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54" r:id="rId1"/>
    <p:sldMasterId id="2147484079" r:id="rId2"/>
    <p:sldMasterId id="2147484637" r:id="rId3"/>
  </p:sldMasterIdLst>
  <p:notesMasterIdLst>
    <p:notesMasterId r:id="rId5"/>
  </p:notesMasterIdLst>
  <p:handoutMasterIdLst>
    <p:handoutMasterId r:id="rId6"/>
  </p:handoutMasterIdLst>
  <p:sldIdLst>
    <p:sldId id="902" r:id="rId4"/>
  </p:sldIdLst>
  <p:sldSz cx="9906000" cy="6858000" type="A4"/>
  <p:notesSz cx="9926638" cy="6797675"/>
  <p:defaultTextStyle>
    <a:defPPr>
      <a:defRPr lang="en-US"/>
    </a:defPPr>
    <a:lvl1pPr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윤고딕130" pitchFamily="18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윤고딕130" pitchFamily="18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윤고딕130" pitchFamily="18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윤고딕130" pitchFamily="18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윤고딕130" pitchFamily="18" charset="-127"/>
        <a:cs typeface="+mn-cs"/>
      </a:defRPr>
    </a:lvl5pPr>
    <a:lvl6pPr marL="2286000" algn="l" defTabSz="914400" rtl="0" eaLnBrk="1" latinLnBrk="1" hangingPunct="1">
      <a:defRPr kumimoji="1" sz="1200" kern="1200">
        <a:solidFill>
          <a:schemeClr val="tx1"/>
        </a:solidFill>
        <a:latin typeface="Arial" charset="0"/>
        <a:ea typeface="윤고딕130" pitchFamily="18" charset="-127"/>
        <a:cs typeface="+mn-cs"/>
      </a:defRPr>
    </a:lvl6pPr>
    <a:lvl7pPr marL="2743200" algn="l" defTabSz="914400" rtl="0" eaLnBrk="1" latinLnBrk="1" hangingPunct="1">
      <a:defRPr kumimoji="1" sz="1200" kern="1200">
        <a:solidFill>
          <a:schemeClr val="tx1"/>
        </a:solidFill>
        <a:latin typeface="Arial" charset="0"/>
        <a:ea typeface="윤고딕130" pitchFamily="18" charset="-127"/>
        <a:cs typeface="+mn-cs"/>
      </a:defRPr>
    </a:lvl7pPr>
    <a:lvl8pPr marL="3200400" algn="l" defTabSz="914400" rtl="0" eaLnBrk="1" latinLnBrk="1" hangingPunct="1">
      <a:defRPr kumimoji="1" sz="1200" kern="1200">
        <a:solidFill>
          <a:schemeClr val="tx1"/>
        </a:solidFill>
        <a:latin typeface="Arial" charset="0"/>
        <a:ea typeface="윤고딕130" pitchFamily="18" charset="-127"/>
        <a:cs typeface="+mn-cs"/>
      </a:defRPr>
    </a:lvl8pPr>
    <a:lvl9pPr marL="3657600" algn="l" defTabSz="914400" rtl="0" eaLnBrk="1" latinLnBrk="1" hangingPunct="1">
      <a:defRPr kumimoji="1" sz="1200" kern="1200">
        <a:solidFill>
          <a:schemeClr val="tx1"/>
        </a:solidFill>
        <a:latin typeface="Arial" charset="0"/>
        <a:ea typeface="윤고딕130" pitchFamily="18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2868"/>
    <a:srgbClr val="103991"/>
    <a:srgbClr val="DDDDDD"/>
    <a:srgbClr val="FF0000"/>
    <a:srgbClr val="0083CD"/>
    <a:srgbClr val="808080"/>
    <a:srgbClr val="5F5F5F"/>
    <a:srgbClr val="9696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27" autoAdjust="0"/>
    <p:restoredTop sz="99812" autoAdjust="0"/>
  </p:normalViewPr>
  <p:slideViewPr>
    <p:cSldViewPr snapToGrid="0">
      <p:cViewPr>
        <p:scale>
          <a:sx n="100" d="100"/>
          <a:sy n="100" d="100"/>
        </p:scale>
        <p:origin x="-294" y="-78"/>
      </p:cViewPr>
      <p:guideLst>
        <p:guide orient="horz" pos="4003"/>
        <p:guide pos="1332"/>
        <p:guide pos="419"/>
        <p:guide pos="877"/>
        <p:guide pos="255"/>
        <p:guide pos="208"/>
        <p:guide pos="1237"/>
        <p:guide pos="2338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944"/>
    </p:cViewPr>
  </p:sorterViewPr>
  <p:notesViewPr>
    <p:cSldViewPr snapToGrid="0">
      <p:cViewPr varScale="1">
        <p:scale>
          <a:sx n="76" d="100"/>
          <a:sy n="76" d="100"/>
        </p:scale>
        <p:origin x="-1332" y="-90"/>
      </p:cViewPr>
      <p:guideLst>
        <p:guide orient="horz" pos="2141"/>
        <p:guide pos="3126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8" tIns="47759" rIns="95518" bIns="47759" numCol="1" anchor="t" anchorCtr="0" compatLnSpc="1">
            <a:prstTxWarp prst="textNoShape">
              <a:avLst/>
            </a:prstTxWarp>
          </a:bodyPr>
          <a:lstStyle>
            <a:lvl1pPr algn="l" defTabSz="952300" eaLnBrk="0" latinLnBrk="0" hangingPunct="0">
              <a:defRPr kumimoji="0" sz="1300" b="0"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4513" y="0"/>
            <a:ext cx="430212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8" tIns="47759" rIns="95518" bIns="47759" numCol="1" anchor="t" anchorCtr="0" compatLnSpc="1">
            <a:prstTxWarp prst="textNoShape">
              <a:avLst/>
            </a:prstTxWarp>
          </a:bodyPr>
          <a:lstStyle>
            <a:lvl1pPr algn="r" defTabSz="952300" eaLnBrk="0" latinLnBrk="0" hangingPunct="0">
              <a:defRPr kumimoji="0" sz="1300" b="0"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21438"/>
            <a:ext cx="4302125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8" tIns="47759" rIns="95518" bIns="47759" numCol="1" anchor="b" anchorCtr="0" compatLnSpc="1">
            <a:prstTxWarp prst="textNoShape">
              <a:avLst/>
            </a:prstTxWarp>
          </a:bodyPr>
          <a:lstStyle>
            <a:lvl1pPr algn="l" defTabSz="952300" eaLnBrk="0" latinLnBrk="0" hangingPunct="0">
              <a:defRPr kumimoji="0" sz="1300" b="0"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4513" y="6421438"/>
            <a:ext cx="4302125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8" tIns="47759" rIns="95518" bIns="47759" numCol="1" anchor="b" anchorCtr="0" compatLnSpc="1">
            <a:prstTxWarp prst="textNoShape">
              <a:avLst/>
            </a:prstTxWarp>
          </a:bodyPr>
          <a:lstStyle>
            <a:lvl1pPr algn="r" defTabSz="952300" eaLnBrk="0" latinLnBrk="0" hangingPunct="0">
              <a:defRPr kumimoji="0" sz="1300" b="0"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95C80AD9-F56E-4BF7-9373-98447F652831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8" tIns="47759" rIns="95518" bIns="47759" numCol="1" anchor="t" anchorCtr="0" compatLnSpc="1">
            <a:prstTxWarp prst="textNoShape">
              <a:avLst/>
            </a:prstTxWarp>
          </a:bodyPr>
          <a:lstStyle>
            <a:lvl1pPr algn="l" defTabSz="952300" eaLnBrk="0" latinLnBrk="0" hangingPunct="0">
              <a:defRPr kumimoji="0" sz="1300" b="0"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925" y="0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8" tIns="47759" rIns="95518" bIns="47759" numCol="1" anchor="t" anchorCtr="0" compatLnSpc="1">
            <a:prstTxWarp prst="textNoShape">
              <a:avLst/>
            </a:prstTxWarp>
          </a:bodyPr>
          <a:lstStyle>
            <a:lvl1pPr algn="r" defTabSz="952300" eaLnBrk="0" latinLnBrk="0" hangingPunct="0">
              <a:defRPr kumimoji="0" sz="1300" b="0"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24200" y="509588"/>
            <a:ext cx="3683000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775" y="3228975"/>
            <a:ext cx="7939088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8" tIns="47759" rIns="95518" bIns="477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noProof="0" smtClean="0"/>
              <a:t>Click to edit Master text styles</a:t>
            </a:r>
          </a:p>
          <a:p>
            <a:pPr lvl="1"/>
            <a:r>
              <a:rPr lang="en-US" altLang="ko-KR" noProof="0" smtClean="0"/>
              <a:t>Second level</a:t>
            </a:r>
          </a:p>
          <a:p>
            <a:pPr lvl="2"/>
            <a:r>
              <a:rPr lang="en-US" altLang="ko-KR" noProof="0" smtClean="0"/>
              <a:t>Third level</a:t>
            </a:r>
          </a:p>
          <a:p>
            <a:pPr lvl="3"/>
            <a:r>
              <a:rPr lang="en-US" altLang="ko-KR" noProof="0" smtClean="0"/>
              <a:t>Fourth level</a:t>
            </a:r>
          </a:p>
          <a:p>
            <a:pPr lvl="4"/>
            <a:r>
              <a:rPr lang="en-US" altLang="ko-KR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63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8" tIns="47759" rIns="95518" bIns="47759" numCol="1" anchor="b" anchorCtr="0" compatLnSpc="1">
            <a:prstTxWarp prst="textNoShape">
              <a:avLst/>
            </a:prstTxWarp>
          </a:bodyPr>
          <a:lstStyle>
            <a:lvl1pPr algn="l" defTabSz="952300" eaLnBrk="0" latinLnBrk="0" hangingPunct="0">
              <a:defRPr kumimoji="0" sz="1300" b="0"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925" y="6456363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8" tIns="47759" rIns="95518" bIns="47759" numCol="1" anchor="b" anchorCtr="0" compatLnSpc="1">
            <a:prstTxWarp prst="textNoShape">
              <a:avLst/>
            </a:prstTxWarp>
          </a:bodyPr>
          <a:lstStyle>
            <a:lvl1pPr algn="r" defTabSz="952300" eaLnBrk="0" latinLnBrk="0" hangingPunct="0">
              <a:defRPr kumimoji="0" sz="1300" b="0"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6F07238D-D997-4CB0-81CD-D6F14C9C0593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968375" y="4659313"/>
            <a:ext cx="8667750" cy="0"/>
          </a:xfrm>
          <a:prstGeom prst="line">
            <a:avLst/>
          </a:prstGeom>
          <a:noFill/>
          <a:ln w="28575">
            <a:solidFill>
              <a:srgbClr val="10399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latinLnBrk="0" hangingPunct="0">
              <a:defRPr/>
            </a:pPr>
            <a:endParaRPr kumimoji="0" lang="ko-KR" altLang="en-US"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8840788" y="2103438"/>
            <a:ext cx="1066800" cy="3622675"/>
          </a:xfrm>
          <a:custGeom>
            <a:avLst/>
            <a:gdLst/>
            <a:ahLst/>
            <a:cxnLst>
              <a:cxn ang="0">
                <a:pos x="661" y="0"/>
              </a:cxn>
              <a:cxn ang="0">
                <a:pos x="0" y="2032"/>
              </a:cxn>
              <a:cxn ang="0">
                <a:pos x="661" y="2245"/>
              </a:cxn>
            </a:cxnLst>
            <a:rect l="0" t="0" r="r" b="b"/>
            <a:pathLst>
              <a:path w="661" h="2245">
                <a:moveTo>
                  <a:pt x="661" y="0"/>
                </a:moveTo>
                <a:lnTo>
                  <a:pt x="0" y="2032"/>
                </a:lnTo>
                <a:lnTo>
                  <a:pt x="661" y="2245"/>
                </a:lnTo>
              </a:path>
            </a:pathLst>
          </a:custGeom>
          <a:solidFill>
            <a:schemeClr val="bg1"/>
          </a:solidFill>
          <a:ln w="28575" cmpd="sng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latinLnBrk="0" hangingPunct="0">
              <a:defRPr/>
            </a:pPr>
            <a:endParaRPr kumimoji="0" lang="ko-KR" altLang="en-US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8883650" y="2182813"/>
            <a:ext cx="1022350" cy="3500437"/>
          </a:xfrm>
          <a:custGeom>
            <a:avLst/>
            <a:gdLst/>
            <a:ahLst/>
            <a:cxnLst>
              <a:cxn ang="0">
                <a:pos x="661" y="0"/>
              </a:cxn>
              <a:cxn ang="0">
                <a:pos x="0" y="2032"/>
              </a:cxn>
              <a:cxn ang="0">
                <a:pos x="661" y="2245"/>
              </a:cxn>
            </a:cxnLst>
            <a:rect l="0" t="0" r="r" b="b"/>
            <a:pathLst>
              <a:path w="661" h="2245">
                <a:moveTo>
                  <a:pt x="661" y="0"/>
                </a:moveTo>
                <a:lnTo>
                  <a:pt x="0" y="2032"/>
                </a:lnTo>
                <a:lnTo>
                  <a:pt x="661" y="2245"/>
                </a:lnTo>
              </a:path>
            </a:pathLst>
          </a:custGeom>
          <a:solidFill>
            <a:srgbClr val="0083CD"/>
          </a:solidFill>
          <a:ln w="28575" cmpd="sng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latinLnBrk="0" hangingPunct="0">
              <a:defRPr/>
            </a:pPr>
            <a:endParaRPr kumimoji="0" lang="ko-KR" altLang="en-US"/>
          </a:p>
        </p:txBody>
      </p:sp>
      <p:pic>
        <p:nvPicPr>
          <p:cNvPr id="7" name="Picture 7" descr="중공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" y="0"/>
            <a:ext cx="9902825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66788" y="3313113"/>
            <a:ext cx="7366000" cy="366712"/>
          </a:xfrm>
          <a:ln/>
        </p:spPr>
        <p:txBody>
          <a:bodyPr/>
          <a:lstStyle>
            <a:lvl1pPr>
              <a:defRPr sz="2400">
                <a:solidFill>
                  <a:srgbClr val="103991"/>
                </a:solidFill>
              </a:defRPr>
            </a:lvl1pPr>
          </a:lstStyle>
          <a:p>
            <a:r>
              <a:rPr lang="en-US" altLang="ko-KR"/>
              <a:t>Click to edit Master title style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68375" y="3819525"/>
            <a:ext cx="6934200" cy="365125"/>
          </a:xfrm>
          <a:ln algn="ctr"/>
        </p:spPr>
        <p:txBody>
          <a:bodyPr/>
          <a:lstStyle>
            <a:lvl1pPr>
              <a:defRPr sz="2400">
                <a:solidFill>
                  <a:srgbClr val="103991"/>
                </a:solidFill>
              </a:defRPr>
            </a:lvl1pPr>
          </a:lstStyle>
          <a:p>
            <a:r>
              <a:rPr lang="en-US" altLang="ko-KR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EE289-B5C1-4A3B-B20E-9DD6C4C21595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32638" y="360363"/>
            <a:ext cx="2198687" cy="244633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1813" y="360363"/>
            <a:ext cx="6448425" cy="244633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EFC65-BCF7-4A92-A7E3-BDBC8E8099DB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F8109-F924-41A8-83E5-063B4C46C334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CEBD0-65BC-4CC8-A0B1-2B65C7B19B2D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C789F-CA66-4DB9-9C04-1E24CE8DD7E3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1813" y="1711325"/>
            <a:ext cx="4322762" cy="1095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06975" y="1711325"/>
            <a:ext cx="4324350" cy="1095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9FF2D-DCB5-43AB-9DA7-AAB908170888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04EF2-6AFD-4BF4-8D57-95810DD78BE4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5D885E-B203-4F88-A797-9C8C87C8F4DB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173A2-5E76-412C-92C3-F1BA887CE41F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C80AC-C3D1-491F-957E-7723702F8FEB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2FECD-1E6E-421E-A0C3-53368C571B2E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BD097-D576-444F-B4F6-3ADCA3FE1725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D9A73-09DB-4C33-818A-43ECF140D8B3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32638" y="360363"/>
            <a:ext cx="2198687" cy="244633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1813" y="360363"/>
            <a:ext cx="6448425" cy="244633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5A30-58D2-444D-8722-0AA806D29A45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3"/>
          <p:cNvSpPr>
            <a:spLocks noChangeShapeType="1"/>
          </p:cNvSpPr>
          <p:nvPr/>
        </p:nvSpPr>
        <p:spPr bwMode="auto">
          <a:xfrm>
            <a:off x="968375" y="4659313"/>
            <a:ext cx="8667750" cy="0"/>
          </a:xfrm>
          <a:prstGeom prst="line">
            <a:avLst/>
          </a:prstGeom>
          <a:noFill/>
          <a:ln w="28575">
            <a:solidFill>
              <a:srgbClr val="10399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 baseline="-25000">
              <a:solidFill>
                <a:srgbClr val="000000"/>
              </a:solidFill>
            </a:endParaRPr>
          </a:p>
        </p:txBody>
      </p:sp>
      <p:sp>
        <p:nvSpPr>
          <p:cNvPr id="5" name="Freeform 17"/>
          <p:cNvSpPr>
            <a:spLocks/>
          </p:cNvSpPr>
          <p:nvPr/>
        </p:nvSpPr>
        <p:spPr bwMode="auto">
          <a:xfrm>
            <a:off x="8840788" y="2103438"/>
            <a:ext cx="1066800" cy="3622675"/>
          </a:xfrm>
          <a:custGeom>
            <a:avLst/>
            <a:gdLst/>
            <a:ahLst/>
            <a:cxnLst>
              <a:cxn ang="0">
                <a:pos x="661" y="0"/>
              </a:cxn>
              <a:cxn ang="0">
                <a:pos x="0" y="2032"/>
              </a:cxn>
              <a:cxn ang="0">
                <a:pos x="661" y="2245"/>
              </a:cxn>
            </a:cxnLst>
            <a:rect l="0" t="0" r="r" b="b"/>
            <a:pathLst>
              <a:path w="661" h="2245">
                <a:moveTo>
                  <a:pt x="661" y="0"/>
                </a:moveTo>
                <a:lnTo>
                  <a:pt x="0" y="2032"/>
                </a:lnTo>
                <a:lnTo>
                  <a:pt x="661" y="2245"/>
                </a:lnTo>
              </a:path>
            </a:pathLst>
          </a:custGeom>
          <a:solidFill>
            <a:schemeClr val="bg1"/>
          </a:solidFill>
          <a:ln w="28575" cmpd="sng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 baseline="-25000">
              <a:solidFill>
                <a:srgbClr val="000000"/>
              </a:solidFill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auto">
          <a:xfrm>
            <a:off x="8883650" y="2182813"/>
            <a:ext cx="1022350" cy="3500437"/>
          </a:xfrm>
          <a:custGeom>
            <a:avLst/>
            <a:gdLst/>
            <a:ahLst/>
            <a:cxnLst>
              <a:cxn ang="0">
                <a:pos x="661" y="0"/>
              </a:cxn>
              <a:cxn ang="0">
                <a:pos x="0" y="2032"/>
              </a:cxn>
              <a:cxn ang="0">
                <a:pos x="661" y="2245"/>
              </a:cxn>
            </a:cxnLst>
            <a:rect l="0" t="0" r="r" b="b"/>
            <a:pathLst>
              <a:path w="661" h="2245">
                <a:moveTo>
                  <a:pt x="661" y="0"/>
                </a:moveTo>
                <a:lnTo>
                  <a:pt x="0" y="2032"/>
                </a:lnTo>
                <a:lnTo>
                  <a:pt x="661" y="2245"/>
                </a:lnTo>
              </a:path>
            </a:pathLst>
          </a:custGeom>
          <a:solidFill>
            <a:srgbClr val="0083CD"/>
          </a:solidFill>
          <a:ln w="28575" cmpd="sng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 baseline="-25000">
              <a:solidFill>
                <a:srgbClr val="000000"/>
              </a:solidFill>
            </a:endParaRPr>
          </a:p>
        </p:txBody>
      </p:sp>
      <p:pic>
        <p:nvPicPr>
          <p:cNvPr id="7" name="Picture 29" descr="중공업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" y="0"/>
            <a:ext cx="9902825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66788" y="3313113"/>
            <a:ext cx="7366000" cy="366712"/>
          </a:xfrm>
          <a:ln/>
        </p:spPr>
        <p:txBody>
          <a:bodyPr/>
          <a:lstStyle>
            <a:lvl1pPr>
              <a:defRPr sz="2400">
                <a:solidFill>
                  <a:srgbClr val="103991"/>
                </a:solidFill>
              </a:defRPr>
            </a:lvl1pPr>
          </a:lstStyle>
          <a:p>
            <a:r>
              <a:rPr lang="en-US" altLang="ko-KR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68375" y="3819525"/>
            <a:ext cx="6934200" cy="365125"/>
          </a:xfrm>
          <a:ln algn="ctr"/>
        </p:spPr>
        <p:txBody>
          <a:bodyPr/>
          <a:lstStyle>
            <a:lvl1pPr>
              <a:defRPr sz="2400">
                <a:solidFill>
                  <a:srgbClr val="103991"/>
                </a:solidFill>
              </a:defRPr>
            </a:lvl1pPr>
          </a:lstStyle>
          <a:p>
            <a:r>
              <a:rPr lang="en-US" altLang="ko-KR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E85AF-104A-426B-8E80-A196B3D83E23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0E8DF-711C-432F-8B67-2D615D92F3E7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1813" y="1711325"/>
            <a:ext cx="4322762" cy="1095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06975" y="1711325"/>
            <a:ext cx="4324350" cy="1095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2AE19-1497-40BF-9686-AB8985AEAC1B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F80F4-A555-4857-9EB2-808EB389912E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69E6E-8DC0-4082-A6E6-34C9914AC102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5495A-D384-453C-AE1B-D877A5D26007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8A0CAC-C6B2-4DF9-A325-541F7B90F848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8B9D1-39E1-402B-905E-7FF1F3B76E03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B330D-E0EB-4A00-8A8F-59EE44714BD5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140A3-C0BD-4680-8F14-9A0427107981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32638" y="360363"/>
            <a:ext cx="2198687" cy="244633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1813" y="360363"/>
            <a:ext cx="6448425" cy="244633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ABB22-E88E-4435-94D2-7F3C2652FC4C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1813" y="1711325"/>
            <a:ext cx="4322762" cy="1095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06975" y="1711325"/>
            <a:ext cx="4324350" cy="1095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7D4D3-8A4B-4F5B-B34C-7560E0D89AA3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D9399-EF57-4695-87A2-047F5715146B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B59B9-62AD-4085-859E-736795EE67CF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B8D8D-B6F7-4B27-8963-ACD58335CA64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5B9AC-D0AE-4D24-9737-C2A9488E28FB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E851CA-3971-4AC1-9099-45C148CAD221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1813" y="360363"/>
            <a:ext cx="8799512" cy="288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1813" y="1711325"/>
            <a:ext cx="8799512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ko-KR" smtClean="0"/>
              <a:t>Normal Text</a:t>
            </a:r>
          </a:p>
          <a:p>
            <a:pPr lvl="0"/>
            <a:endParaRPr lang="en-US" altLang="ko-KR" smtClean="0"/>
          </a:p>
          <a:p>
            <a:pPr lvl="1"/>
            <a:r>
              <a:rPr lang="en-US" altLang="ko-KR" smtClean="0"/>
              <a:t>First level</a:t>
            </a:r>
          </a:p>
          <a:p>
            <a:pPr lvl="2"/>
            <a:r>
              <a:rPr lang="en-US" altLang="ko-KR" smtClean="0"/>
              <a:t>Second level</a:t>
            </a:r>
          </a:p>
          <a:p>
            <a:pPr lvl="3"/>
            <a:r>
              <a:rPr lang="en-US" altLang="ko-KR" smtClean="0"/>
              <a:t>Third level</a:t>
            </a:r>
          </a:p>
          <a:p>
            <a:pPr lvl="4"/>
            <a:r>
              <a:rPr lang="en-US" altLang="ko-KR" smtClean="0"/>
              <a:t>Fourth level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93025" y="6565900"/>
            <a:ext cx="20637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0" latinLnBrk="0" hangingPunct="0">
              <a:defRPr kumimoji="0" sz="900">
                <a:solidFill>
                  <a:srgbClr val="333333"/>
                </a:solidFill>
                <a:latin typeface="Arial" charset="0"/>
              </a:defRPr>
            </a:lvl1pPr>
          </a:lstStyle>
          <a:p>
            <a:pPr>
              <a:defRPr/>
            </a:pPr>
            <a:fld id="{08E60D76-605C-4ECE-AE77-40A7D7335302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>
            <a:off x="531813" y="777875"/>
            <a:ext cx="9175750" cy="0"/>
          </a:xfrm>
          <a:prstGeom prst="line">
            <a:avLst/>
          </a:prstGeom>
          <a:noFill/>
          <a:ln w="19050">
            <a:solidFill>
              <a:srgbClr val="10399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latinLnBrk="0" hangingPunct="0">
              <a:defRPr/>
            </a:pPr>
            <a:endParaRPr kumimoji="0" lang="ko-KR" altLang="en-US"/>
          </a:p>
        </p:txBody>
      </p:sp>
      <p:grpSp>
        <p:nvGrpSpPr>
          <p:cNvPr id="1030" name="Group 6"/>
          <p:cNvGrpSpPr>
            <a:grpSpLocks/>
          </p:cNvGrpSpPr>
          <p:nvPr/>
        </p:nvGrpSpPr>
        <p:grpSpPr bwMode="auto">
          <a:xfrm>
            <a:off x="9577388" y="7938"/>
            <a:ext cx="328612" cy="1109662"/>
            <a:chOff x="6033" y="5"/>
            <a:chExt cx="207" cy="699"/>
          </a:xfrm>
        </p:grpSpPr>
        <p:sp>
          <p:nvSpPr>
            <p:cNvPr id="55303" name="Freeform 7"/>
            <p:cNvSpPr>
              <a:spLocks/>
            </p:cNvSpPr>
            <p:nvPr userDrawn="1"/>
          </p:nvSpPr>
          <p:spPr bwMode="auto">
            <a:xfrm>
              <a:off x="6033" y="5"/>
              <a:ext cx="207" cy="699"/>
            </a:xfrm>
            <a:custGeom>
              <a:avLst/>
              <a:gdLst/>
              <a:ahLst/>
              <a:cxnLst>
                <a:cxn ang="0">
                  <a:pos x="661" y="0"/>
                </a:cxn>
                <a:cxn ang="0">
                  <a:pos x="0" y="2032"/>
                </a:cxn>
                <a:cxn ang="0">
                  <a:pos x="661" y="2245"/>
                </a:cxn>
              </a:cxnLst>
              <a:rect l="0" t="0" r="r" b="b"/>
              <a:pathLst>
                <a:path w="661" h="2245">
                  <a:moveTo>
                    <a:pt x="661" y="0"/>
                  </a:moveTo>
                  <a:lnTo>
                    <a:pt x="0" y="2032"/>
                  </a:lnTo>
                  <a:lnTo>
                    <a:pt x="661" y="2245"/>
                  </a:lnTo>
                </a:path>
              </a:pathLst>
            </a:custGeom>
            <a:solidFill>
              <a:srgbClr val="0083CD"/>
            </a:solidFill>
            <a:ln w="28575" cmpd="sng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latinLnBrk="0" hangingPunct="0">
                <a:defRPr/>
              </a:pPr>
              <a:endParaRPr kumimoji="0" lang="ko-KR" altLang="en-US"/>
            </a:p>
          </p:txBody>
        </p:sp>
        <p:sp>
          <p:nvSpPr>
            <p:cNvPr id="55304" name="Freeform 8"/>
            <p:cNvSpPr>
              <a:spLocks/>
            </p:cNvSpPr>
            <p:nvPr userDrawn="1"/>
          </p:nvSpPr>
          <p:spPr bwMode="auto">
            <a:xfrm>
              <a:off x="6048" y="43"/>
              <a:ext cx="192" cy="651"/>
            </a:xfrm>
            <a:custGeom>
              <a:avLst/>
              <a:gdLst/>
              <a:ahLst/>
              <a:cxnLst>
                <a:cxn ang="0">
                  <a:pos x="661" y="0"/>
                </a:cxn>
                <a:cxn ang="0">
                  <a:pos x="0" y="2032"/>
                </a:cxn>
                <a:cxn ang="0">
                  <a:pos x="661" y="2245"/>
                </a:cxn>
              </a:cxnLst>
              <a:rect l="0" t="0" r="r" b="b"/>
              <a:pathLst>
                <a:path w="661" h="2245">
                  <a:moveTo>
                    <a:pt x="661" y="0"/>
                  </a:moveTo>
                  <a:lnTo>
                    <a:pt x="0" y="2032"/>
                  </a:lnTo>
                  <a:lnTo>
                    <a:pt x="661" y="2245"/>
                  </a:lnTo>
                </a:path>
              </a:pathLst>
            </a:custGeom>
            <a:solidFill>
              <a:srgbClr val="0083CD"/>
            </a:solidFill>
            <a:ln w="28575" cmpd="sng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latinLnBrk="0" hangingPunct="0">
                <a:defRPr/>
              </a:pPr>
              <a:endParaRPr kumimoji="0" lang="ko-KR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3" r:id="rId1"/>
    <p:sldLayoutId id="2147484542" r:id="rId2"/>
    <p:sldLayoutId id="2147484543" r:id="rId3"/>
    <p:sldLayoutId id="2147484544" r:id="rId4"/>
    <p:sldLayoutId id="2147484545" r:id="rId5"/>
    <p:sldLayoutId id="2147484546" r:id="rId6"/>
    <p:sldLayoutId id="2147484547" r:id="rId7"/>
    <p:sldLayoutId id="2147484548" r:id="rId8"/>
    <p:sldLayoutId id="2147484549" r:id="rId9"/>
    <p:sldLayoutId id="2147484550" r:id="rId10"/>
    <p:sldLayoutId id="2147484551" r:id="rId1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charset="-127"/>
          <a:ea typeface="굴림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charset="-127"/>
          <a:ea typeface="굴림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charset="-127"/>
          <a:ea typeface="굴림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charset="-127"/>
          <a:ea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charset="-127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charset="-127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charset="-127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charset="-127"/>
          <a:ea typeface="굴림" charset="-127"/>
        </a:defRPr>
      </a:lvl9pPr>
    </p:titleStyle>
    <p:bodyStyle>
      <a:lvl1pPr algn="l" defTabSz="936625" rtl="0" eaLnBrk="0" fontAlgn="base" latinLnBrk="1" hangingPunct="0">
        <a:spcBef>
          <a:spcPct val="0"/>
        </a:spcBef>
        <a:spcAft>
          <a:spcPct val="0"/>
        </a:spcAft>
        <a:defRPr kumimoji="1" sz="1200">
          <a:solidFill>
            <a:schemeClr val="tx1"/>
          </a:solidFill>
          <a:latin typeface="+mn-lt"/>
          <a:ea typeface="+mn-ea"/>
          <a:cs typeface="+mn-cs"/>
        </a:defRPr>
      </a:lvl1pPr>
      <a:lvl2pPr marL="104775" indent="-103188" algn="l" defTabSz="936625" rtl="0" eaLnBrk="0" fontAlgn="base" latinLnBrk="1" hangingPunct="0">
        <a:spcBef>
          <a:spcPct val="0"/>
        </a:spcBef>
        <a:spcAft>
          <a:spcPct val="0"/>
        </a:spcAft>
        <a:buChar char="•"/>
        <a:defRPr kumimoji="1" sz="1200">
          <a:solidFill>
            <a:schemeClr val="tx1"/>
          </a:solidFill>
          <a:latin typeface="+mn-lt"/>
          <a:ea typeface="+mn-ea"/>
        </a:defRPr>
      </a:lvl2pPr>
      <a:lvl3pPr marL="209550" indent="-103188" algn="l" defTabSz="936625" rtl="0" eaLnBrk="0" fontAlgn="base" latinLnBrk="1" hangingPunct="0">
        <a:spcBef>
          <a:spcPct val="0"/>
        </a:spcBef>
        <a:spcAft>
          <a:spcPct val="0"/>
        </a:spcAft>
        <a:buChar char="–"/>
        <a:defRPr kumimoji="1" sz="1200">
          <a:solidFill>
            <a:schemeClr val="tx1"/>
          </a:solidFill>
          <a:latin typeface="+mn-lt"/>
          <a:ea typeface="+mn-ea"/>
        </a:defRPr>
      </a:lvl3pPr>
      <a:lvl4pPr marL="314325" indent="-103188" algn="l" defTabSz="936625" rtl="0" eaLnBrk="0" fontAlgn="base" latinLnBrk="1" hangingPunct="0">
        <a:spcBef>
          <a:spcPct val="0"/>
        </a:spcBef>
        <a:spcAft>
          <a:spcPct val="0"/>
        </a:spcAft>
        <a:buChar char="·"/>
        <a:defRPr kumimoji="1" sz="1200">
          <a:solidFill>
            <a:schemeClr val="tx1"/>
          </a:solidFill>
          <a:latin typeface="+mn-lt"/>
          <a:ea typeface="+mn-ea"/>
        </a:defRPr>
      </a:lvl4pPr>
      <a:lvl5pPr marL="420688" indent="-98425" algn="l" defTabSz="936625" rtl="0" eaLnBrk="0" fontAlgn="base" latinLnBrk="1" hangingPunct="0">
        <a:spcBef>
          <a:spcPct val="0"/>
        </a:spcBef>
        <a:spcAft>
          <a:spcPct val="0"/>
        </a:spcAft>
        <a:buChar char="›"/>
        <a:defRPr kumimoji="1" sz="1200">
          <a:solidFill>
            <a:schemeClr val="tx1"/>
          </a:solidFill>
          <a:latin typeface="+mn-lt"/>
          <a:ea typeface="+mn-ea"/>
        </a:defRPr>
      </a:lvl5pPr>
      <a:lvl6pPr marL="877888" indent="-98425" algn="l" defTabSz="936625" rtl="0" fontAlgn="base" latinLnBrk="1">
        <a:spcBef>
          <a:spcPct val="0"/>
        </a:spcBef>
        <a:spcAft>
          <a:spcPct val="0"/>
        </a:spcAft>
        <a:buChar char="›"/>
        <a:defRPr kumimoji="1" sz="1200">
          <a:solidFill>
            <a:schemeClr val="tx1"/>
          </a:solidFill>
          <a:latin typeface="+mn-lt"/>
          <a:ea typeface="+mn-ea"/>
        </a:defRPr>
      </a:lvl6pPr>
      <a:lvl7pPr marL="1335088" indent="-98425" algn="l" defTabSz="936625" rtl="0" fontAlgn="base" latinLnBrk="1">
        <a:spcBef>
          <a:spcPct val="0"/>
        </a:spcBef>
        <a:spcAft>
          <a:spcPct val="0"/>
        </a:spcAft>
        <a:buChar char="›"/>
        <a:defRPr kumimoji="1" sz="1200">
          <a:solidFill>
            <a:schemeClr val="tx1"/>
          </a:solidFill>
          <a:latin typeface="+mn-lt"/>
          <a:ea typeface="+mn-ea"/>
        </a:defRPr>
      </a:lvl7pPr>
      <a:lvl8pPr marL="1792288" indent="-98425" algn="l" defTabSz="936625" rtl="0" fontAlgn="base" latinLnBrk="1">
        <a:spcBef>
          <a:spcPct val="0"/>
        </a:spcBef>
        <a:spcAft>
          <a:spcPct val="0"/>
        </a:spcAft>
        <a:buChar char="›"/>
        <a:defRPr kumimoji="1" sz="1200">
          <a:solidFill>
            <a:schemeClr val="tx1"/>
          </a:solidFill>
          <a:latin typeface="+mn-lt"/>
          <a:ea typeface="+mn-ea"/>
        </a:defRPr>
      </a:lvl8pPr>
      <a:lvl9pPr marL="2249488" indent="-98425" algn="l" defTabSz="936625" rtl="0" fontAlgn="base" latinLnBrk="1">
        <a:spcBef>
          <a:spcPct val="0"/>
        </a:spcBef>
        <a:spcAft>
          <a:spcPct val="0"/>
        </a:spcAft>
        <a:buChar char="›"/>
        <a:defRPr kumimoji="1"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1813" y="360363"/>
            <a:ext cx="8799512" cy="288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1813" y="1711325"/>
            <a:ext cx="8799512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ko-KR" smtClean="0"/>
              <a:t>Normal Text</a:t>
            </a:r>
          </a:p>
          <a:p>
            <a:pPr lvl="0"/>
            <a:endParaRPr lang="en-US" altLang="ko-KR" smtClean="0"/>
          </a:p>
          <a:p>
            <a:pPr lvl="1"/>
            <a:r>
              <a:rPr lang="en-US" altLang="ko-KR" smtClean="0"/>
              <a:t>First level</a:t>
            </a:r>
          </a:p>
          <a:p>
            <a:pPr lvl="2"/>
            <a:r>
              <a:rPr lang="en-US" altLang="ko-KR" smtClean="0"/>
              <a:t>Second level</a:t>
            </a:r>
          </a:p>
          <a:p>
            <a:pPr lvl="3"/>
            <a:r>
              <a:rPr lang="en-US" altLang="ko-KR" smtClean="0"/>
              <a:t>Third level</a:t>
            </a:r>
          </a:p>
          <a:p>
            <a:pPr lvl="4"/>
            <a:r>
              <a:rPr lang="en-US" altLang="ko-KR" smtClean="0"/>
              <a:t>Fourth level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93025" y="6565900"/>
            <a:ext cx="20637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0" latinLnBrk="0" hangingPunct="0">
              <a:defRPr kumimoji="0" sz="900">
                <a:solidFill>
                  <a:srgbClr val="333333"/>
                </a:solidFill>
                <a:latin typeface="Arial" charset="0"/>
              </a:defRPr>
            </a:lvl1pPr>
          </a:lstStyle>
          <a:p>
            <a:pPr>
              <a:defRPr/>
            </a:pPr>
            <a:fld id="{A0CEC46D-0870-468E-9142-C84B75898FC0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>
            <a:off x="531813" y="777875"/>
            <a:ext cx="9175750" cy="0"/>
          </a:xfrm>
          <a:prstGeom prst="line">
            <a:avLst/>
          </a:prstGeom>
          <a:noFill/>
          <a:ln w="19050">
            <a:solidFill>
              <a:srgbClr val="10399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latinLnBrk="0" hangingPunct="0">
              <a:defRPr/>
            </a:pPr>
            <a:endParaRPr kumimoji="0" lang="ko-KR" altLang="en-US"/>
          </a:p>
        </p:txBody>
      </p:sp>
      <p:grpSp>
        <p:nvGrpSpPr>
          <p:cNvPr id="3078" name="Group 6"/>
          <p:cNvGrpSpPr>
            <a:grpSpLocks/>
          </p:cNvGrpSpPr>
          <p:nvPr/>
        </p:nvGrpSpPr>
        <p:grpSpPr bwMode="auto">
          <a:xfrm>
            <a:off x="9577388" y="7938"/>
            <a:ext cx="328612" cy="1109662"/>
            <a:chOff x="6033" y="5"/>
            <a:chExt cx="207" cy="699"/>
          </a:xfrm>
        </p:grpSpPr>
        <p:sp>
          <p:nvSpPr>
            <p:cNvPr id="55303" name="Freeform 7"/>
            <p:cNvSpPr>
              <a:spLocks/>
            </p:cNvSpPr>
            <p:nvPr userDrawn="1"/>
          </p:nvSpPr>
          <p:spPr bwMode="auto">
            <a:xfrm>
              <a:off x="6033" y="5"/>
              <a:ext cx="207" cy="699"/>
            </a:xfrm>
            <a:custGeom>
              <a:avLst/>
              <a:gdLst/>
              <a:ahLst/>
              <a:cxnLst>
                <a:cxn ang="0">
                  <a:pos x="661" y="0"/>
                </a:cxn>
                <a:cxn ang="0">
                  <a:pos x="0" y="2032"/>
                </a:cxn>
                <a:cxn ang="0">
                  <a:pos x="661" y="2245"/>
                </a:cxn>
              </a:cxnLst>
              <a:rect l="0" t="0" r="r" b="b"/>
              <a:pathLst>
                <a:path w="661" h="2245">
                  <a:moveTo>
                    <a:pt x="661" y="0"/>
                  </a:moveTo>
                  <a:lnTo>
                    <a:pt x="0" y="2032"/>
                  </a:lnTo>
                  <a:lnTo>
                    <a:pt x="661" y="2245"/>
                  </a:lnTo>
                </a:path>
              </a:pathLst>
            </a:custGeom>
            <a:solidFill>
              <a:srgbClr val="0083CD"/>
            </a:solidFill>
            <a:ln w="28575" cmpd="sng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latinLnBrk="0" hangingPunct="0">
                <a:defRPr/>
              </a:pPr>
              <a:endParaRPr kumimoji="0" lang="ko-KR" altLang="en-US"/>
            </a:p>
          </p:txBody>
        </p:sp>
        <p:sp>
          <p:nvSpPr>
            <p:cNvPr id="55304" name="Freeform 8"/>
            <p:cNvSpPr>
              <a:spLocks/>
            </p:cNvSpPr>
            <p:nvPr userDrawn="1"/>
          </p:nvSpPr>
          <p:spPr bwMode="auto">
            <a:xfrm>
              <a:off x="6048" y="43"/>
              <a:ext cx="192" cy="651"/>
            </a:xfrm>
            <a:custGeom>
              <a:avLst/>
              <a:gdLst/>
              <a:ahLst/>
              <a:cxnLst>
                <a:cxn ang="0">
                  <a:pos x="661" y="0"/>
                </a:cxn>
                <a:cxn ang="0">
                  <a:pos x="0" y="2032"/>
                </a:cxn>
                <a:cxn ang="0">
                  <a:pos x="661" y="2245"/>
                </a:cxn>
              </a:cxnLst>
              <a:rect l="0" t="0" r="r" b="b"/>
              <a:pathLst>
                <a:path w="661" h="2245">
                  <a:moveTo>
                    <a:pt x="661" y="0"/>
                  </a:moveTo>
                  <a:lnTo>
                    <a:pt x="0" y="2032"/>
                  </a:lnTo>
                  <a:lnTo>
                    <a:pt x="661" y="2245"/>
                  </a:lnTo>
                </a:path>
              </a:pathLst>
            </a:custGeom>
            <a:solidFill>
              <a:srgbClr val="0083CD"/>
            </a:solidFill>
            <a:ln w="28575" cmpd="sng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latinLnBrk="0" hangingPunct="0">
                <a:defRPr/>
              </a:pPr>
              <a:endParaRPr kumimoji="0" lang="ko-KR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62" r:id="rId1"/>
    <p:sldLayoutId id="2147484563" r:id="rId2"/>
    <p:sldLayoutId id="2147484564" r:id="rId3"/>
    <p:sldLayoutId id="2147484565" r:id="rId4"/>
    <p:sldLayoutId id="2147484566" r:id="rId5"/>
    <p:sldLayoutId id="2147484567" r:id="rId6"/>
    <p:sldLayoutId id="2147484568" r:id="rId7"/>
    <p:sldLayoutId id="2147484569" r:id="rId8"/>
    <p:sldLayoutId id="2147484570" r:id="rId9"/>
    <p:sldLayoutId id="2147484571" r:id="rId10"/>
    <p:sldLayoutId id="2147484572" r:id="rId1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pitchFamily="50" charset="-127"/>
          <a:ea typeface="굴림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pitchFamily="50" charset="-127"/>
          <a:ea typeface="굴림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pitchFamily="50" charset="-127"/>
          <a:ea typeface="굴림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pitchFamily="50" charset="-127"/>
          <a:ea typeface="굴림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pitchFamily="50" charset="-127"/>
          <a:ea typeface="굴림" pitchFamily="50" charset="-127"/>
        </a:defRPr>
      </a:lvl9pPr>
    </p:titleStyle>
    <p:bodyStyle>
      <a:lvl1pPr algn="l" defTabSz="936625" rtl="0" eaLnBrk="0" fontAlgn="base" latinLnBrk="1" hangingPunct="0">
        <a:spcBef>
          <a:spcPct val="0"/>
        </a:spcBef>
        <a:spcAft>
          <a:spcPct val="0"/>
        </a:spcAft>
        <a:defRPr kumimoji="1" sz="1200">
          <a:solidFill>
            <a:schemeClr val="tx1"/>
          </a:solidFill>
          <a:latin typeface="+mn-lt"/>
          <a:ea typeface="+mn-ea"/>
          <a:cs typeface="+mn-cs"/>
        </a:defRPr>
      </a:lvl1pPr>
      <a:lvl2pPr marL="104775" indent="-103188" algn="l" defTabSz="936625" rtl="0" eaLnBrk="0" fontAlgn="base" latinLnBrk="1" hangingPunct="0">
        <a:spcBef>
          <a:spcPct val="0"/>
        </a:spcBef>
        <a:spcAft>
          <a:spcPct val="0"/>
        </a:spcAft>
        <a:buChar char="•"/>
        <a:defRPr kumimoji="1" sz="1200">
          <a:solidFill>
            <a:schemeClr val="tx1"/>
          </a:solidFill>
          <a:latin typeface="+mn-lt"/>
          <a:ea typeface="+mn-ea"/>
        </a:defRPr>
      </a:lvl2pPr>
      <a:lvl3pPr marL="209550" indent="-103188" algn="l" defTabSz="936625" rtl="0" eaLnBrk="0" fontAlgn="base" latinLnBrk="1" hangingPunct="0">
        <a:spcBef>
          <a:spcPct val="0"/>
        </a:spcBef>
        <a:spcAft>
          <a:spcPct val="0"/>
        </a:spcAft>
        <a:buChar char="–"/>
        <a:defRPr kumimoji="1" sz="1200">
          <a:solidFill>
            <a:schemeClr val="tx1"/>
          </a:solidFill>
          <a:latin typeface="+mn-lt"/>
          <a:ea typeface="+mn-ea"/>
        </a:defRPr>
      </a:lvl3pPr>
      <a:lvl4pPr marL="314325" indent="-103188" algn="l" defTabSz="936625" rtl="0" eaLnBrk="0" fontAlgn="base" latinLnBrk="1" hangingPunct="0">
        <a:spcBef>
          <a:spcPct val="0"/>
        </a:spcBef>
        <a:spcAft>
          <a:spcPct val="0"/>
        </a:spcAft>
        <a:buChar char="·"/>
        <a:defRPr kumimoji="1" sz="1200">
          <a:solidFill>
            <a:schemeClr val="tx1"/>
          </a:solidFill>
          <a:latin typeface="+mn-lt"/>
          <a:ea typeface="+mn-ea"/>
        </a:defRPr>
      </a:lvl4pPr>
      <a:lvl5pPr marL="420688" indent="-98425" algn="l" defTabSz="936625" rtl="0" eaLnBrk="0" fontAlgn="base" latinLnBrk="1" hangingPunct="0">
        <a:spcBef>
          <a:spcPct val="0"/>
        </a:spcBef>
        <a:spcAft>
          <a:spcPct val="0"/>
        </a:spcAft>
        <a:buChar char="›"/>
        <a:defRPr kumimoji="1" sz="1200">
          <a:solidFill>
            <a:schemeClr val="tx1"/>
          </a:solidFill>
          <a:latin typeface="+mn-lt"/>
          <a:ea typeface="+mn-ea"/>
        </a:defRPr>
      </a:lvl5pPr>
      <a:lvl6pPr marL="877888" indent="-98425" algn="l" defTabSz="936625" rtl="0" fontAlgn="base" latinLnBrk="1">
        <a:spcBef>
          <a:spcPct val="0"/>
        </a:spcBef>
        <a:spcAft>
          <a:spcPct val="0"/>
        </a:spcAft>
        <a:buChar char="›"/>
        <a:defRPr kumimoji="1" sz="1200">
          <a:solidFill>
            <a:schemeClr val="tx1"/>
          </a:solidFill>
          <a:latin typeface="+mn-lt"/>
          <a:ea typeface="+mn-ea"/>
        </a:defRPr>
      </a:lvl6pPr>
      <a:lvl7pPr marL="1335088" indent="-98425" algn="l" defTabSz="936625" rtl="0" fontAlgn="base" latinLnBrk="1">
        <a:spcBef>
          <a:spcPct val="0"/>
        </a:spcBef>
        <a:spcAft>
          <a:spcPct val="0"/>
        </a:spcAft>
        <a:buChar char="›"/>
        <a:defRPr kumimoji="1" sz="1200">
          <a:solidFill>
            <a:schemeClr val="tx1"/>
          </a:solidFill>
          <a:latin typeface="+mn-lt"/>
          <a:ea typeface="+mn-ea"/>
        </a:defRPr>
      </a:lvl7pPr>
      <a:lvl8pPr marL="1792288" indent="-98425" algn="l" defTabSz="936625" rtl="0" fontAlgn="base" latinLnBrk="1">
        <a:spcBef>
          <a:spcPct val="0"/>
        </a:spcBef>
        <a:spcAft>
          <a:spcPct val="0"/>
        </a:spcAft>
        <a:buChar char="›"/>
        <a:defRPr kumimoji="1" sz="1200">
          <a:solidFill>
            <a:schemeClr val="tx1"/>
          </a:solidFill>
          <a:latin typeface="+mn-lt"/>
          <a:ea typeface="+mn-ea"/>
        </a:defRPr>
      </a:lvl8pPr>
      <a:lvl9pPr marL="2249488" indent="-98425" algn="l" defTabSz="936625" rtl="0" fontAlgn="base" latinLnBrk="1">
        <a:spcBef>
          <a:spcPct val="0"/>
        </a:spcBef>
        <a:spcAft>
          <a:spcPct val="0"/>
        </a:spcAft>
        <a:buChar char="›"/>
        <a:defRPr kumimoji="1"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7" descr="중공업 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262688"/>
            <a:ext cx="9910763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1813" y="360363"/>
            <a:ext cx="8799512" cy="288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1813" y="1711325"/>
            <a:ext cx="8799512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ko-KR" smtClean="0"/>
              <a:t>Normal Text</a:t>
            </a:r>
          </a:p>
          <a:p>
            <a:pPr lvl="0"/>
            <a:endParaRPr lang="en-US" altLang="ko-KR" smtClean="0"/>
          </a:p>
          <a:p>
            <a:pPr lvl="1"/>
            <a:r>
              <a:rPr lang="en-US" altLang="ko-KR" smtClean="0"/>
              <a:t>First level</a:t>
            </a:r>
          </a:p>
          <a:p>
            <a:pPr lvl="2"/>
            <a:r>
              <a:rPr lang="en-US" altLang="ko-KR" smtClean="0"/>
              <a:t>Second level</a:t>
            </a:r>
          </a:p>
          <a:p>
            <a:pPr lvl="3"/>
            <a:r>
              <a:rPr lang="en-US" altLang="ko-KR" smtClean="0"/>
              <a:t>Third level</a:t>
            </a:r>
          </a:p>
          <a:p>
            <a:pPr lvl="4"/>
            <a:r>
              <a:rPr lang="en-US" altLang="ko-KR" smtClean="0"/>
              <a:t>Fourth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65988" y="6323013"/>
            <a:ext cx="20637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defRPr sz="900" baseline="0">
                <a:solidFill>
                  <a:srgbClr val="333333"/>
                </a:solidFill>
                <a:latin typeface="Arial" charset="0"/>
              </a:defRPr>
            </a:lvl1pPr>
          </a:lstStyle>
          <a:p>
            <a:pPr latinLnBrk="0">
              <a:defRPr/>
            </a:pPr>
            <a:fld id="{1514CE5B-22CF-487C-989A-AFB2C576B97F}" type="slidenum">
              <a:rPr kumimoji="0" lang="ko-KR" altLang="en-US"/>
              <a:pPr latinLnBrk="0">
                <a:defRPr/>
              </a:pPr>
              <a:t>‹#›</a:t>
            </a:fld>
            <a:endParaRPr kumimoji="0" lang="en-US" altLang="ko-KR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531813" y="777875"/>
            <a:ext cx="9175750" cy="0"/>
          </a:xfrm>
          <a:prstGeom prst="line">
            <a:avLst/>
          </a:prstGeom>
          <a:noFill/>
          <a:ln w="19050">
            <a:solidFill>
              <a:srgbClr val="10399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 baseline="-25000">
              <a:solidFill>
                <a:srgbClr val="000000"/>
              </a:solidFill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9577388" y="7938"/>
            <a:ext cx="328612" cy="1109662"/>
            <a:chOff x="6033" y="5"/>
            <a:chExt cx="207" cy="699"/>
          </a:xfrm>
        </p:grpSpPr>
        <p:sp>
          <p:nvSpPr>
            <p:cNvPr id="1039" name="Freeform 15"/>
            <p:cNvSpPr>
              <a:spLocks/>
            </p:cNvSpPr>
            <p:nvPr userDrawn="1"/>
          </p:nvSpPr>
          <p:spPr bwMode="auto">
            <a:xfrm>
              <a:off x="6033" y="5"/>
              <a:ext cx="207" cy="699"/>
            </a:xfrm>
            <a:custGeom>
              <a:avLst/>
              <a:gdLst/>
              <a:ahLst/>
              <a:cxnLst>
                <a:cxn ang="0">
                  <a:pos x="661" y="0"/>
                </a:cxn>
                <a:cxn ang="0">
                  <a:pos x="0" y="2032"/>
                </a:cxn>
                <a:cxn ang="0">
                  <a:pos x="661" y="2245"/>
                </a:cxn>
              </a:cxnLst>
              <a:rect l="0" t="0" r="r" b="b"/>
              <a:pathLst>
                <a:path w="661" h="2245">
                  <a:moveTo>
                    <a:pt x="661" y="0"/>
                  </a:moveTo>
                  <a:lnTo>
                    <a:pt x="0" y="2032"/>
                  </a:lnTo>
                  <a:lnTo>
                    <a:pt x="661" y="2245"/>
                  </a:lnTo>
                </a:path>
              </a:pathLst>
            </a:custGeom>
            <a:solidFill>
              <a:srgbClr val="0083CD"/>
            </a:solidFill>
            <a:ln w="28575" cmpd="sng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 baseline="-25000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 userDrawn="1"/>
          </p:nvSpPr>
          <p:spPr bwMode="auto">
            <a:xfrm>
              <a:off x="6048" y="43"/>
              <a:ext cx="192" cy="651"/>
            </a:xfrm>
            <a:custGeom>
              <a:avLst/>
              <a:gdLst/>
              <a:ahLst/>
              <a:cxnLst>
                <a:cxn ang="0">
                  <a:pos x="661" y="0"/>
                </a:cxn>
                <a:cxn ang="0">
                  <a:pos x="0" y="2032"/>
                </a:cxn>
                <a:cxn ang="0">
                  <a:pos x="661" y="2245"/>
                </a:cxn>
              </a:cxnLst>
              <a:rect l="0" t="0" r="r" b="b"/>
              <a:pathLst>
                <a:path w="661" h="2245">
                  <a:moveTo>
                    <a:pt x="661" y="0"/>
                  </a:moveTo>
                  <a:lnTo>
                    <a:pt x="0" y="2032"/>
                  </a:lnTo>
                  <a:lnTo>
                    <a:pt x="661" y="2245"/>
                  </a:lnTo>
                </a:path>
              </a:pathLst>
            </a:custGeom>
            <a:solidFill>
              <a:srgbClr val="0083CD"/>
            </a:solidFill>
            <a:ln w="28575" cmpd="sng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 baseline="-25000">
                <a:solidFill>
                  <a:srgbClr val="00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8" r:id="rId1"/>
    <p:sldLayoutId id="2147484639" r:id="rId2"/>
    <p:sldLayoutId id="2147484640" r:id="rId3"/>
    <p:sldLayoutId id="2147484641" r:id="rId4"/>
    <p:sldLayoutId id="2147484642" r:id="rId5"/>
    <p:sldLayoutId id="2147484643" r:id="rId6"/>
    <p:sldLayoutId id="2147484644" r:id="rId7"/>
    <p:sldLayoutId id="2147484645" r:id="rId8"/>
    <p:sldLayoutId id="2147484646" r:id="rId9"/>
    <p:sldLayoutId id="2147484647" r:id="rId10"/>
    <p:sldLayoutId id="214748464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0000"/>
          </a:solidFill>
          <a:latin typeface="Arial" charset="0"/>
          <a:ea typeface="윤고딕130" pitchFamily="18" charset="-127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0000"/>
          </a:solidFill>
          <a:latin typeface="Arial" charset="0"/>
          <a:ea typeface="윤고딕130" pitchFamily="18" charset="-127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0000"/>
          </a:solidFill>
          <a:latin typeface="Arial" charset="0"/>
          <a:ea typeface="윤고딕130" pitchFamily="18" charset="-127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0000"/>
          </a:solidFill>
          <a:latin typeface="Arial" charset="0"/>
          <a:ea typeface="윤고딕130" pitchFamily="18" charset="-127"/>
        </a:defRPr>
      </a:lvl5pPr>
      <a:lvl6pPr marL="457200" algn="l" rtl="0" fontAlgn="base">
        <a:spcBef>
          <a:spcPct val="0"/>
        </a:spcBef>
        <a:spcAft>
          <a:spcPct val="0"/>
        </a:spcAft>
        <a:defRPr sz="1900" b="1">
          <a:solidFill>
            <a:srgbClr val="000000"/>
          </a:solidFill>
          <a:latin typeface="Arial" charset="0"/>
          <a:ea typeface="윤고딕130" pitchFamily="18" charset="-127"/>
        </a:defRPr>
      </a:lvl6pPr>
      <a:lvl7pPr marL="914400" algn="l" rtl="0" fontAlgn="base">
        <a:spcBef>
          <a:spcPct val="0"/>
        </a:spcBef>
        <a:spcAft>
          <a:spcPct val="0"/>
        </a:spcAft>
        <a:defRPr sz="1900" b="1">
          <a:solidFill>
            <a:srgbClr val="000000"/>
          </a:solidFill>
          <a:latin typeface="Arial" charset="0"/>
          <a:ea typeface="윤고딕130" pitchFamily="18" charset="-127"/>
        </a:defRPr>
      </a:lvl7pPr>
      <a:lvl8pPr marL="1371600" algn="l" rtl="0" fontAlgn="base">
        <a:spcBef>
          <a:spcPct val="0"/>
        </a:spcBef>
        <a:spcAft>
          <a:spcPct val="0"/>
        </a:spcAft>
        <a:defRPr sz="1900" b="1">
          <a:solidFill>
            <a:srgbClr val="000000"/>
          </a:solidFill>
          <a:latin typeface="Arial" charset="0"/>
          <a:ea typeface="윤고딕130" pitchFamily="18" charset="-127"/>
        </a:defRPr>
      </a:lvl8pPr>
      <a:lvl9pPr marL="1828800" algn="l" rtl="0" fontAlgn="base">
        <a:spcBef>
          <a:spcPct val="0"/>
        </a:spcBef>
        <a:spcAft>
          <a:spcPct val="0"/>
        </a:spcAft>
        <a:defRPr sz="1900" b="1">
          <a:solidFill>
            <a:srgbClr val="000000"/>
          </a:solidFill>
          <a:latin typeface="Arial" charset="0"/>
          <a:ea typeface="윤고딕130" pitchFamily="18" charset="-127"/>
        </a:defRPr>
      </a:lvl9pPr>
    </p:titleStyle>
    <p:bodyStyle>
      <a:lvl1pPr algn="l" defTabSz="936625" rtl="0" eaLnBrk="0" fontAlgn="base" hangingPunct="0">
        <a:spcBef>
          <a:spcPct val="0"/>
        </a:spcBef>
        <a:spcAft>
          <a:spcPct val="0"/>
        </a:spcAft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104775" indent="-103188" algn="l" defTabSz="936625" rtl="0" eaLnBrk="0" fontAlgn="base" hangingPunct="0">
        <a:spcBef>
          <a:spcPct val="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  <a:ea typeface="+mn-ea"/>
        </a:defRPr>
      </a:lvl2pPr>
      <a:lvl3pPr marL="209550" indent="-103188" algn="l" defTabSz="936625" rtl="0" eaLnBrk="0" fontAlgn="base" hangingPunct="0">
        <a:spcBef>
          <a:spcPct val="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  <a:ea typeface="+mn-ea"/>
        </a:defRPr>
      </a:lvl3pPr>
      <a:lvl4pPr marL="314325" indent="-103188" algn="l" defTabSz="936625" rtl="0" eaLnBrk="0" fontAlgn="base" hangingPunct="0">
        <a:spcBef>
          <a:spcPct val="0"/>
        </a:spcBef>
        <a:spcAft>
          <a:spcPct val="0"/>
        </a:spcAft>
        <a:buChar char="·"/>
        <a:defRPr sz="1200">
          <a:solidFill>
            <a:schemeClr val="tx1"/>
          </a:solidFill>
          <a:latin typeface="+mn-lt"/>
          <a:ea typeface="+mn-ea"/>
        </a:defRPr>
      </a:lvl4pPr>
      <a:lvl5pPr marL="420688" indent="-98425" algn="l" defTabSz="936625" rtl="0" eaLnBrk="0" fontAlgn="base" hangingPunct="0">
        <a:spcBef>
          <a:spcPct val="0"/>
        </a:spcBef>
        <a:spcAft>
          <a:spcPct val="0"/>
        </a:spcAft>
        <a:buChar char="›"/>
        <a:defRPr sz="1200">
          <a:solidFill>
            <a:schemeClr val="tx1"/>
          </a:solidFill>
          <a:latin typeface="+mn-lt"/>
          <a:ea typeface="+mn-ea"/>
        </a:defRPr>
      </a:lvl5pPr>
      <a:lvl6pPr marL="877888" indent="-98425" algn="l" defTabSz="936625" rtl="0" eaLnBrk="0" fontAlgn="base" hangingPunct="0">
        <a:spcBef>
          <a:spcPct val="0"/>
        </a:spcBef>
        <a:spcAft>
          <a:spcPct val="0"/>
        </a:spcAft>
        <a:buChar char="›"/>
        <a:defRPr sz="1200">
          <a:solidFill>
            <a:schemeClr val="tx1"/>
          </a:solidFill>
          <a:latin typeface="+mn-lt"/>
          <a:ea typeface="+mn-ea"/>
        </a:defRPr>
      </a:lvl6pPr>
      <a:lvl7pPr marL="1335088" indent="-98425" algn="l" defTabSz="936625" rtl="0" eaLnBrk="0" fontAlgn="base" hangingPunct="0">
        <a:spcBef>
          <a:spcPct val="0"/>
        </a:spcBef>
        <a:spcAft>
          <a:spcPct val="0"/>
        </a:spcAft>
        <a:buChar char="›"/>
        <a:defRPr sz="1200">
          <a:solidFill>
            <a:schemeClr val="tx1"/>
          </a:solidFill>
          <a:latin typeface="+mn-lt"/>
          <a:ea typeface="+mn-ea"/>
        </a:defRPr>
      </a:lvl7pPr>
      <a:lvl8pPr marL="1792288" indent="-98425" algn="l" defTabSz="936625" rtl="0" eaLnBrk="0" fontAlgn="base" hangingPunct="0">
        <a:spcBef>
          <a:spcPct val="0"/>
        </a:spcBef>
        <a:spcAft>
          <a:spcPct val="0"/>
        </a:spcAft>
        <a:buChar char="›"/>
        <a:defRPr sz="1200">
          <a:solidFill>
            <a:schemeClr val="tx1"/>
          </a:solidFill>
          <a:latin typeface="+mn-lt"/>
          <a:ea typeface="+mn-ea"/>
        </a:defRPr>
      </a:lvl8pPr>
      <a:lvl9pPr marL="2249488" indent="-98425" algn="l" defTabSz="936625" rtl="0" eaLnBrk="0" fontAlgn="base" hangingPunct="0">
        <a:spcBef>
          <a:spcPct val="0"/>
        </a:spcBef>
        <a:spcAft>
          <a:spcPct val="0"/>
        </a:spcAft>
        <a:buChar char="›"/>
        <a:defRPr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1813" y="360363"/>
            <a:ext cx="8799512" cy="292388"/>
          </a:xfrm>
        </p:spPr>
        <p:txBody>
          <a:bodyPr/>
          <a:lstStyle/>
          <a:p>
            <a:r>
              <a:rPr lang="en-US" altLang="ko-KR" dirty="0" smtClean="0"/>
              <a:t>Pre-Intern </a:t>
            </a:r>
            <a:r>
              <a:rPr lang="en-US" altLang="ko-KR" dirty="0" smtClean="0"/>
              <a:t>School </a:t>
            </a:r>
            <a:r>
              <a:rPr lang="ko-KR" altLang="en-US" dirty="0" smtClean="0"/>
              <a:t>교육 일정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FE85AF-104A-426B-8E80-A196B3D83E23}" type="slidenum">
              <a:rPr lang="ko-KR" altLang="en-US" smtClean="0"/>
              <a:pPr>
                <a:defRPr/>
              </a:pPr>
              <a:t>1</a:t>
            </a:fld>
            <a:endParaRPr lang="en-US" altLang="ko-KR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428625" y="910992"/>
          <a:ext cx="9134474" cy="5070702"/>
        </p:xfrm>
        <a:graphic>
          <a:graphicData uri="http://schemas.openxmlformats.org/drawingml/2006/table">
            <a:tbl>
              <a:tblPr/>
              <a:tblGrid>
                <a:gridCol w="421429"/>
                <a:gridCol w="217580"/>
                <a:gridCol w="425267"/>
                <a:gridCol w="1345033"/>
                <a:gridCol w="1345033"/>
                <a:gridCol w="1345033"/>
                <a:gridCol w="1345033"/>
                <a:gridCol w="1345033"/>
                <a:gridCol w="1345033"/>
              </a:tblGrid>
              <a:tr h="195027">
                <a:tc rowSpan="2" gridSpan="3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latin typeface="윤고딕130"/>
                        </a:rPr>
                        <a:t>시간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윤고딕130"/>
                      </a:endParaRP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윤고딕130"/>
                        </a:rPr>
                        <a:t>1 Week</a:t>
                      </a:r>
                    </a:p>
                  </a:txBody>
                  <a:tcPr marL="5372" marR="5372" marT="53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 gridSpan="3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6/25(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월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)</a:t>
                      </a:r>
                    </a:p>
                  </a:txBody>
                  <a:tcPr marL="5372" marR="5372" marT="53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6/26(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화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)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6/27(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수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)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6/28(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목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)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6/29(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금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)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6/30(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토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)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8:00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8:30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이동</a:t>
                      </a:r>
                    </a:p>
                  </a:txBody>
                  <a:tcPr marL="5372" marR="5372" marT="53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Team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Building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-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윤고딕130"/>
                        </a:rPr>
                        <a:t>롤러코스터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 제작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이공계 출신 </a:t>
                      </a:r>
                      <a:b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</a:b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명사 특강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Creative Thinking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(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윤고딕130"/>
                        </a:rPr>
                        <a:t>이공대생을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 위한 </a:t>
                      </a:r>
                      <a:b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</a:b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창의성 교육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)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광고 발표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latin typeface="윤고딕130"/>
                        </a:rPr>
                        <a:t>행사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완료</a:t>
                      </a:r>
                      <a:b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</a:b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및</a:t>
                      </a:r>
                      <a:b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</a:b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귀가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8:30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9:00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9:00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9:30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9:30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10:00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10:00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10:30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특강 내용 </a:t>
                      </a:r>
                      <a:b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</a:b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윤고딕130"/>
                        </a:rPr>
                        <a:t>팀별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 토의 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이동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10:30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11:00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11:00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11:30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비전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윤고딕130"/>
                        </a:rPr>
                        <a:t>퍼포먼스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윤고딕130"/>
                      </a:endParaRP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11:30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12:00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12:00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12:30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 gridSpan="6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중식</a:t>
                      </a:r>
                    </a:p>
                  </a:txBody>
                  <a:tcPr marL="5372" marR="5372" marT="53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12:30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13:00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6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13:00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13:30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OT&amp;Ice Breaking</a:t>
                      </a:r>
                    </a:p>
                  </a:txBody>
                  <a:tcPr marL="5372" marR="5372" marT="53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Team</a:t>
                      </a:r>
                      <a:br>
                        <a:rPr 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</a:b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Building</a:t>
                      </a:r>
                      <a:br>
                        <a:rPr 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</a:b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-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롤러코스터 제작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비전 퍼포먼스 준비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두산중공업</a:t>
                      </a:r>
                      <a:b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</a:b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광고 만들기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4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이동 및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Site Tour</a:t>
                      </a:r>
                      <a:b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</a:b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고리원자력발전소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)</a:t>
                      </a:r>
                      <a:b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</a:b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&amp;</a:t>
                      </a:r>
                      <a:b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</a:b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1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박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2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일 행사 및 수료식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4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　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13:30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14:00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14:00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14:30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14:30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15:00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회사에 대한 이해</a:t>
                      </a:r>
                    </a:p>
                  </a:txBody>
                  <a:tcPr marL="5372" marR="5372" marT="53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15:00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15:30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EHS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강의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15:30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16:00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Plant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산업에 대한 이해</a:t>
                      </a:r>
                    </a:p>
                  </a:txBody>
                  <a:tcPr marL="5372" marR="5372" marT="53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16:00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16:30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Shop Tour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16:30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17:00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17:00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17:30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윤고딕130"/>
                        </a:rPr>
                        <a:t>퍼포먼스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 발표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17:30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18:00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게스트하우스 이동</a:t>
                      </a:r>
                    </a:p>
                  </a:txBody>
                  <a:tcPr marL="5372" marR="5372" marT="53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18:00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18:30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Welcome Dinner</a:t>
                      </a:r>
                    </a:p>
                  </a:txBody>
                  <a:tcPr marL="5372" marR="5372" marT="53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윤고딕130"/>
                        </a:rPr>
                        <a:t>석식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윤고딕130"/>
                      </a:endParaRP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18:30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19:00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19:00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19:30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　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　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　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02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19:30</a:t>
                      </a:r>
                    </a:p>
                  </a:txBody>
                  <a:tcPr marL="5372" marR="5372" marT="53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윤고딕130"/>
                        </a:rPr>
                        <a:t>~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윤고딕130"/>
                        </a:rPr>
                        <a:t>20:00</a:t>
                      </a:r>
                    </a:p>
                  </a:txBody>
                  <a:tcPr marL="5372" marR="5372" marT="537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4_PPT template_internal">
  <a:themeElements>
    <a:clrScheme name="4_PPT template_internal 16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5F5F5F"/>
      </a:accent2>
      <a:accent3>
        <a:srgbClr val="FFFFFF"/>
      </a:accent3>
      <a:accent4>
        <a:srgbClr val="000000"/>
      </a:accent4>
      <a:accent5>
        <a:srgbClr val="FFFFFF"/>
      </a:accent5>
      <a:accent6>
        <a:srgbClr val="555555"/>
      </a:accent6>
      <a:hlink>
        <a:srgbClr val="B2B2B2"/>
      </a:hlink>
      <a:folHlink>
        <a:srgbClr val="B2B2B2"/>
      </a:folHlink>
    </a:clrScheme>
    <a:fontScheme name="4_PPT template_internal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104775" marR="0" indent="-103188" algn="ctr" defTabSz="93662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윤고딕130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104775" marR="0" indent="-103188" algn="ctr" defTabSz="93662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윤고딕130" pitchFamily="18" charset="-127"/>
          </a:defRPr>
        </a:defPPr>
      </a:lstStyle>
    </a:lnDef>
  </a:objectDefaults>
  <a:extraClrSchemeLst>
    <a:extraClrScheme>
      <a:clrScheme name="4_PPT template_intern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PPT template_intern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PPT template_intern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PPT template_intern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PPT template_intern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PPT template_intern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PPT template_intern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PPT template_intern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PPT template_intern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PPT template_intern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PPT template_intern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PPT template_intern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PPT template_internal 13">
        <a:dk1>
          <a:srgbClr val="333333"/>
        </a:dk1>
        <a:lt1>
          <a:srgbClr val="FFFFFF"/>
        </a:lt1>
        <a:dk2>
          <a:srgbClr val="000000"/>
        </a:dk2>
        <a:lt2>
          <a:srgbClr val="808080"/>
        </a:lt2>
        <a:accent1>
          <a:srgbClr val="103991"/>
        </a:accent1>
        <a:accent2>
          <a:srgbClr val="333399"/>
        </a:accent2>
        <a:accent3>
          <a:srgbClr val="FFFFFF"/>
        </a:accent3>
        <a:accent4>
          <a:srgbClr val="2A2A2A"/>
        </a:accent4>
        <a:accent5>
          <a:srgbClr val="AAAEC7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PPT template_internal 14">
        <a:dk1>
          <a:srgbClr val="333333"/>
        </a:dk1>
        <a:lt1>
          <a:srgbClr val="FFFFFF"/>
        </a:lt1>
        <a:dk2>
          <a:srgbClr val="000000"/>
        </a:dk2>
        <a:lt2>
          <a:srgbClr val="808080"/>
        </a:lt2>
        <a:accent1>
          <a:srgbClr val="F7EDD4"/>
        </a:accent1>
        <a:accent2>
          <a:srgbClr val="103991"/>
        </a:accent2>
        <a:accent3>
          <a:srgbClr val="FFFFFF"/>
        </a:accent3>
        <a:accent4>
          <a:srgbClr val="2A2A2A"/>
        </a:accent4>
        <a:accent5>
          <a:srgbClr val="FAF4E6"/>
        </a:accent5>
        <a:accent6>
          <a:srgbClr val="0D3383"/>
        </a:accent6>
        <a:hlink>
          <a:srgbClr val="0083CD"/>
        </a:hlink>
        <a:folHlink>
          <a:srgbClr val="009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PPT template_internal 15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555555"/>
        </a:accent6>
        <a:hlink>
          <a:srgbClr val="0083CD"/>
        </a:hlink>
        <a:folHlink>
          <a:srgbClr val="009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PPT template_internal 16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555555"/>
        </a:accent6>
        <a:hlink>
          <a:srgbClr val="B2B2B2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PPT template_internal">
  <a:themeElements>
    <a:clrScheme name="6_PPT template_internal 16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5F5F5F"/>
      </a:accent2>
      <a:accent3>
        <a:srgbClr val="FFFFFF"/>
      </a:accent3>
      <a:accent4>
        <a:srgbClr val="000000"/>
      </a:accent4>
      <a:accent5>
        <a:srgbClr val="FFFFFF"/>
      </a:accent5>
      <a:accent6>
        <a:srgbClr val="555555"/>
      </a:accent6>
      <a:hlink>
        <a:srgbClr val="B2B2B2"/>
      </a:hlink>
      <a:folHlink>
        <a:srgbClr val="B2B2B2"/>
      </a:folHlink>
    </a:clrScheme>
    <a:fontScheme name="6_PPT template_internal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PPT template_intern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PPT template_intern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PPT template_intern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PPT template_intern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PPT template_intern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PPT template_intern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PPT template_intern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PPT template_intern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PPT template_intern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PPT template_intern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PPT template_intern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PPT template_intern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PPT template_internal 13">
        <a:dk1>
          <a:srgbClr val="333333"/>
        </a:dk1>
        <a:lt1>
          <a:srgbClr val="FFFFFF"/>
        </a:lt1>
        <a:dk2>
          <a:srgbClr val="000000"/>
        </a:dk2>
        <a:lt2>
          <a:srgbClr val="808080"/>
        </a:lt2>
        <a:accent1>
          <a:srgbClr val="103991"/>
        </a:accent1>
        <a:accent2>
          <a:srgbClr val="333399"/>
        </a:accent2>
        <a:accent3>
          <a:srgbClr val="FFFFFF"/>
        </a:accent3>
        <a:accent4>
          <a:srgbClr val="2A2A2A"/>
        </a:accent4>
        <a:accent5>
          <a:srgbClr val="AAAEC7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PPT template_internal 14">
        <a:dk1>
          <a:srgbClr val="333333"/>
        </a:dk1>
        <a:lt1>
          <a:srgbClr val="FFFFFF"/>
        </a:lt1>
        <a:dk2>
          <a:srgbClr val="000000"/>
        </a:dk2>
        <a:lt2>
          <a:srgbClr val="808080"/>
        </a:lt2>
        <a:accent1>
          <a:srgbClr val="F7EDD4"/>
        </a:accent1>
        <a:accent2>
          <a:srgbClr val="103991"/>
        </a:accent2>
        <a:accent3>
          <a:srgbClr val="FFFFFF"/>
        </a:accent3>
        <a:accent4>
          <a:srgbClr val="2A2A2A"/>
        </a:accent4>
        <a:accent5>
          <a:srgbClr val="FAF4E6"/>
        </a:accent5>
        <a:accent6>
          <a:srgbClr val="0D3383"/>
        </a:accent6>
        <a:hlink>
          <a:srgbClr val="0083CD"/>
        </a:hlink>
        <a:folHlink>
          <a:srgbClr val="009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PPT template_internal 15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555555"/>
        </a:accent6>
        <a:hlink>
          <a:srgbClr val="0083CD"/>
        </a:hlink>
        <a:folHlink>
          <a:srgbClr val="009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PPT template_internal 16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555555"/>
        </a:accent6>
        <a:hlink>
          <a:srgbClr val="B2B2B2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PT template_internal">
  <a:themeElements>
    <a:clrScheme name="PPT template_internal 16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5F5F5F"/>
      </a:accent2>
      <a:accent3>
        <a:srgbClr val="FFFFFF"/>
      </a:accent3>
      <a:accent4>
        <a:srgbClr val="000000"/>
      </a:accent4>
      <a:accent5>
        <a:srgbClr val="FFFFFF"/>
      </a:accent5>
      <a:accent6>
        <a:srgbClr val="555555"/>
      </a:accent6>
      <a:hlink>
        <a:srgbClr val="B2B2B2"/>
      </a:hlink>
      <a:folHlink>
        <a:srgbClr val="B2B2B2"/>
      </a:folHlink>
    </a:clrScheme>
    <a:fontScheme name="PPT template_internal">
      <a:majorFont>
        <a:latin typeface="Arial"/>
        <a:ea typeface="윤고딕130"/>
        <a:cs typeface=""/>
      </a:majorFont>
      <a:minorFont>
        <a:latin typeface="Arial"/>
        <a:ea typeface="윤고딕130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6800" rIns="9144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-25000" smtClean="0">
            <a:ln>
              <a:noFill/>
            </a:ln>
            <a:solidFill>
              <a:srgbClr val="000000"/>
            </a:solidFill>
            <a:effectLst/>
            <a:latin typeface="Arial" charset="0"/>
            <a:ea typeface="윤고딕130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6800" rIns="9144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-25000" smtClean="0">
            <a:ln>
              <a:noFill/>
            </a:ln>
            <a:solidFill>
              <a:srgbClr val="000000"/>
            </a:solidFill>
            <a:effectLst/>
            <a:latin typeface="Arial" charset="0"/>
            <a:ea typeface="윤고딕130" pitchFamily="18" charset="-127"/>
          </a:defRPr>
        </a:defPPr>
      </a:lstStyle>
    </a:lnDef>
  </a:objectDefaults>
  <a:extraClrSchemeLst>
    <a:extraClrScheme>
      <a:clrScheme name="PPT template_intern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_intern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_intern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_intern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_intern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_intern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_intern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_intern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_intern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_intern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_intern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_intern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_internal 13">
        <a:dk1>
          <a:srgbClr val="333333"/>
        </a:dk1>
        <a:lt1>
          <a:srgbClr val="FFFFFF"/>
        </a:lt1>
        <a:dk2>
          <a:srgbClr val="000000"/>
        </a:dk2>
        <a:lt2>
          <a:srgbClr val="808080"/>
        </a:lt2>
        <a:accent1>
          <a:srgbClr val="103991"/>
        </a:accent1>
        <a:accent2>
          <a:srgbClr val="333399"/>
        </a:accent2>
        <a:accent3>
          <a:srgbClr val="FFFFFF"/>
        </a:accent3>
        <a:accent4>
          <a:srgbClr val="2A2A2A"/>
        </a:accent4>
        <a:accent5>
          <a:srgbClr val="AAAEC7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_internal 14">
        <a:dk1>
          <a:srgbClr val="333333"/>
        </a:dk1>
        <a:lt1>
          <a:srgbClr val="FFFFFF"/>
        </a:lt1>
        <a:dk2>
          <a:srgbClr val="000000"/>
        </a:dk2>
        <a:lt2>
          <a:srgbClr val="808080"/>
        </a:lt2>
        <a:accent1>
          <a:srgbClr val="F7EDD4"/>
        </a:accent1>
        <a:accent2>
          <a:srgbClr val="103991"/>
        </a:accent2>
        <a:accent3>
          <a:srgbClr val="FFFFFF"/>
        </a:accent3>
        <a:accent4>
          <a:srgbClr val="2A2A2A"/>
        </a:accent4>
        <a:accent5>
          <a:srgbClr val="FAF4E6"/>
        </a:accent5>
        <a:accent6>
          <a:srgbClr val="0D3383"/>
        </a:accent6>
        <a:hlink>
          <a:srgbClr val="0083CD"/>
        </a:hlink>
        <a:folHlink>
          <a:srgbClr val="009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_internal 15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555555"/>
        </a:accent6>
        <a:hlink>
          <a:srgbClr val="0083CD"/>
        </a:hlink>
        <a:folHlink>
          <a:srgbClr val="009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_internal 16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555555"/>
        </a:accent6>
        <a:hlink>
          <a:srgbClr val="B2B2B2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111227</TotalTime>
  <Words>149</Words>
  <Application>Microsoft Office PowerPoint</Application>
  <PresentationFormat>A4 용지(210x297mm)</PresentationFormat>
  <Paragraphs>109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3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4_PPT template_internal</vt:lpstr>
      <vt:lpstr>6_PPT template_internal</vt:lpstr>
      <vt:lpstr>PPT template_internal</vt:lpstr>
      <vt:lpstr>Pre-Intern School 교육 일정</vt:lpstr>
    </vt:vector>
  </TitlesOfParts>
  <Company>doosan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0</dc:title>
  <dc:creator>donald</dc:creator>
  <cp:lastModifiedBy>h114844</cp:lastModifiedBy>
  <cp:revision>2225</cp:revision>
  <cp:lastPrinted>2006-08-30T13:33:06Z</cp:lastPrinted>
  <dcterms:created xsi:type="dcterms:W3CDTF">2006-10-12T07:32:12Z</dcterms:created>
  <dcterms:modified xsi:type="dcterms:W3CDTF">2012-05-31T02:49:20Z</dcterms:modified>
</cp:coreProperties>
</file>