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21386800" cy="30279975"/>
  <p:notesSz cx="6797675" cy="9928225"/>
  <p:defaultTextStyle>
    <a:defPPr>
      <a:defRPr lang="ko-KR"/>
    </a:defPPr>
    <a:lvl1pPr marL="0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36" autoAdjust="0"/>
    <p:restoredTop sz="94660"/>
  </p:normalViewPr>
  <p:slideViewPr>
    <p:cSldViewPr>
      <p:cViewPr varScale="1">
        <p:scale>
          <a:sx n="27" d="100"/>
          <a:sy n="27" d="100"/>
        </p:scale>
        <p:origin x="3636" y="18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72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0A297-1236-4311-8B67-6FF2CE1A5C20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FB79E-4BEC-4A76-AED7-C197BFE7C07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462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1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FB79E-4BEC-4A76-AED7-C197BFE7C076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320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5505430" y="1212605"/>
            <a:ext cx="4812030" cy="2583610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69340" y="1212605"/>
            <a:ext cx="14079643" cy="2583610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69340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871623" y="7065330"/>
            <a:ext cx="9445837" cy="19983384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393E2-B060-49C3-AC1D-60A072E31AD3}" type="datetimeFigureOut">
              <a:rPr lang="ko-KR" altLang="en-US" smtClean="0"/>
              <a:pPr/>
              <a:t>2014-09-03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0B1DE-6DBC-4ECB-9AAA-8978A59F9A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2952323" rtl="0" eaLnBrk="1" latinLnBrk="1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1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1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1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1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-72008" y="1"/>
            <a:ext cx="21386800" cy="4270327"/>
          </a:xfrm>
          <a:prstGeom prst="rect">
            <a:avLst/>
          </a:prstGeom>
          <a:solidFill>
            <a:srgbClr val="1C2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413915" tIns="50063" rIns="100128" bIns="50063" anchor="ctr"/>
          <a:lstStyle/>
          <a:p>
            <a:pPr algn="ctr" defTabSz="1001713">
              <a:lnSpc>
                <a:spcPct val="120000"/>
              </a:lnSpc>
            </a:pPr>
            <a:endParaRPr lang="ko-KR" altLang="ko-KR" sz="35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2454" y="29278955"/>
            <a:ext cx="21386800" cy="1026420"/>
          </a:xfrm>
          <a:prstGeom prst="rect">
            <a:avLst/>
          </a:prstGeom>
          <a:solidFill>
            <a:srgbClr val="1C2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413915" tIns="50063" rIns="100128" bIns="50063" anchor="ctr"/>
          <a:lstStyle/>
          <a:p>
            <a:pPr algn="ctr" defTabSz="1001713">
              <a:lnSpc>
                <a:spcPct val="120000"/>
              </a:lnSpc>
            </a:pPr>
            <a:endParaRPr lang="ko-KR" altLang="ko-KR" sz="3500" dirty="0">
              <a:solidFill>
                <a:schemeClr val="accent2"/>
              </a:solidFill>
              <a:latin typeface="Times New Roman" pitchFamily="18" charset="0"/>
              <a:ea typeface="굴림체" pitchFamily="49" charset="-127"/>
            </a:endParaRPr>
          </a:p>
        </p:txBody>
      </p:sp>
      <p:pic>
        <p:nvPicPr>
          <p:cNvPr id="66" name="Picture 9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8" y="1"/>
            <a:ext cx="2723142" cy="272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" name="Rectangle 7"/>
          <p:cNvSpPr>
            <a:spLocks noChangeArrowheads="1"/>
          </p:cNvSpPr>
          <p:nvPr/>
        </p:nvSpPr>
        <p:spPr bwMode="auto">
          <a:xfrm>
            <a:off x="1404368" y="29408436"/>
            <a:ext cx="18434048" cy="71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128" tIns="50063" rIns="100128" bIns="50063">
            <a:spAutoFit/>
          </a:bodyPr>
          <a:lstStyle/>
          <a:p>
            <a:pPr algn="ctr" defTabSz="1001713">
              <a:tabLst>
                <a:tab pos="21402675" algn="l"/>
              </a:tabLst>
            </a:pPr>
            <a:r>
              <a:rPr lang="en-US" altLang="ko-KR" sz="4000" b="1" dirty="0" smtClean="0">
                <a:solidFill>
                  <a:srgbClr val="FFFF00"/>
                </a:solidFill>
                <a:latin typeface="Trebuchet MS" pitchFamily="34" charset="0"/>
                <a:ea typeface="바탕" pitchFamily="18" charset="-127"/>
                <a:cs typeface="Times New Roman" pitchFamily="18" charset="0"/>
              </a:rPr>
              <a:t>The 2</a:t>
            </a:r>
            <a:r>
              <a:rPr lang="en-US" altLang="ko-KR" sz="4000" b="1" baseline="30000" dirty="0" smtClean="0">
                <a:solidFill>
                  <a:srgbClr val="FFFF00"/>
                </a:solidFill>
                <a:latin typeface="Trebuchet MS" pitchFamily="34" charset="0"/>
                <a:ea typeface="바탕" pitchFamily="18" charset="-127"/>
                <a:cs typeface="Times New Roman" pitchFamily="18" charset="0"/>
              </a:rPr>
              <a:t>nd</a:t>
            </a:r>
            <a:r>
              <a:rPr lang="en-US" altLang="ko-KR" sz="4000" b="1" dirty="0" smtClean="0">
                <a:solidFill>
                  <a:srgbClr val="FFFF00"/>
                </a:solidFill>
                <a:latin typeface="Trebuchet MS" pitchFamily="34" charset="0"/>
                <a:ea typeface="바탕" pitchFamily="18" charset="-127"/>
                <a:cs typeface="Times New Roman" pitchFamily="18" charset="0"/>
              </a:rPr>
              <a:t>  Mechanical Engineering Department Workshop (2014 Sep)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825958" y="2014788"/>
            <a:ext cx="14041560" cy="225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0128" tIns="50063" rIns="100128" bIns="50063">
            <a:spAutoFit/>
          </a:bodyPr>
          <a:lstStyle/>
          <a:p>
            <a:pPr algn="r" defTabSz="1001713">
              <a:tabLst>
                <a:tab pos="21402675" algn="l"/>
              </a:tabLst>
            </a:pP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홍길동</a:t>
            </a:r>
            <a:endParaRPr lang="en-US" altLang="ko-KR" sz="3500" b="1" dirty="0" smtClean="0">
              <a:solidFill>
                <a:srgbClr val="FFFF00"/>
              </a:solidFill>
              <a:latin typeface="+mj-ea"/>
              <a:ea typeface="+mj-ea"/>
              <a:cs typeface="Times New Roman" pitchFamily="18" charset="0"/>
            </a:endParaRPr>
          </a:p>
          <a:p>
            <a:pPr algn="r" defTabSz="1001713">
              <a:lnSpc>
                <a:spcPct val="150000"/>
              </a:lnSpc>
              <a:tabLst>
                <a:tab pos="21402675" algn="l"/>
              </a:tabLst>
            </a:pP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(URP 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인턴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(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또는 </a:t>
            </a:r>
            <a:r>
              <a:rPr lang="ko-KR" altLang="en-US" sz="3500" b="1" dirty="0" err="1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펠로우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)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 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, 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학번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(</a:t>
            </a:r>
            <a:r>
              <a:rPr lang="ko-KR" altLang="en-US" sz="3500" b="1" dirty="0" err="1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년도만기재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), 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학년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, </a:t>
            </a: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학기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)</a:t>
            </a:r>
          </a:p>
          <a:p>
            <a:pPr algn="r" defTabSz="1001713">
              <a:lnSpc>
                <a:spcPct val="150000"/>
              </a:lnSpc>
              <a:tabLst>
                <a:tab pos="21402675" algn="l"/>
              </a:tabLst>
            </a:pPr>
            <a:r>
              <a:rPr lang="ko-KR" altLang="en-US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지도교수 </a:t>
            </a:r>
            <a:r>
              <a:rPr lang="en-US" altLang="ko-KR" sz="3500" b="1" dirty="0" smtClean="0">
                <a:solidFill>
                  <a:srgbClr val="FFFF00"/>
                </a:solidFill>
                <a:latin typeface="+mj-ea"/>
                <a:ea typeface="+mj-ea"/>
                <a:cs typeface="Times New Roman" pitchFamily="18" charset="0"/>
              </a:rPr>
              <a:t>: </a:t>
            </a:r>
            <a:endParaRPr lang="en-US" altLang="ko-KR" sz="3500" b="1" dirty="0">
              <a:solidFill>
                <a:srgbClr val="FFFF00"/>
              </a:solidFill>
              <a:latin typeface="+mj-ea"/>
              <a:ea typeface="+mj-ea"/>
              <a:cs typeface="Times New Roman" pitchFamily="18" charset="0"/>
            </a:endParaRPr>
          </a:p>
        </p:txBody>
      </p:sp>
      <p:sp>
        <p:nvSpPr>
          <p:cNvPr id="12" name="Text Box 239"/>
          <p:cNvSpPr txBox="1">
            <a:spLocks noChangeArrowheads="1"/>
          </p:cNvSpPr>
          <p:nvPr/>
        </p:nvSpPr>
        <p:spPr bwMode="auto">
          <a:xfrm>
            <a:off x="2625708" y="796446"/>
            <a:ext cx="19141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732338"/>
            <a:r>
              <a:rPr lang="ko-KR" altLang="en-US" sz="4800" b="1" cap="small" dirty="0" smtClean="0">
                <a:solidFill>
                  <a:srgbClr val="FFFF00"/>
                </a:solidFill>
                <a:latin typeface="+mj-ea"/>
                <a:ea typeface="+mj-ea"/>
              </a:rPr>
              <a:t>제목</a:t>
            </a:r>
            <a:endParaRPr lang="en-US" altLang="ko-KR" sz="4800" b="1" cap="small" dirty="0">
              <a:solidFill>
                <a:srgbClr val="FFFF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11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1367</TotalTime>
  <Words>31</Words>
  <Application>Microsoft Office PowerPoint</Application>
  <PresentationFormat>사용자 지정</PresentationFormat>
  <Paragraphs>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굴림체</vt:lpstr>
      <vt:lpstr>맑은 고딕</vt:lpstr>
      <vt:lpstr>바탕</vt:lpstr>
      <vt:lpstr>Arial</vt:lpstr>
      <vt:lpstr>Times New Roman</vt:lpstr>
      <vt:lpstr>Trebuchet MS</vt:lpstr>
      <vt:lpstr>테마4</vt:lpstr>
      <vt:lpstr>PowerPoint 프레젠테이션</vt:lpstr>
    </vt:vector>
  </TitlesOfParts>
  <Company>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mechanical</cp:lastModifiedBy>
  <cp:revision>94</cp:revision>
  <cp:lastPrinted>2010-11-26T05:16:16Z</cp:lastPrinted>
  <dcterms:created xsi:type="dcterms:W3CDTF">2010-11-26T04:39:25Z</dcterms:created>
  <dcterms:modified xsi:type="dcterms:W3CDTF">2014-09-03T02:37:08Z</dcterms:modified>
</cp:coreProperties>
</file>