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60" r:id="rId2"/>
  </p:sldIdLst>
  <p:sldSz cx="9144000" cy="6858000" type="screen4x3"/>
  <p:notesSz cx="6797675" cy="987425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C226"/>
    <a:srgbClr val="D9AF13"/>
    <a:srgbClr val="F4DC86"/>
    <a:srgbClr val="F8E9B4"/>
    <a:srgbClr val="E8F0F8"/>
    <a:srgbClr val="741C1A"/>
    <a:srgbClr val="B05408"/>
    <a:srgbClr val="993300"/>
    <a:srgbClr val="E46D0A"/>
    <a:srgbClr val="F6F9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040" y="-8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1614" y="-102"/>
      </p:cViewPr>
      <p:guideLst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C5465-7261-4783-BFE8-4172E1C825ED}" type="doc">
      <dgm:prSet loTypeId="urn:microsoft.com/office/officeart/2005/8/layout/vList4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8198B39-CC71-4E04-9A47-F080550DE065}">
      <dgm:prSet phldrT="[텍스트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 b="1" dirty="0"/>
        </a:p>
      </dgm:t>
    </dgm:pt>
    <dgm:pt modelId="{D46418A1-3CEB-4DB3-ADBE-BBEE7698E86D}" type="parTrans" cxnId="{33A3B509-CE17-4428-B47E-D4C1184A81F5}">
      <dgm:prSet/>
      <dgm:spPr/>
      <dgm:t>
        <a:bodyPr/>
        <a:lstStyle/>
        <a:p>
          <a:pPr latinLnBrk="1"/>
          <a:endParaRPr lang="ko-KR" altLang="en-US"/>
        </a:p>
      </dgm:t>
    </dgm:pt>
    <dgm:pt modelId="{4FFEC977-50F3-4164-B201-BD32DDC0C46B}" type="sibTrans" cxnId="{33A3B509-CE17-4428-B47E-D4C1184A81F5}">
      <dgm:prSet/>
      <dgm:spPr/>
      <dgm:t>
        <a:bodyPr/>
        <a:lstStyle/>
        <a:p>
          <a:pPr latinLnBrk="1"/>
          <a:endParaRPr lang="ko-KR" altLang="en-US"/>
        </a:p>
      </dgm:t>
    </dgm:pt>
    <dgm:pt modelId="{E34A4EDC-CA4D-48E7-B7AA-2551402EEE4A}">
      <dgm:prSet phldrT="[텍스트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 b="1" dirty="0"/>
        </a:p>
      </dgm:t>
    </dgm:pt>
    <dgm:pt modelId="{92536474-89A0-47F3-9C3C-9192C2AD875F}" type="parTrans" cxnId="{FB3B7B48-2D88-446A-AABB-EC875848E81A}">
      <dgm:prSet/>
      <dgm:spPr/>
      <dgm:t>
        <a:bodyPr/>
        <a:lstStyle/>
        <a:p>
          <a:pPr latinLnBrk="1"/>
          <a:endParaRPr lang="ko-KR" altLang="en-US"/>
        </a:p>
      </dgm:t>
    </dgm:pt>
    <dgm:pt modelId="{022F6EB7-58D6-4C32-91C3-8B5189BA2868}" type="sibTrans" cxnId="{FB3B7B48-2D88-446A-AABB-EC875848E81A}">
      <dgm:prSet/>
      <dgm:spPr/>
      <dgm:t>
        <a:bodyPr/>
        <a:lstStyle/>
        <a:p>
          <a:pPr latinLnBrk="1"/>
          <a:endParaRPr lang="ko-KR" altLang="en-US"/>
        </a:p>
      </dgm:t>
    </dgm:pt>
    <dgm:pt modelId="{B12B89F9-EDC3-41B0-B985-03F033099BA2}">
      <dgm:prSet phldrT="[텍스트]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 b="1" dirty="0"/>
        </a:p>
      </dgm:t>
    </dgm:pt>
    <dgm:pt modelId="{7E918247-1AB1-4552-AC02-8C485AA7DDAB}" type="parTrans" cxnId="{906B3869-2F95-49E4-839C-FBF92E567BD3}">
      <dgm:prSet/>
      <dgm:spPr/>
      <dgm:t>
        <a:bodyPr/>
        <a:lstStyle/>
        <a:p>
          <a:pPr latinLnBrk="1"/>
          <a:endParaRPr lang="ko-KR" altLang="en-US"/>
        </a:p>
      </dgm:t>
    </dgm:pt>
    <dgm:pt modelId="{DBBD2687-C595-45AC-8C75-1218696F2717}" type="sibTrans" cxnId="{906B3869-2F95-49E4-839C-FBF92E567BD3}">
      <dgm:prSet/>
      <dgm:spPr/>
      <dgm:t>
        <a:bodyPr/>
        <a:lstStyle/>
        <a:p>
          <a:pPr latinLnBrk="1"/>
          <a:endParaRPr lang="ko-KR" altLang="en-US"/>
        </a:p>
      </dgm:t>
    </dgm:pt>
    <dgm:pt modelId="{1A28718F-F116-4F77-BADA-7A2909F6B5F9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 b="1" dirty="0">
            <a:latin typeface="+mn-ea"/>
          </a:endParaRPr>
        </a:p>
      </dgm:t>
    </dgm:pt>
    <dgm:pt modelId="{7983B648-8FBA-48E7-B016-46D0D5F65CD9}" type="parTrans" cxnId="{BDD4E10A-9E09-4B18-AB6E-A2BEF96952AD}">
      <dgm:prSet/>
      <dgm:spPr/>
      <dgm:t>
        <a:bodyPr/>
        <a:lstStyle/>
        <a:p>
          <a:pPr latinLnBrk="1"/>
          <a:endParaRPr lang="ko-KR" altLang="en-US"/>
        </a:p>
      </dgm:t>
    </dgm:pt>
    <dgm:pt modelId="{5BAF4856-F2A4-4238-AD1C-604297B3C1EF}" type="sibTrans" cxnId="{BDD4E10A-9E09-4B18-AB6E-A2BEF96952AD}">
      <dgm:prSet/>
      <dgm:spPr/>
      <dgm:t>
        <a:bodyPr/>
        <a:lstStyle/>
        <a:p>
          <a:pPr latinLnBrk="1"/>
          <a:endParaRPr lang="ko-KR" altLang="en-US"/>
        </a:p>
      </dgm:t>
    </dgm:pt>
    <dgm:pt modelId="{ED29009A-8210-4EE1-971A-1281503197ED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latinLnBrk="1"/>
          <a:endParaRPr lang="ko-KR" altLang="en-US" b="1" dirty="0">
            <a:latin typeface="+mn-ea"/>
          </a:endParaRPr>
        </a:p>
      </dgm:t>
    </dgm:pt>
    <dgm:pt modelId="{DB6D1E4E-A805-454F-8B7F-0534EADEE51F}" type="parTrans" cxnId="{8CC47280-6ADA-429A-96CF-37648357FF38}">
      <dgm:prSet/>
      <dgm:spPr/>
      <dgm:t>
        <a:bodyPr/>
        <a:lstStyle/>
        <a:p>
          <a:pPr latinLnBrk="1"/>
          <a:endParaRPr lang="ko-KR" altLang="en-US"/>
        </a:p>
      </dgm:t>
    </dgm:pt>
    <dgm:pt modelId="{443FA6EF-341F-4AA2-B9DE-52EDEE1576DC}" type="sibTrans" cxnId="{8CC47280-6ADA-429A-96CF-37648357FF38}">
      <dgm:prSet/>
      <dgm:spPr/>
      <dgm:t>
        <a:bodyPr/>
        <a:lstStyle/>
        <a:p>
          <a:pPr latinLnBrk="1"/>
          <a:endParaRPr lang="ko-KR" altLang="en-US"/>
        </a:p>
      </dgm:t>
    </dgm:pt>
    <dgm:pt modelId="{32EDC69A-DFB3-41CE-941F-7F47ADB40CA2}" type="pres">
      <dgm:prSet presAssocID="{618C5465-7261-4783-BFE8-4172E1C825ED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2F76D71-1C51-4070-BB3A-30661B56A940}" type="pres">
      <dgm:prSet presAssocID="{78198B39-CC71-4E04-9A47-F080550DE065}" presName="comp" presStyleCnt="0"/>
      <dgm:spPr/>
    </dgm:pt>
    <dgm:pt modelId="{2FC415E0-270B-459A-BB1F-9E9945FCF58C}" type="pres">
      <dgm:prSet presAssocID="{78198B39-CC71-4E04-9A47-F080550DE065}" presName="box" presStyleLbl="node1" presStyleIdx="0" presStyleCnt="5"/>
      <dgm:spPr/>
      <dgm:t>
        <a:bodyPr/>
        <a:lstStyle/>
        <a:p>
          <a:pPr latinLnBrk="1"/>
          <a:endParaRPr lang="ko-KR" altLang="en-US"/>
        </a:p>
      </dgm:t>
    </dgm:pt>
    <dgm:pt modelId="{9AD40001-0CC5-458C-9E6F-E8EA5CE9CBAF}" type="pres">
      <dgm:prSet presAssocID="{78198B39-CC71-4E04-9A47-F080550DE065}" presName="img" presStyleLbl="fgImgPlace1" presStyleIdx="0" presStyleCnt="5"/>
      <dgm:spPr/>
    </dgm:pt>
    <dgm:pt modelId="{5EF2EB69-1477-4C76-BF40-637CF90E560B}" type="pres">
      <dgm:prSet presAssocID="{78198B39-CC71-4E04-9A47-F080550DE065}" presName="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8333CE2-7E80-4FD1-8A3B-A442A1274282}" type="pres">
      <dgm:prSet presAssocID="{4FFEC977-50F3-4164-B201-BD32DDC0C46B}" presName="spacer" presStyleCnt="0"/>
      <dgm:spPr/>
    </dgm:pt>
    <dgm:pt modelId="{312D427F-253D-4CBD-BF0E-288ACF8C013B}" type="pres">
      <dgm:prSet presAssocID="{E34A4EDC-CA4D-48E7-B7AA-2551402EEE4A}" presName="comp" presStyleCnt="0"/>
      <dgm:spPr/>
    </dgm:pt>
    <dgm:pt modelId="{632DC54E-A7D4-4C9F-A6A9-FAA7AE45D9CA}" type="pres">
      <dgm:prSet presAssocID="{E34A4EDC-CA4D-48E7-B7AA-2551402EEE4A}" presName="box" presStyleLbl="node1" presStyleIdx="1" presStyleCnt="5"/>
      <dgm:spPr/>
      <dgm:t>
        <a:bodyPr/>
        <a:lstStyle/>
        <a:p>
          <a:pPr latinLnBrk="1"/>
          <a:endParaRPr lang="ko-KR" altLang="en-US"/>
        </a:p>
      </dgm:t>
    </dgm:pt>
    <dgm:pt modelId="{BC241339-EC9E-4FD0-BAA9-589DA3E05809}" type="pres">
      <dgm:prSet presAssocID="{E34A4EDC-CA4D-48E7-B7AA-2551402EEE4A}" presName="img" presStyleLbl="fgImgPlace1" presStyleIdx="1" presStyleCnt="5"/>
      <dgm:spPr/>
    </dgm:pt>
    <dgm:pt modelId="{6061E25E-ED7E-471B-8482-1D0C2142B2C6}" type="pres">
      <dgm:prSet presAssocID="{E34A4EDC-CA4D-48E7-B7AA-2551402EEE4A}" presName="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C7F4DC-4918-4BFF-BF29-4FC619B3A9F7}" type="pres">
      <dgm:prSet presAssocID="{022F6EB7-58D6-4C32-91C3-8B5189BA2868}" presName="spacer" presStyleCnt="0"/>
      <dgm:spPr/>
    </dgm:pt>
    <dgm:pt modelId="{FC62CC64-BDC2-432B-9D4B-9A69442C2A98}" type="pres">
      <dgm:prSet presAssocID="{B12B89F9-EDC3-41B0-B985-03F033099BA2}" presName="comp" presStyleCnt="0"/>
      <dgm:spPr/>
    </dgm:pt>
    <dgm:pt modelId="{AA4DFE1F-6530-4373-B161-60FB5D6F48C2}" type="pres">
      <dgm:prSet presAssocID="{B12B89F9-EDC3-41B0-B985-03F033099BA2}" presName="box" presStyleLbl="node1" presStyleIdx="2" presStyleCnt="5"/>
      <dgm:spPr/>
      <dgm:t>
        <a:bodyPr/>
        <a:lstStyle/>
        <a:p>
          <a:pPr latinLnBrk="1"/>
          <a:endParaRPr lang="ko-KR" altLang="en-US"/>
        </a:p>
      </dgm:t>
    </dgm:pt>
    <dgm:pt modelId="{AADA8089-B608-47DF-8C00-8BEFC7AB1657}" type="pres">
      <dgm:prSet presAssocID="{B12B89F9-EDC3-41B0-B985-03F033099BA2}" presName="img" presStyleLbl="fgImgPlace1" presStyleIdx="2" presStyleCnt="5"/>
      <dgm:spPr/>
    </dgm:pt>
    <dgm:pt modelId="{75E39635-2775-4EA7-A5AB-13271E576186}" type="pres">
      <dgm:prSet presAssocID="{B12B89F9-EDC3-41B0-B985-03F033099BA2}" presName="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B1C7FA-5AC7-4476-8876-46087826094E}" type="pres">
      <dgm:prSet presAssocID="{DBBD2687-C595-45AC-8C75-1218696F2717}" presName="spacer" presStyleCnt="0"/>
      <dgm:spPr/>
    </dgm:pt>
    <dgm:pt modelId="{050224D8-6AF3-4385-9426-F309279669E8}" type="pres">
      <dgm:prSet presAssocID="{1A28718F-F116-4F77-BADA-7A2909F6B5F9}" presName="comp" presStyleCnt="0"/>
      <dgm:spPr/>
    </dgm:pt>
    <dgm:pt modelId="{3E7F490E-C95D-4CA1-876E-90558FBE670B}" type="pres">
      <dgm:prSet presAssocID="{1A28718F-F116-4F77-BADA-7A2909F6B5F9}" presName="box" presStyleLbl="node1" presStyleIdx="3" presStyleCnt="5"/>
      <dgm:spPr/>
      <dgm:t>
        <a:bodyPr/>
        <a:lstStyle/>
        <a:p>
          <a:pPr latinLnBrk="1"/>
          <a:endParaRPr lang="ko-KR" altLang="en-US"/>
        </a:p>
      </dgm:t>
    </dgm:pt>
    <dgm:pt modelId="{9C0F88A1-7C33-41AB-9295-C0C595420BDB}" type="pres">
      <dgm:prSet presAssocID="{1A28718F-F116-4F77-BADA-7A2909F6B5F9}" presName="img" presStyleLbl="fgImgPlace1" presStyleIdx="3" presStyleCnt="5"/>
      <dgm:spPr/>
    </dgm:pt>
    <dgm:pt modelId="{16DF2B3E-6C93-47A4-B486-B59DFFCA9C9B}" type="pres">
      <dgm:prSet presAssocID="{1A28718F-F116-4F77-BADA-7A2909F6B5F9}" presName="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15920B1-9466-4894-80F2-969F6615DEB5}" type="pres">
      <dgm:prSet presAssocID="{5BAF4856-F2A4-4238-AD1C-604297B3C1EF}" presName="spacer" presStyleCnt="0"/>
      <dgm:spPr/>
    </dgm:pt>
    <dgm:pt modelId="{E1496178-5FE3-4AD9-AEBC-3F320BF065A3}" type="pres">
      <dgm:prSet presAssocID="{ED29009A-8210-4EE1-971A-1281503197ED}" presName="comp" presStyleCnt="0"/>
      <dgm:spPr/>
    </dgm:pt>
    <dgm:pt modelId="{1B30C7A3-29DA-47B7-B69B-309FFE190147}" type="pres">
      <dgm:prSet presAssocID="{ED29009A-8210-4EE1-971A-1281503197ED}" presName="box" presStyleLbl="node1" presStyleIdx="4" presStyleCnt="5"/>
      <dgm:spPr/>
      <dgm:t>
        <a:bodyPr/>
        <a:lstStyle/>
        <a:p>
          <a:pPr latinLnBrk="1"/>
          <a:endParaRPr lang="ko-KR" altLang="en-US"/>
        </a:p>
      </dgm:t>
    </dgm:pt>
    <dgm:pt modelId="{04FF8CB4-8303-42B6-B520-CFCEEEF2CCDC}" type="pres">
      <dgm:prSet presAssocID="{ED29009A-8210-4EE1-971A-1281503197ED}" presName="img" presStyleLbl="fgImgPlace1" presStyleIdx="4" presStyleCnt="5"/>
      <dgm:spPr/>
    </dgm:pt>
    <dgm:pt modelId="{3F4D60C0-E2A6-4CED-876D-C05A5D000016}" type="pres">
      <dgm:prSet presAssocID="{ED29009A-8210-4EE1-971A-1281503197ED}" presName="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06B3869-2F95-49E4-839C-FBF92E567BD3}" srcId="{618C5465-7261-4783-BFE8-4172E1C825ED}" destId="{B12B89F9-EDC3-41B0-B985-03F033099BA2}" srcOrd="2" destOrd="0" parTransId="{7E918247-1AB1-4552-AC02-8C485AA7DDAB}" sibTransId="{DBBD2687-C595-45AC-8C75-1218696F2717}"/>
    <dgm:cxn modelId="{6233F327-9198-456D-A6E3-0A46C9146E54}" type="presOf" srcId="{1A28718F-F116-4F77-BADA-7A2909F6B5F9}" destId="{3E7F490E-C95D-4CA1-876E-90558FBE670B}" srcOrd="0" destOrd="0" presId="urn:microsoft.com/office/officeart/2005/8/layout/vList4#2"/>
    <dgm:cxn modelId="{EDCE1A0D-F81A-4A82-8A7C-B5B294649446}" type="presOf" srcId="{ED29009A-8210-4EE1-971A-1281503197ED}" destId="{1B30C7A3-29DA-47B7-B69B-309FFE190147}" srcOrd="0" destOrd="0" presId="urn:microsoft.com/office/officeart/2005/8/layout/vList4#2"/>
    <dgm:cxn modelId="{ECC4AA7A-D503-4323-91E1-002109C6AD70}" type="presOf" srcId="{ED29009A-8210-4EE1-971A-1281503197ED}" destId="{3F4D60C0-E2A6-4CED-876D-C05A5D000016}" srcOrd="1" destOrd="0" presId="urn:microsoft.com/office/officeart/2005/8/layout/vList4#2"/>
    <dgm:cxn modelId="{BDD4E10A-9E09-4B18-AB6E-A2BEF96952AD}" srcId="{618C5465-7261-4783-BFE8-4172E1C825ED}" destId="{1A28718F-F116-4F77-BADA-7A2909F6B5F9}" srcOrd="3" destOrd="0" parTransId="{7983B648-8FBA-48E7-B016-46D0D5F65CD9}" sibTransId="{5BAF4856-F2A4-4238-AD1C-604297B3C1EF}"/>
    <dgm:cxn modelId="{33A3B509-CE17-4428-B47E-D4C1184A81F5}" srcId="{618C5465-7261-4783-BFE8-4172E1C825ED}" destId="{78198B39-CC71-4E04-9A47-F080550DE065}" srcOrd="0" destOrd="0" parTransId="{D46418A1-3CEB-4DB3-ADBE-BBEE7698E86D}" sibTransId="{4FFEC977-50F3-4164-B201-BD32DDC0C46B}"/>
    <dgm:cxn modelId="{2F9521A8-090E-4128-AB08-3AAF7FD6A92C}" type="presOf" srcId="{E34A4EDC-CA4D-48E7-B7AA-2551402EEE4A}" destId="{632DC54E-A7D4-4C9F-A6A9-FAA7AE45D9CA}" srcOrd="0" destOrd="0" presId="urn:microsoft.com/office/officeart/2005/8/layout/vList4#2"/>
    <dgm:cxn modelId="{B62A212B-505E-4256-B471-DFBD2E328696}" type="presOf" srcId="{78198B39-CC71-4E04-9A47-F080550DE065}" destId="{5EF2EB69-1477-4C76-BF40-637CF90E560B}" srcOrd="1" destOrd="0" presId="urn:microsoft.com/office/officeart/2005/8/layout/vList4#2"/>
    <dgm:cxn modelId="{D92CDD2F-1F18-4188-BE6F-31EB2219C3BC}" type="presOf" srcId="{78198B39-CC71-4E04-9A47-F080550DE065}" destId="{2FC415E0-270B-459A-BB1F-9E9945FCF58C}" srcOrd="0" destOrd="0" presId="urn:microsoft.com/office/officeart/2005/8/layout/vList4#2"/>
    <dgm:cxn modelId="{42449797-E450-4C47-B6E0-44BECB93D5D7}" type="presOf" srcId="{E34A4EDC-CA4D-48E7-B7AA-2551402EEE4A}" destId="{6061E25E-ED7E-471B-8482-1D0C2142B2C6}" srcOrd="1" destOrd="0" presId="urn:microsoft.com/office/officeart/2005/8/layout/vList4#2"/>
    <dgm:cxn modelId="{7E89ED0C-381A-484E-AE5E-88CA57922C48}" type="presOf" srcId="{B12B89F9-EDC3-41B0-B985-03F033099BA2}" destId="{AA4DFE1F-6530-4373-B161-60FB5D6F48C2}" srcOrd="0" destOrd="0" presId="urn:microsoft.com/office/officeart/2005/8/layout/vList4#2"/>
    <dgm:cxn modelId="{FB3B7B48-2D88-446A-AABB-EC875848E81A}" srcId="{618C5465-7261-4783-BFE8-4172E1C825ED}" destId="{E34A4EDC-CA4D-48E7-B7AA-2551402EEE4A}" srcOrd="1" destOrd="0" parTransId="{92536474-89A0-47F3-9C3C-9192C2AD875F}" sibTransId="{022F6EB7-58D6-4C32-91C3-8B5189BA2868}"/>
    <dgm:cxn modelId="{8E74BF65-C4A9-4818-ADB0-977C89B6E37D}" type="presOf" srcId="{1A28718F-F116-4F77-BADA-7A2909F6B5F9}" destId="{16DF2B3E-6C93-47A4-B486-B59DFFCA9C9B}" srcOrd="1" destOrd="0" presId="urn:microsoft.com/office/officeart/2005/8/layout/vList4#2"/>
    <dgm:cxn modelId="{18907234-C873-48D5-AF38-DEA0D6FC4B4F}" type="presOf" srcId="{B12B89F9-EDC3-41B0-B985-03F033099BA2}" destId="{75E39635-2775-4EA7-A5AB-13271E576186}" srcOrd="1" destOrd="0" presId="urn:microsoft.com/office/officeart/2005/8/layout/vList4#2"/>
    <dgm:cxn modelId="{8CC47280-6ADA-429A-96CF-37648357FF38}" srcId="{618C5465-7261-4783-BFE8-4172E1C825ED}" destId="{ED29009A-8210-4EE1-971A-1281503197ED}" srcOrd="4" destOrd="0" parTransId="{DB6D1E4E-A805-454F-8B7F-0534EADEE51F}" sibTransId="{443FA6EF-341F-4AA2-B9DE-52EDEE1576DC}"/>
    <dgm:cxn modelId="{05A46B98-8E8B-42D7-9273-F78374C9CC0D}" type="presOf" srcId="{618C5465-7261-4783-BFE8-4172E1C825ED}" destId="{32EDC69A-DFB3-41CE-941F-7F47ADB40CA2}" srcOrd="0" destOrd="0" presId="urn:microsoft.com/office/officeart/2005/8/layout/vList4#2"/>
    <dgm:cxn modelId="{C253625E-B5AA-4090-B705-C4ED9B8D4B4E}" type="presParOf" srcId="{32EDC69A-DFB3-41CE-941F-7F47ADB40CA2}" destId="{D2F76D71-1C51-4070-BB3A-30661B56A940}" srcOrd="0" destOrd="0" presId="urn:microsoft.com/office/officeart/2005/8/layout/vList4#2"/>
    <dgm:cxn modelId="{3A5B1409-3BAA-4A77-89D0-BCBB91BB4CCD}" type="presParOf" srcId="{D2F76D71-1C51-4070-BB3A-30661B56A940}" destId="{2FC415E0-270B-459A-BB1F-9E9945FCF58C}" srcOrd="0" destOrd="0" presId="urn:microsoft.com/office/officeart/2005/8/layout/vList4#2"/>
    <dgm:cxn modelId="{1A5A3941-C599-481D-B49F-7EFF09A3BA88}" type="presParOf" srcId="{D2F76D71-1C51-4070-BB3A-30661B56A940}" destId="{9AD40001-0CC5-458C-9E6F-E8EA5CE9CBAF}" srcOrd="1" destOrd="0" presId="urn:microsoft.com/office/officeart/2005/8/layout/vList4#2"/>
    <dgm:cxn modelId="{B4794561-AC2B-49F6-A62D-2745262A52AC}" type="presParOf" srcId="{D2F76D71-1C51-4070-BB3A-30661B56A940}" destId="{5EF2EB69-1477-4C76-BF40-637CF90E560B}" srcOrd="2" destOrd="0" presId="urn:microsoft.com/office/officeart/2005/8/layout/vList4#2"/>
    <dgm:cxn modelId="{85C7A409-BFAF-4F07-A671-29CDC8560B4E}" type="presParOf" srcId="{32EDC69A-DFB3-41CE-941F-7F47ADB40CA2}" destId="{78333CE2-7E80-4FD1-8A3B-A442A1274282}" srcOrd="1" destOrd="0" presId="urn:microsoft.com/office/officeart/2005/8/layout/vList4#2"/>
    <dgm:cxn modelId="{E21BF91A-ABEC-48AF-82A3-337CB3F27506}" type="presParOf" srcId="{32EDC69A-DFB3-41CE-941F-7F47ADB40CA2}" destId="{312D427F-253D-4CBD-BF0E-288ACF8C013B}" srcOrd="2" destOrd="0" presId="urn:microsoft.com/office/officeart/2005/8/layout/vList4#2"/>
    <dgm:cxn modelId="{2321AF79-6D75-4F8C-A0F2-1A3575E0ABAD}" type="presParOf" srcId="{312D427F-253D-4CBD-BF0E-288ACF8C013B}" destId="{632DC54E-A7D4-4C9F-A6A9-FAA7AE45D9CA}" srcOrd="0" destOrd="0" presId="urn:microsoft.com/office/officeart/2005/8/layout/vList4#2"/>
    <dgm:cxn modelId="{F5214EFB-8181-4770-B468-59DF76CA43BD}" type="presParOf" srcId="{312D427F-253D-4CBD-BF0E-288ACF8C013B}" destId="{BC241339-EC9E-4FD0-BAA9-589DA3E05809}" srcOrd="1" destOrd="0" presId="urn:microsoft.com/office/officeart/2005/8/layout/vList4#2"/>
    <dgm:cxn modelId="{148F1494-592D-4078-83BC-4F8A0D6F79A2}" type="presParOf" srcId="{312D427F-253D-4CBD-BF0E-288ACF8C013B}" destId="{6061E25E-ED7E-471B-8482-1D0C2142B2C6}" srcOrd="2" destOrd="0" presId="urn:microsoft.com/office/officeart/2005/8/layout/vList4#2"/>
    <dgm:cxn modelId="{CF8245C1-A903-474B-A259-9F79A130D0F6}" type="presParOf" srcId="{32EDC69A-DFB3-41CE-941F-7F47ADB40CA2}" destId="{B8C7F4DC-4918-4BFF-BF29-4FC619B3A9F7}" srcOrd="3" destOrd="0" presId="urn:microsoft.com/office/officeart/2005/8/layout/vList4#2"/>
    <dgm:cxn modelId="{73543A9F-D7B5-400D-92D6-C94940EC82C2}" type="presParOf" srcId="{32EDC69A-DFB3-41CE-941F-7F47ADB40CA2}" destId="{FC62CC64-BDC2-432B-9D4B-9A69442C2A98}" srcOrd="4" destOrd="0" presId="urn:microsoft.com/office/officeart/2005/8/layout/vList4#2"/>
    <dgm:cxn modelId="{127D5C73-62F1-47AB-B712-F045F843AC74}" type="presParOf" srcId="{FC62CC64-BDC2-432B-9D4B-9A69442C2A98}" destId="{AA4DFE1F-6530-4373-B161-60FB5D6F48C2}" srcOrd="0" destOrd="0" presId="urn:microsoft.com/office/officeart/2005/8/layout/vList4#2"/>
    <dgm:cxn modelId="{EE362D61-FDB0-499B-8F41-8AF319D73782}" type="presParOf" srcId="{FC62CC64-BDC2-432B-9D4B-9A69442C2A98}" destId="{AADA8089-B608-47DF-8C00-8BEFC7AB1657}" srcOrd="1" destOrd="0" presId="urn:microsoft.com/office/officeart/2005/8/layout/vList4#2"/>
    <dgm:cxn modelId="{0148C24C-3956-4F3E-840D-38FC6AC2C1DD}" type="presParOf" srcId="{FC62CC64-BDC2-432B-9D4B-9A69442C2A98}" destId="{75E39635-2775-4EA7-A5AB-13271E576186}" srcOrd="2" destOrd="0" presId="urn:microsoft.com/office/officeart/2005/8/layout/vList4#2"/>
    <dgm:cxn modelId="{295A2E2F-95FC-41B8-9DCA-9E11E742CDC7}" type="presParOf" srcId="{32EDC69A-DFB3-41CE-941F-7F47ADB40CA2}" destId="{E0B1C7FA-5AC7-4476-8876-46087826094E}" srcOrd="5" destOrd="0" presId="urn:microsoft.com/office/officeart/2005/8/layout/vList4#2"/>
    <dgm:cxn modelId="{53F66F50-66E2-4661-B1B6-A28050F2603E}" type="presParOf" srcId="{32EDC69A-DFB3-41CE-941F-7F47ADB40CA2}" destId="{050224D8-6AF3-4385-9426-F309279669E8}" srcOrd="6" destOrd="0" presId="urn:microsoft.com/office/officeart/2005/8/layout/vList4#2"/>
    <dgm:cxn modelId="{C8E5626E-CEC7-49DC-AEA8-D5E34ECAD375}" type="presParOf" srcId="{050224D8-6AF3-4385-9426-F309279669E8}" destId="{3E7F490E-C95D-4CA1-876E-90558FBE670B}" srcOrd="0" destOrd="0" presId="urn:microsoft.com/office/officeart/2005/8/layout/vList4#2"/>
    <dgm:cxn modelId="{5125BD8A-0DDC-408D-A8D3-EDAEC5D32F03}" type="presParOf" srcId="{050224D8-6AF3-4385-9426-F309279669E8}" destId="{9C0F88A1-7C33-41AB-9295-C0C595420BDB}" srcOrd="1" destOrd="0" presId="urn:microsoft.com/office/officeart/2005/8/layout/vList4#2"/>
    <dgm:cxn modelId="{AF0AABCC-2915-4B5F-AD02-02B5E9369645}" type="presParOf" srcId="{050224D8-6AF3-4385-9426-F309279669E8}" destId="{16DF2B3E-6C93-47A4-B486-B59DFFCA9C9B}" srcOrd="2" destOrd="0" presId="urn:microsoft.com/office/officeart/2005/8/layout/vList4#2"/>
    <dgm:cxn modelId="{41039036-7552-4317-9A08-556C085B4106}" type="presParOf" srcId="{32EDC69A-DFB3-41CE-941F-7F47ADB40CA2}" destId="{D15920B1-9466-4894-80F2-969F6615DEB5}" srcOrd="7" destOrd="0" presId="urn:microsoft.com/office/officeart/2005/8/layout/vList4#2"/>
    <dgm:cxn modelId="{E1AA9BA6-DF1E-4D83-8279-590361459ECF}" type="presParOf" srcId="{32EDC69A-DFB3-41CE-941F-7F47ADB40CA2}" destId="{E1496178-5FE3-4AD9-AEBC-3F320BF065A3}" srcOrd="8" destOrd="0" presId="urn:microsoft.com/office/officeart/2005/8/layout/vList4#2"/>
    <dgm:cxn modelId="{2A015E70-02BC-41A3-A5CE-86632BBDF7BD}" type="presParOf" srcId="{E1496178-5FE3-4AD9-AEBC-3F320BF065A3}" destId="{1B30C7A3-29DA-47B7-B69B-309FFE190147}" srcOrd="0" destOrd="0" presId="urn:microsoft.com/office/officeart/2005/8/layout/vList4#2"/>
    <dgm:cxn modelId="{162241CD-2527-4957-9664-D25A411B46DC}" type="presParOf" srcId="{E1496178-5FE3-4AD9-AEBC-3F320BF065A3}" destId="{04FF8CB4-8303-42B6-B520-CFCEEEF2CCDC}" srcOrd="1" destOrd="0" presId="urn:microsoft.com/office/officeart/2005/8/layout/vList4#2"/>
    <dgm:cxn modelId="{D31D702C-EE6F-425E-9C29-7A7E48254465}" type="presParOf" srcId="{E1496178-5FE3-4AD9-AEBC-3F320BF065A3}" destId="{3F4D60C0-E2A6-4CED-876D-C05A5D000016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1F8BE-3525-4E68-A665-F569EAA5611D}" type="datetimeFigureOut">
              <a:rPr lang="ko-KR" altLang="en-US" smtClean="0"/>
              <a:pPr/>
              <a:t>2014-01-08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4B27D6-DB8D-4E96-A01E-E39799ED023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5440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29698E-2C29-4B81-AE25-CFF48DE41F3D}" type="datetimeFigureOut">
              <a:rPr lang="ko-KR" altLang="en-US" smtClean="0"/>
              <a:pPr/>
              <a:t>2014-01-08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378825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C8BC0-EDA3-4B84-BEE0-04BBCE4AB1A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2928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/>
          <p:cNvSpPr>
            <a:spLocks noChangeArrowheads="1"/>
          </p:cNvSpPr>
          <p:nvPr userDrawn="1"/>
        </p:nvSpPr>
        <p:spPr bwMode="auto">
          <a:xfrm>
            <a:off x="179512" y="908720"/>
            <a:ext cx="8784976" cy="72009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375FD1"/>
          </a:solidFill>
          <a:ln w="9525">
            <a:solidFill>
              <a:srgbClr val="375FD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4" name="그림 3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39905" y="448707"/>
            <a:ext cx="1124583" cy="416206"/>
          </a:xfrm>
          <a:prstGeom prst="rect">
            <a:avLst/>
          </a:prstGeom>
        </p:spPr>
      </p:pic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107504" y="543595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6229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>
                <a:solidFill>
                  <a:srgbClr val="1B337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18" name="제목 1"/>
          <p:cNvSpPr txBox="1">
            <a:spLocks/>
          </p:cNvSpPr>
          <p:nvPr userDrawn="1"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mtClean="0"/>
              <a:t>회사 소개서</a:t>
            </a:r>
            <a:endParaRPr lang="ko-KR" altLang="en-US" dirty="0"/>
          </a:p>
        </p:txBody>
      </p:sp>
      <p:sp>
        <p:nvSpPr>
          <p:cNvPr id="19" name="부제목 2"/>
          <p:cNvSpPr txBox="1">
            <a:spLocks/>
          </p:cNvSpPr>
          <p:nvPr userDrawn="1"/>
        </p:nvSpPr>
        <p:spPr>
          <a:xfrm>
            <a:off x="1371600" y="3573016"/>
            <a:ext cx="6400800" cy="6229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mtClean="0"/>
              <a:t>㈜ 지노스</a:t>
            </a:r>
            <a:endParaRPr lang="ko-KR" altLang="en-US" dirty="0"/>
          </a:p>
        </p:txBody>
      </p:sp>
      <p:pic>
        <p:nvPicPr>
          <p:cNvPr id="20" name="그림 1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21" name="그림 20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251520" y="2204864"/>
            <a:ext cx="1751083" cy="648072"/>
          </a:xfrm>
          <a:prstGeom prst="rect">
            <a:avLst/>
          </a:prstGeom>
        </p:spPr>
      </p:pic>
      <p:sp>
        <p:nvSpPr>
          <p:cNvPr id="22" name="제목 1"/>
          <p:cNvSpPr txBox="1">
            <a:spLocks/>
          </p:cNvSpPr>
          <p:nvPr userDrawn="1"/>
        </p:nvSpPr>
        <p:spPr>
          <a:xfrm>
            <a:off x="3090790" y="2954420"/>
            <a:ext cx="5400600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  <a:cs typeface="+mj-cs"/>
              </a:defRPr>
            </a:lvl1pPr>
          </a:lstStyle>
          <a:p>
            <a:r>
              <a:rPr lang="ko-KR" altLang="en-US" sz="4500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회 사 소 개 서</a:t>
            </a:r>
            <a:endParaRPr lang="ko-KR" altLang="en-US" sz="4500" spc="-15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바닥글 개체 틀 4"/>
          <p:cNvSpPr txBox="1">
            <a:spLocks/>
          </p:cNvSpPr>
          <p:nvPr userDrawn="1"/>
        </p:nvSpPr>
        <p:spPr>
          <a:xfrm>
            <a:off x="6155158" y="63011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Contact : master@xinnos.com</a:t>
            </a:r>
          </a:p>
        </p:txBody>
      </p:sp>
      <p:sp>
        <p:nvSpPr>
          <p:cNvPr id="11" name="날짜 개체 틀 3"/>
          <p:cNvSpPr>
            <a:spLocks noGrp="1"/>
          </p:cNvSpPr>
          <p:nvPr>
            <p:ph type="dt" sz="half" idx="2"/>
          </p:nvPr>
        </p:nvSpPr>
        <p:spPr>
          <a:xfrm>
            <a:off x="4724290" y="401337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FF4E9A8-D734-4E88-8288-115702B849C6}" type="datetime4">
              <a:rPr lang="ko-KR" altLang="en-US" smtClean="0"/>
              <a:pPr/>
              <a:t>2014년 1월 8일</a:t>
            </a:fld>
            <a:endParaRPr lang="ko-KR" altLang="en-US" dirty="0"/>
          </a:p>
        </p:txBody>
      </p:sp>
      <p:sp>
        <p:nvSpPr>
          <p:cNvPr id="24" name="바닥글 개체 틀 4"/>
          <p:cNvSpPr txBox="1">
            <a:spLocks/>
          </p:cNvSpPr>
          <p:nvPr userDrawn="1"/>
        </p:nvSpPr>
        <p:spPr>
          <a:xfrm>
            <a:off x="179512" y="6309320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9721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 txBox="1">
            <a:spLocks/>
          </p:cNvSpPr>
          <p:nvPr userDrawn="1"/>
        </p:nvSpPr>
        <p:spPr>
          <a:xfrm>
            <a:off x="323528" y="188639"/>
            <a:ext cx="5400600" cy="5760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조선</a:t>
            </a:r>
            <a:r>
              <a:rPr kumimoji="0" lang="en-US" altLang="ko-KR" sz="3000" b="0" i="0" u="none" strike="noStrike" kern="1200" cap="none" spc="0" normalizeH="0" baseline="0" noProof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/</a:t>
            </a:r>
            <a:r>
              <a:rPr kumimoji="0" lang="ko-KR" altLang="en-US" sz="3000" b="0" i="0" u="none" strike="noStrike" kern="1200" cap="none" spc="0" normalizeH="0" baseline="0" noProof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자동차 </a:t>
            </a:r>
            <a:r>
              <a:rPr kumimoji="0" lang="en-US" altLang="ko-KR" sz="3000" b="0" i="0" u="none" strike="noStrike" kern="1200" cap="none" spc="0" normalizeH="0" baseline="0" noProof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PLM </a:t>
            </a:r>
            <a:r>
              <a:rPr kumimoji="0" lang="ko-KR" altLang="en-US" sz="3000" b="0" i="0" u="none" strike="noStrike" kern="1200" cap="none" spc="0" normalizeH="0" baseline="0" noProof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시스템 판매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395536" y="1095127"/>
            <a:ext cx="43009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조선</a:t>
            </a: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PLM</a:t>
            </a:r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컨설팅</a:t>
            </a:r>
          </a:p>
        </p:txBody>
      </p:sp>
      <p:sp>
        <p:nvSpPr>
          <p:cNvPr id="4" name="오각형 3"/>
          <p:cNvSpPr/>
          <p:nvPr userDrawn="1"/>
        </p:nvSpPr>
        <p:spPr>
          <a:xfrm>
            <a:off x="538857" y="1700808"/>
            <a:ext cx="2067391" cy="435742"/>
          </a:xfrm>
          <a:prstGeom prst="homePlate">
            <a:avLst/>
          </a:prstGeom>
          <a:gradFill flip="none" rotWithShape="1">
            <a:gsLst>
              <a:gs pos="0">
                <a:srgbClr val="4DADC7"/>
              </a:gs>
              <a:gs pos="6800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갈매기형 수장 4"/>
          <p:cNvSpPr/>
          <p:nvPr userDrawn="1"/>
        </p:nvSpPr>
        <p:spPr>
          <a:xfrm>
            <a:off x="2514173" y="1702254"/>
            <a:ext cx="401643" cy="434016"/>
          </a:xfrm>
          <a:prstGeom prst="chevron">
            <a:avLst>
              <a:gd name="adj" fmla="val 50695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6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541973" y="1744432"/>
            <a:ext cx="1261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</a:rPr>
              <a:t>컨설팅 영역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32141969"/>
              </p:ext>
            </p:extLst>
          </p:nvPr>
        </p:nvGraphicFramePr>
        <p:xfrm>
          <a:off x="611560" y="2420888"/>
          <a:ext cx="4286280" cy="3584207"/>
        </p:xfrm>
        <a:graphic>
          <a:graphicData uri="http://schemas.openxmlformats.org/drawingml/2006/table">
            <a:tbl>
              <a:tblPr/>
              <a:tblGrid>
                <a:gridCol w="1000132"/>
                <a:gridCol w="3286148"/>
              </a:tblGrid>
              <a:tr h="325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항목</a:t>
                      </a: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세부사항</a:t>
                      </a: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5837">
                <a:tc rowSpan="6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rowSpan="4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58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altLang="ko-KR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marL="82104" marR="82104" marT="41052" marB="41052"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395536" y="1095127"/>
            <a:ext cx="43009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조선</a:t>
            </a: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PLM</a:t>
            </a:r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컨설팅</a:t>
            </a:r>
          </a:p>
        </p:txBody>
      </p:sp>
      <p:sp>
        <p:nvSpPr>
          <p:cNvPr id="9" name="오각형 8"/>
          <p:cNvSpPr/>
          <p:nvPr userDrawn="1"/>
        </p:nvSpPr>
        <p:spPr>
          <a:xfrm>
            <a:off x="538857" y="1700808"/>
            <a:ext cx="2067391" cy="435742"/>
          </a:xfrm>
          <a:prstGeom prst="homePlate">
            <a:avLst/>
          </a:prstGeom>
          <a:gradFill flip="none" rotWithShape="1">
            <a:gsLst>
              <a:gs pos="0">
                <a:srgbClr val="4DADC7"/>
              </a:gs>
              <a:gs pos="6800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갈매기형 수장 9"/>
          <p:cNvSpPr/>
          <p:nvPr userDrawn="1"/>
        </p:nvSpPr>
        <p:spPr>
          <a:xfrm>
            <a:off x="2514173" y="1702254"/>
            <a:ext cx="401643" cy="434016"/>
          </a:xfrm>
          <a:prstGeom prst="chevron">
            <a:avLst>
              <a:gd name="adj" fmla="val 50695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6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541973" y="1744432"/>
            <a:ext cx="1261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</a:rPr>
              <a:t>컨설팅 영역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539552" y="215695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 생산 설계</a:t>
            </a:r>
            <a:endParaRPr lang="en-US" altLang="ko-KR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 altLang="ko-KR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생산 기술</a:t>
            </a:r>
          </a:p>
          <a:p>
            <a:r>
              <a:rPr lang="en-US" altLang="ko-KR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생산 계획</a:t>
            </a:r>
          </a:p>
          <a:p>
            <a:r>
              <a:rPr lang="en-US" altLang="ko-KR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물류 계획</a:t>
            </a:r>
          </a:p>
        </p:txBody>
      </p:sp>
      <p:pic>
        <p:nvPicPr>
          <p:cNvPr id="13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443990"/>
            <a:ext cx="3240360" cy="2865330"/>
          </a:xfrm>
          <a:prstGeom prst="rect">
            <a:avLst/>
          </a:prstGeom>
          <a:ln>
            <a:solidFill>
              <a:srgbClr val="1B3377"/>
            </a:solidFill>
          </a:ln>
          <a:effectLst/>
        </p:spPr>
      </p:pic>
      <p:sp>
        <p:nvSpPr>
          <p:cNvPr id="14" name="오각형 13"/>
          <p:cNvSpPr/>
          <p:nvPr userDrawn="1"/>
        </p:nvSpPr>
        <p:spPr>
          <a:xfrm>
            <a:off x="5099457" y="1700808"/>
            <a:ext cx="2953023" cy="435742"/>
          </a:xfrm>
          <a:prstGeom prst="homePlate">
            <a:avLst/>
          </a:prstGeom>
          <a:gradFill flip="none" rotWithShape="1">
            <a:gsLst>
              <a:gs pos="0">
                <a:srgbClr val="4DADC7"/>
              </a:gs>
              <a:gs pos="6800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갈매기형 수장 14"/>
          <p:cNvSpPr/>
          <p:nvPr userDrawn="1"/>
        </p:nvSpPr>
        <p:spPr>
          <a:xfrm>
            <a:off x="7938869" y="1702254"/>
            <a:ext cx="401643" cy="434016"/>
          </a:xfrm>
          <a:prstGeom prst="chevron">
            <a:avLst>
              <a:gd name="adj" fmla="val 50695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6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5102573" y="1744432"/>
            <a:ext cx="28248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</a:rPr>
              <a:t>자동차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/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일반기계 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PLM 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컨설팅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5100152" y="2156952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 제품 설계</a:t>
            </a:r>
          </a:p>
          <a:p>
            <a:pPr>
              <a:buFontTx/>
              <a:buChar char="-"/>
            </a:pP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 공정 계획</a:t>
            </a:r>
          </a:p>
          <a:p>
            <a:pPr>
              <a:buFontTx/>
              <a:buChar char="-"/>
            </a:pP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 생산 계획</a:t>
            </a:r>
          </a:p>
          <a:p>
            <a:pPr>
              <a:buFontTx/>
              <a:buChar char="-"/>
            </a:pPr>
            <a:r>
              <a:rPr lang="ko-KR" altLang="en-US" dirty="0" smtClean="0">
                <a:solidFill>
                  <a:schemeClr val="accent5">
                    <a:lumMod val="50000"/>
                  </a:schemeClr>
                </a:solidFill>
              </a:rPr>
              <a:t> 생산 관리</a:t>
            </a:r>
          </a:p>
        </p:txBody>
      </p:sp>
      <p:pic>
        <p:nvPicPr>
          <p:cNvPr id="18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2160" y="3429000"/>
            <a:ext cx="3288272" cy="2880320"/>
          </a:xfrm>
          <a:prstGeom prst="rect">
            <a:avLst/>
          </a:prstGeom>
          <a:ln>
            <a:solidFill>
              <a:schemeClr val="accent1"/>
            </a:solidFill>
          </a:ln>
          <a:effectLst/>
        </p:spPr>
      </p:pic>
      <p:sp>
        <p:nvSpPr>
          <p:cNvPr id="19" name="제목 1"/>
          <p:cNvSpPr>
            <a:spLocks noGrp="1"/>
          </p:cNvSpPr>
          <p:nvPr>
            <p:ph type="ctrTitle" idx="4294967295"/>
          </p:nvPr>
        </p:nvSpPr>
        <p:spPr>
          <a:xfrm>
            <a:off x="323528" y="188639"/>
            <a:ext cx="5400600" cy="57606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ko-KR" altLang="en-US" sz="3000" dirty="0" smtClean="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rPr>
              <a:t>조선</a:t>
            </a:r>
            <a:r>
              <a:rPr lang="en-US" altLang="ko-KR" sz="3000" dirty="0" smtClean="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rPr>
              <a:t>/</a:t>
            </a:r>
            <a:r>
              <a:rPr lang="ko-KR" altLang="en-US" sz="3000" dirty="0" smtClean="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rPr>
              <a:t>자동차 </a:t>
            </a:r>
            <a:r>
              <a:rPr lang="en-US" altLang="ko-KR" sz="3000" dirty="0" smtClean="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rPr>
              <a:t>PLM </a:t>
            </a:r>
            <a:r>
              <a:rPr lang="ko-KR" altLang="en-US" sz="3000" dirty="0" smtClean="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rPr>
              <a:t>시스템 판매</a:t>
            </a:r>
            <a:endParaRPr lang="ko-KR" altLang="en-US" sz="3000" dirty="0">
              <a:solidFill>
                <a:srgbClr val="1B3377"/>
              </a:solidFill>
              <a:latin typeface="HY울릉도M" pitchFamily="18" charset="-127"/>
              <a:ea typeface="HY울릉도M" pitchFamily="18" charset="-127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 userDrawn="1"/>
        </p:nvSpPr>
        <p:spPr>
          <a:xfrm>
            <a:off x="323528" y="188639"/>
            <a:ext cx="5400600" cy="5760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조선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/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자동차 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PLM 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시스템 판매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  <p:sp>
        <p:nvSpPr>
          <p:cNvPr id="26" name="오각형 25"/>
          <p:cNvSpPr/>
          <p:nvPr userDrawn="1"/>
        </p:nvSpPr>
        <p:spPr>
          <a:xfrm>
            <a:off x="467544" y="1052736"/>
            <a:ext cx="2067391" cy="435742"/>
          </a:xfrm>
          <a:prstGeom prst="homePlate">
            <a:avLst/>
          </a:prstGeom>
          <a:gradFill flip="none" rotWithShape="1">
            <a:gsLst>
              <a:gs pos="0">
                <a:srgbClr val="4DADC7"/>
              </a:gs>
              <a:gs pos="6800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갈매기형 수장 26"/>
          <p:cNvSpPr/>
          <p:nvPr userDrawn="1"/>
        </p:nvSpPr>
        <p:spPr>
          <a:xfrm>
            <a:off x="2442860" y="1054182"/>
            <a:ext cx="401643" cy="434016"/>
          </a:xfrm>
          <a:prstGeom prst="chevron">
            <a:avLst>
              <a:gd name="adj" fmla="val 50695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6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TextBox 27"/>
          <p:cNvSpPr txBox="1"/>
          <p:nvPr userDrawn="1"/>
        </p:nvSpPr>
        <p:spPr>
          <a:xfrm>
            <a:off x="470660" y="1096360"/>
            <a:ext cx="1261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</a:rPr>
              <a:t>컨설팅 영역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29" name="직사각형 28"/>
          <p:cNvSpPr/>
          <p:nvPr userDrawn="1"/>
        </p:nvSpPr>
        <p:spPr>
          <a:xfrm>
            <a:off x="538982" y="1736718"/>
            <a:ext cx="2286016" cy="500066"/>
          </a:xfrm>
          <a:prstGeom prst="rect">
            <a:avLst/>
          </a:prstGeom>
          <a:solidFill>
            <a:srgbClr val="FEF4EC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요구사항 수집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0" name="직사각형 29"/>
          <p:cNvSpPr/>
          <p:nvPr userDrawn="1"/>
        </p:nvSpPr>
        <p:spPr>
          <a:xfrm>
            <a:off x="538982" y="2522536"/>
            <a:ext cx="2286016" cy="500066"/>
          </a:xfrm>
          <a:prstGeom prst="rect">
            <a:avLst/>
          </a:prstGeom>
          <a:solidFill>
            <a:srgbClr val="FDEADB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요구사항 추출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1" name="직사각형 30"/>
          <p:cNvSpPr/>
          <p:nvPr userDrawn="1"/>
        </p:nvSpPr>
        <p:spPr>
          <a:xfrm>
            <a:off x="538982" y="3308354"/>
            <a:ext cx="2286016" cy="500066"/>
          </a:xfrm>
          <a:prstGeom prst="rect">
            <a:avLst/>
          </a:prstGeom>
          <a:solidFill>
            <a:srgbClr val="FCE0C8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요구사항 분석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2" name="직사각형 31"/>
          <p:cNvSpPr/>
          <p:nvPr userDrawn="1"/>
        </p:nvSpPr>
        <p:spPr>
          <a:xfrm>
            <a:off x="538982" y="4094172"/>
            <a:ext cx="2286016" cy="500066"/>
          </a:xfrm>
          <a:prstGeom prst="rect">
            <a:avLst/>
          </a:prstGeom>
          <a:solidFill>
            <a:srgbClr val="FBD6B7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요구사항 명세서 작성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3" name="직사각형 32"/>
          <p:cNvSpPr/>
          <p:nvPr userDrawn="1"/>
        </p:nvSpPr>
        <p:spPr>
          <a:xfrm>
            <a:off x="538982" y="4879990"/>
            <a:ext cx="2286016" cy="500066"/>
          </a:xfrm>
          <a:prstGeom prst="rect">
            <a:avLst/>
          </a:prstGeom>
          <a:solidFill>
            <a:srgbClr val="FAC9A0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요구사항 명세서</a:t>
            </a:r>
            <a:endParaRPr lang="en-US" altLang="ko-KR" sz="1400" b="1" dirty="0" smtClean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en-US" altLang="ko-KR" sz="1400" b="1" dirty="0" smtClean="0">
                <a:solidFill>
                  <a:schemeClr val="tx1"/>
                </a:solidFill>
                <a:latin typeface="+mn-ea"/>
              </a:rPr>
              <a:t>1</a:t>
            </a:r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차 검토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4" name="직사각형 33"/>
          <p:cNvSpPr/>
          <p:nvPr userDrawn="1"/>
        </p:nvSpPr>
        <p:spPr>
          <a:xfrm>
            <a:off x="538982" y="5665808"/>
            <a:ext cx="2286016" cy="500066"/>
          </a:xfrm>
          <a:prstGeom prst="rect">
            <a:avLst/>
          </a:prstGeom>
          <a:solidFill>
            <a:srgbClr val="F8B680"/>
          </a:solidFill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chemeClr val="tx1"/>
                </a:solidFill>
                <a:latin typeface="+mn-ea"/>
              </a:rPr>
              <a:t>요구사항 최종 검토</a:t>
            </a:r>
            <a:endParaRPr lang="ko-KR" altLang="en-US" sz="14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5" name="직사각형 34"/>
          <p:cNvSpPr/>
          <p:nvPr userDrawn="1"/>
        </p:nvSpPr>
        <p:spPr>
          <a:xfrm>
            <a:off x="467544" y="1665280"/>
            <a:ext cx="2428892" cy="45720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아래쪽 화살표 35"/>
          <p:cNvSpPr/>
          <p:nvPr userDrawn="1"/>
        </p:nvSpPr>
        <p:spPr>
          <a:xfrm>
            <a:off x="1566592" y="3058873"/>
            <a:ext cx="284650" cy="214314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37" name="아래쪽 화살표 36"/>
          <p:cNvSpPr/>
          <p:nvPr userDrawn="1"/>
        </p:nvSpPr>
        <p:spPr>
          <a:xfrm>
            <a:off x="1566592" y="2273055"/>
            <a:ext cx="284650" cy="214314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38" name="아래쪽 화살표 37"/>
          <p:cNvSpPr/>
          <p:nvPr userDrawn="1"/>
        </p:nvSpPr>
        <p:spPr>
          <a:xfrm>
            <a:off x="1566592" y="3844691"/>
            <a:ext cx="284650" cy="214314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39" name="아래쪽 화살표 38"/>
          <p:cNvSpPr/>
          <p:nvPr userDrawn="1"/>
        </p:nvSpPr>
        <p:spPr>
          <a:xfrm>
            <a:off x="1566592" y="4630509"/>
            <a:ext cx="284650" cy="214314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40" name="아래쪽 화살표 39"/>
          <p:cNvSpPr/>
          <p:nvPr userDrawn="1"/>
        </p:nvSpPr>
        <p:spPr>
          <a:xfrm>
            <a:off x="1566592" y="5416327"/>
            <a:ext cx="284650" cy="214314"/>
          </a:xfrm>
          <a:prstGeom prst="downArrow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 smtClean="0"/>
          </a:p>
        </p:txBody>
      </p:sp>
      <p:sp>
        <p:nvSpPr>
          <p:cNvPr id="41" name="AutoShape 85"/>
          <p:cNvSpPr>
            <a:spLocks noChangeArrowheads="1"/>
          </p:cNvSpPr>
          <p:nvPr userDrawn="1"/>
        </p:nvSpPr>
        <p:spPr bwMode="auto">
          <a:xfrm>
            <a:off x="827584" y="6237312"/>
            <a:ext cx="1714512" cy="271689"/>
          </a:xfrm>
          <a:prstGeom prst="roundRect">
            <a:avLst>
              <a:gd name="adj" fmla="val 18241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 w="3175" cmpd="dbl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/>
            <a:r>
              <a:rPr lang="ko-KR" altLang="en-US" sz="1300" b="1" dirty="0" smtClean="0">
                <a:solidFill>
                  <a:prstClr val="black"/>
                </a:solidFill>
              </a:rPr>
              <a:t>요구사항 분석 절차</a:t>
            </a:r>
            <a:endParaRPr lang="en-US" altLang="ko-KR" sz="1300" b="1" dirty="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3440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8313" y="1371600"/>
            <a:ext cx="8207375" cy="472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179512" y="908720"/>
            <a:ext cx="8784976" cy="72009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375FD1"/>
          </a:solidFill>
          <a:ln w="9525">
            <a:solidFill>
              <a:srgbClr val="375FD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7" name="그림 6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39905" y="448707"/>
            <a:ext cx="1124583" cy="416206"/>
          </a:xfrm>
          <a:prstGeom prst="rect">
            <a:avLst/>
          </a:prstGeom>
        </p:spPr>
      </p:pic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70848" y="641887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Verdana" pitchFamily="34" charset="0"/>
              </a:defRPr>
            </a:lvl1pPr>
          </a:lstStyle>
          <a:p>
            <a:fld id="{00A3DF10-E471-4221-AD67-658B85B0259D}" type="slidenum">
              <a:rPr lang="ko-KR" altLang="en-US" smtClean="0"/>
              <a:pPr/>
              <a:t>‹#›</a:t>
            </a:fld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1" name="바닥글 개체 틀 4"/>
          <p:cNvSpPr txBox="1">
            <a:spLocks/>
          </p:cNvSpPr>
          <p:nvPr userDrawn="1"/>
        </p:nvSpPr>
        <p:spPr>
          <a:xfrm>
            <a:off x="107504" y="6448251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2" name="슬라이드 번호 개체 틀 5"/>
          <p:cNvSpPr txBox="1">
            <a:spLocks/>
          </p:cNvSpPr>
          <p:nvPr userDrawn="1"/>
        </p:nvSpPr>
        <p:spPr>
          <a:xfrm>
            <a:off x="6902896" y="64268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+mn-ea"/>
                <a:cs typeface="Verdana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/ 1</a:t>
            </a:r>
          </a:p>
        </p:txBody>
      </p:sp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5400600" cy="576064"/>
          </a:xfrm>
          <a:prstGeom prst="rect">
            <a:avLst/>
          </a:prstGeom>
        </p:spPr>
        <p:txBody>
          <a:bodyPr/>
          <a:lstStyle>
            <a:lvl1pPr algn="l">
              <a:defRPr sz="300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5442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419" y="0"/>
            <a:ext cx="9218419" cy="6858000"/>
          </a:xfrm>
          <a:prstGeom prst="rect">
            <a:avLst/>
          </a:prstGeom>
        </p:spPr>
      </p:pic>
      <p:sp>
        <p:nvSpPr>
          <p:cNvPr id="22" name="제목 1"/>
          <p:cNvSpPr txBox="1">
            <a:spLocks/>
          </p:cNvSpPr>
          <p:nvPr userDrawn="1"/>
        </p:nvSpPr>
        <p:spPr>
          <a:xfrm>
            <a:off x="3090790" y="3829149"/>
            <a:ext cx="5400600" cy="576064"/>
          </a:xfrm>
          <a:prstGeom prst="rect">
            <a:avLst/>
          </a:prstGeom>
        </p:spPr>
        <p:txBody>
          <a:bodyPr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  <a:cs typeface="+mj-cs"/>
              </a:defRPr>
            </a:lvl1pPr>
          </a:lstStyle>
          <a:p>
            <a:r>
              <a:rPr lang="ko-KR" altLang="en-US" sz="4500" spc="-150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회 사 소 개 서</a:t>
            </a:r>
            <a:endParaRPr lang="ko-KR" altLang="en-US" sz="4500" spc="-150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7" name="바닥글 개체 틀 4"/>
          <p:cNvSpPr txBox="1">
            <a:spLocks/>
          </p:cNvSpPr>
          <p:nvPr userDrawn="1"/>
        </p:nvSpPr>
        <p:spPr>
          <a:xfrm>
            <a:off x="6155158" y="630111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Contact : master@xinnos.com</a:t>
            </a:r>
          </a:p>
        </p:txBody>
      </p:sp>
      <p:sp>
        <p:nvSpPr>
          <p:cNvPr id="11" name="날짜 개체 틀 3"/>
          <p:cNvSpPr>
            <a:spLocks noGrp="1"/>
          </p:cNvSpPr>
          <p:nvPr>
            <p:ph type="dt" sz="half" idx="2"/>
          </p:nvPr>
        </p:nvSpPr>
        <p:spPr>
          <a:xfrm>
            <a:off x="4788024" y="515210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19E0450-8D86-49D7-B8E5-0A4872F6F45B}" type="datetime4">
              <a:rPr lang="ko-KR" altLang="en-US" smtClean="0"/>
              <a:pPr/>
              <a:t>2014년 1월 8일</a:t>
            </a:fld>
            <a:endParaRPr lang="ko-KR" altLang="en-US" dirty="0"/>
          </a:p>
        </p:txBody>
      </p:sp>
      <p:sp>
        <p:nvSpPr>
          <p:cNvPr id="24" name="바닥글 개체 틀 4"/>
          <p:cNvSpPr txBox="1">
            <a:spLocks/>
          </p:cNvSpPr>
          <p:nvPr userDrawn="1"/>
        </p:nvSpPr>
        <p:spPr>
          <a:xfrm>
            <a:off x="179512" y="6309320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21" name="그림 20" descr="지노스로고 [Converted]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47613" y="3060750"/>
            <a:ext cx="1751083" cy="6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7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/>
          <p:cNvSpPr>
            <a:spLocks noChangeArrowheads="1"/>
          </p:cNvSpPr>
          <p:nvPr userDrawn="1"/>
        </p:nvSpPr>
        <p:spPr bwMode="auto">
          <a:xfrm>
            <a:off x="179512" y="908720"/>
            <a:ext cx="8784976" cy="72009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375FD1"/>
          </a:solidFill>
          <a:ln w="9525">
            <a:solidFill>
              <a:srgbClr val="375FD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4" name="그림 3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39905" y="448707"/>
            <a:ext cx="1124583" cy="416206"/>
          </a:xfrm>
          <a:prstGeom prst="rect">
            <a:avLst/>
          </a:prstGeom>
        </p:spPr>
      </p:pic>
      <p:sp>
        <p:nvSpPr>
          <p:cNvPr id="7" name="바닥글 개체 틀 4"/>
          <p:cNvSpPr txBox="1">
            <a:spLocks/>
          </p:cNvSpPr>
          <p:nvPr userDrawn="1"/>
        </p:nvSpPr>
        <p:spPr>
          <a:xfrm>
            <a:off x="6250855" y="64458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Contact : master@xinnos.com</a:t>
            </a:r>
          </a:p>
        </p:txBody>
      </p:sp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107504" y="543595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9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0" name="부제목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6229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0">
                <a:solidFill>
                  <a:srgbClr val="1B3377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11" name="날짜 개체 틀 3"/>
          <p:cNvSpPr>
            <a:spLocks noGrp="1"/>
          </p:cNvSpPr>
          <p:nvPr>
            <p:ph type="dt" sz="half" idx="2"/>
          </p:nvPr>
        </p:nvSpPr>
        <p:spPr>
          <a:xfrm>
            <a:off x="3505200" y="486916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8B6F3-DD8A-4496-A7E0-80CF5FA33005}" type="datetime4">
              <a:rPr lang="ko-KR" altLang="en-US" smtClean="0"/>
              <a:pPr/>
              <a:t>2014년 1월 8일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02470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/>
          <p:cNvSpPr>
            <a:spLocks noChangeArrowheads="1"/>
          </p:cNvSpPr>
          <p:nvPr userDrawn="1"/>
        </p:nvSpPr>
        <p:spPr bwMode="auto">
          <a:xfrm>
            <a:off x="179512" y="908720"/>
            <a:ext cx="8784976" cy="72009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375FD1"/>
          </a:solidFill>
          <a:ln w="9525">
            <a:solidFill>
              <a:srgbClr val="375FD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4" name="그림 3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39905" y="448707"/>
            <a:ext cx="1124583" cy="416206"/>
          </a:xfrm>
          <a:prstGeom prst="rect">
            <a:avLst/>
          </a:prstGeom>
        </p:spPr>
      </p:pic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107504" y="543595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2" name="바닥글 개체 틀 4"/>
          <p:cNvSpPr txBox="1">
            <a:spLocks/>
          </p:cNvSpPr>
          <p:nvPr userDrawn="1"/>
        </p:nvSpPr>
        <p:spPr>
          <a:xfrm>
            <a:off x="6300193" y="5805264"/>
            <a:ext cx="2736304" cy="9018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(</a:t>
            </a:r>
            <a:r>
              <a:rPr kumimoji="0" lang="ko-KR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주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)</a:t>
            </a:r>
            <a:r>
              <a:rPr kumimoji="0" lang="ko-KR" alt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지노스</a:t>
            </a:r>
            <a:endParaRPr kumimoji="0" lang="en-US" altLang="ko-KR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137-839 </a:t>
            </a:r>
            <a:r>
              <a:rPr kumimoji="0" lang="ko-KR" alt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서울시 서초구 방배동 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873-29 </a:t>
            </a:r>
            <a:r>
              <a:rPr lang="ko-KR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대한빌딩 </a:t>
            </a: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502</a:t>
            </a:r>
            <a:r>
              <a:rPr lang="ko-KR" alt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호</a:t>
            </a:r>
            <a:endParaRPr lang="en-US" altLang="ko-KR" b="1" dirty="0" smtClean="0">
              <a:solidFill>
                <a:schemeClr val="tx1">
                  <a:lumMod val="50000"/>
                  <a:lumOff val="50000"/>
                </a:schemeClr>
              </a:solidFill>
              <a:latin typeface="Verdana" pitchFamily="34" charset="0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Office : 02-596-1488</a:t>
            </a: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Fax : 02-596-1487</a:t>
            </a: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E-mail : master@xinnos.com</a:t>
            </a: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2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4" name="제목 1"/>
          <p:cNvSpPr txBox="1">
            <a:spLocks/>
          </p:cNvSpPr>
          <p:nvPr userDrawn="1"/>
        </p:nvSpPr>
        <p:spPr>
          <a:xfrm>
            <a:off x="1871700" y="2132856"/>
            <a:ext cx="5400600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감사합니다</a:t>
            </a:r>
            <a:r>
              <a:rPr kumimoji="0" lang="en-US" altLang="ko-K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.</a:t>
            </a:r>
            <a:endParaRPr kumimoji="0" lang="ko-KR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3474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7"/>
          <p:cNvSpPr>
            <a:spLocks noChangeArrowheads="1"/>
          </p:cNvSpPr>
          <p:nvPr userDrawn="1"/>
        </p:nvSpPr>
        <p:spPr bwMode="auto">
          <a:xfrm>
            <a:off x="179512" y="908720"/>
            <a:ext cx="8784976" cy="72009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375FD1"/>
          </a:solidFill>
          <a:ln w="9525">
            <a:solidFill>
              <a:srgbClr val="375FD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4" name="그림 3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39905" y="448707"/>
            <a:ext cx="1124583" cy="416206"/>
          </a:xfrm>
          <a:prstGeom prst="rect">
            <a:avLst/>
          </a:prstGeom>
        </p:spPr>
      </p:pic>
      <p:sp>
        <p:nvSpPr>
          <p:cNvPr id="8" name="바닥글 개체 틀 4"/>
          <p:cNvSpPr txBox="1">
            <a:spLocks/>
          </p:cNvSpPr>
          <p:nvPr userDrawn="1"/>
        </p:nvSpPr>
        <p:spPr>
          <a:xfrm>
            <a:off x="107504" y="543595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제목 1"/>
          <p:cNvSpPr txBox="1">
            <a:spLocks/>
          </p:cNvSpPr>
          <p:nvPr userDrawn="1"/>
        </p:nvSpPr>
        <p:spPr>
          <a:xfrm>
            <a:off x="1871700" y="2132856"/>
            <a:ext cx="5400600" cy="14401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질의 및 응답</a:t>
            </a:r>
            <a:endParaRPr kumimoji="0" lang="ko-KR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211025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7"/>
          <p:cNvSpPr>
            <a:spLocks noChangeArrowheads="1"/>
          </p:cNvSpPr>
          <p:nvPr userDrawn="1"/>
        </p:nvSpPr>
        <p:spPr bwMode="auto">
          <a:xfrm>
            <a:off x="179512" y="908720"/>
            <a:ext cx="8784976" cy="72009"/>
          </a:xfrm>
          <a:custGeom>
            <a:avLst/>
            <a:gdLst>
              <a:gd name="T0" fmla="*/ 0 w 1000"/>
              <a:gd name="T1" fmla="*/ 0 h 1000"/>
              <a:gd name="T2" fmla="*/ 2147483647 w 1000"/>
              <a:gd name="T3" fmla="*/ 0 h 1000"/>
              <a:gd name="T4" fmla="*/ 2147483647 w 1000"/>
              <a:gd name="T5" fmla="*/ 2147483647 h 1000"/>
              <a:gd name="T6" fmla="*/ 0 w 1000"/>
              <a:gd name="T7" fmla="*/ 2147483647 h 1000"/>
              <a:gd name="T8" fmla="*/ 0 w 1000"/>
              <a:gd name="T9" fmla="*/ 0 h 1000"/>
              <a:gd name="T10" fmla="*/ 2147483647 w 1000"/>
              <a:gd name="T11" fmla="*/ 0 h 10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00"/>
              <a:gd name="T19" fmla="*/ 0 h 1000"/>
              <a:gd name="T20" fmla="*/ 1000 w 1000"/>
              <a:gd name="T21" fmla="*/ 1000 h 10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375FD1"/>
          </a:solidFill>
          <a:ln w="9525">
            <a:solidFill>
              <a:srgbClr val="375FD1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>
              <a:latin typeface="+mn-lt"/>
              <a:ea typeface="+mn-ea"/>
            </a:endParaRPr>
          </a:p>
        </p:txBody>
      </p:sp>
      <p:pic>
        <p:nvPicPr>
          <p:cNvPr id="7" name="그림 6" descr="지노스로고 [Converted]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839905" y="448707"/>
            <a:ext cx="1124583" cy="416206"/>
          </a:xfrm>
          <a:prstGeom prst="rect">
            <a:avLst/>
          </a:prstGeom>
        </p:spPr>
      </p:pic>
      <p:sp>
        <p:nvSpPr>
          <p:cNvPr id="9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470848" y="641887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Verdana" pitchFamily="34" charset="0"/>
              </a:defRPr>
            </a:lvl1pPr>
          </a:lstStyle>
          <a:p>
            <a:fld id="{00A3DF10-E471-4221-AD67-658B85B0259D}" type="slidenum">
              <a:rPr lang="ko-KR" altLang="en-US" smtClean="0"/>
              <a:pPr/>
              <a:t>‹#›</a:t>
            </a:fld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5400600" cy="576064"/>
          </a:xfrm>
          <a:prstGeom prst="rect">
            <a:avLst/>
          </a:prstGeom>
        </p:spPr>
        <p:txBody>
          <a:bodyPr/>
          <a:lstStyle>
            <a:lvl1pPr algn="l">
              <a:defRPr sz="3000">
                <a:solidFill>
                  <a:srgbClr val="1B3377"/>
                </a:solidFill>
                <a:latin typeface="HY울릉도M" pitchFamily="18" charset="-127"/>
                <a:ea typeface="HY울릉도M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16" name="부제목 2"/>
          <p:cNvSpPr>
            <a:spLocks noGrp="1"/>
          </p:cNvSpPr>
          <p:nvPr>
            <p:ph type="subTitle" idx="1"/>
          </p:nvPr>
        </p:nvSpPr>
        <p:spPr>
          <a:xfrm>
            <a:off x="396605" y="1124744"/>
            <a:ext cx="3311299" cy="46166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17" name="바닥글 개체 틀 4"/>
          <p:cNvSpPr txBox="1">
            <a:spLocks/>
          </p:cNvSpPr>
          <p:nvPr userDrawn="1"/>
        </p:nvSpPr>
        <p:spPr>
          <a:xfrm>
            <a:off x="107504" y="6448251"/>
            <a:ext cx="33843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375FD1"/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X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cellence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in </a:t>
            </a:r>
            <a:r>
              <a:rPr kumimoji="0" lang="en-US" altLang="ko-KR" sz="1200" b="1" i="1" u="sng" strike="noStrike" kern="1200" cap="none" spc="0" normalizeH="0" baseline="0" noProof="0" dirty="0" err="1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INNO</a:t>
            </a:r>
            <a:r>
              <a:rPr kumimoji="0" lang="en-US" altLang="ko-KR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vative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</a:t>
            </a:r>
            <a:r>
              <a:rPr kumimoji="0" lang="en-US" altLang="ko-KR" sz="1200" b="1" i="1" u="sng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S</a:t>
            </a:r>
            <a:r>
              <a:rPr kumimoji="0" lang="en-US" altLang="ko-K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imulation</a:t>
            </a:r>
            <a:endParaRPr kumimoji="0" lang="ko-KR" altLang="en-US" sz="12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8" name="슬라이드 번호 개체 틀 5"/>
          <p:cNvSpPr txBox="1">
            <a:spLocks/>
          </p:cNvSpPr>
          <p:nvPr userDrawn="1"/>
        </p:nvSpPr>
        <p:spPr>
          <a:xfrm>
            <a:off x="6902896" y="642689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1200" b="1" kern="120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+mn-ea"/>
                <a:cs typeface="Verdana" pitchFamily="34" charset="0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 smtClean="0"/>
              <a:t>/ 18</a:t>
            </a:r>
          </a:p>
        </p:txBody>
      </p:sp>
    </p:spTree>
    <p:extLst>
      <p:ext uri="{BB962C8B-B14F-4D97-AF65-F5344CB8AC3E}">
        <p14:creationId xmlns:p14="http://schemas.microsoft.com/office/powerpoint/2010/main" val="425530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 userDrawn="1"/>
        </p:nvSpPr>
        <p:spPr>
          <a:xfrm>
            <a:off x="323528" y="188639"/>
            <a:ext cx="5400600" cy="5760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조선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/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자동차 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PLM 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시스템 판매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  <p:sp>
        <p:nvSpPr>
          <p:cNvPr id="25" name="모서리가 둥근 직사각형 24"/>
          <p:cNvSpPr/>
          <p:nvPr userDrawn="1"/>
        </p:nvSpPr>
        <p:spPr>
          <a:xfrm>
            <a:off x="464318" y="836712"/>
            <a:ext cx="2376264" cy="432048"/>
          </a:xfrm>
          <a:prstGeom prst="roundRect">
            <a:avLst/>
          </a:prstGeom>
          <a:gradFill flip="none" rotWithShape="1">
            <a:gsLst>
              <a:gs pos="0">
                <a:srgbClr val="A5C26A">
                  <a:tint val="66000"/>
                  <a:satMod val="160000"/>
                </a:srgbClr>
              </a:gs>
              <a:gs pos="50000">
                <a:srgbClr val="A5C26A">
                  <a:tint val="44500"/>
                  <a:satMod val="160000"/>
                </a:srgbClr>
              </a:gs>
              <a:gs pos="100000">
                <a:srgbClr val="A5C26A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rPr>
              <a:t>기술자료관리</a:t>
            </a:r>
            <a:endParaRPr kumimoji="0" lang="ko-KR" altLang="en-US" b="1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6" name="그룹 25"/>
          <p:cNvGrpSpPr/>
          <p:nvPr userDrawn="1"/>
        </p:nvGrpSpPr>
        <p:grpSpPr>
          <a:xfrm>
            <a:off x="539552" y="2348880"/>
            <a:ext cx="3005249" cy="978537"/>
            <a:chOff x="539552" y="2348880"/>
            <a:chExt cx="3005249" cy="978537"/>
          </a:xfrm>
        </p:grpSpPr>
        <p:sp>
          <p:nvSpPr>
            <p:cNvPr id="27" name="Rectangle 9"/>
            <p:cNvSpPr>
              <a:spLocks noChangeArrowheads="1"/>
            </p:cNvSpPr>
            <p:nvPr/>
          </p:nvSpPr>
          <p:spPr bwMode="auto">
            <a:xfrm>
              <a:off x="539552" y="2348880"/>
              <a:ext cx="3005249" cy="97853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28575">
              <a:noFill/>
              <a:miter lim="800000"/>
              <a:headEnd/>
              <a:tailEnd/>
            </a:ln>
            <a:effectLst>
              <a:prstShdw prst="shdw17" dist="17961" dir="2700000">
                <a:srgbClr val="5C7A99"/>
              </a:prstShdw>
            </a:effectLst>
          </p:spPr>
          <p:txBody>
            <a:bodyPr lIns="0" tIns="82800" rIns="0" bIns="82800"/>
            <a:lstStyle/>
            <a:p>
              <a:pPr marL="190500" marR="0" lvl="0" indent="-190500" defTabSz="282575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None/>
                <a:tabLst/>
                <a:defRPr/>
              </a:pPr>
              <a:endParaRPr kumimoji="0" lang="ko-KR" altLang="ko-KR" sz="10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휴먼새내기체" pitchFamily="18" charset="-127"/>
                <a:ea typeface="휴먼새내기체" pitchFamily="18" charset="-127"/>
              </a:endParaRPr>
            </a:p>
          </p:txBody>
        </p:sp>
        <p:sp>
          <p:nvSpPr>
            <p:cNvPr id="28" name="AutoShape 443"/>
            <p:cNvSpPr>
              <a:spLocks noChangeArrowheads="1"/>
            </p:cNvSpPr>
            <p:nvPr/>
          </p:nvSpPr>
          <p:spPr bwMode="auto">
            <a:xfrm rot="5400000">
              <a:off x="646709" y="2243573"/>
              <a:ext cx="285752" cy="500066"/>
            </a:xfrm>
            <a:prstGeom prst="rtTriangle">
              <a:avLst/>
            </a:prstGeom>
            <a:solidFill>
              <a:schemeClr val="accent3">
                <a:lumMod val="75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kumimoji="0"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29" name="그룹 28"/>
          <p:cNvGrpSpPr/>
          <p:nvPr userDrawn="1"/>
        </p:nvGrpSpPr>
        <p:grpSpPr>
          <a:xfrm>
            <a:off x="539552" y="3501008"/>
            <a:ext cx="2220187" cy="599399"/>
            <a:chOff x="605951" y="3493194"/>
            <a:chExt cx="2220187" cy="599399"/>
          </a:xfrm>
        </p:grpSpPr>
        <p:sp>
          <p:nvSpPr>
            <p:cNvPr id="30" name="Rectangle 52"/>
            <p:cNvSpPr>
              <a:spLocks noChangeArrowheads="1"/>
            </p:cNvSpPr>
            <p:nvPr/>
          </p:nvSpPr>
          <p:spPr bwMode="auto">
            <a:xfrm>
              <a:off x="611560" y="3501008"/>
              <a:ext cx="2214578" cy="59158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  <a:effectLst>
              <a:prstShdw prst="shdw17" dist="17961" dir="2700000">
                <a:srgbClr val="998080"/>
              </a:prstShdw>
            </a:effectLst>
          </p:spPr>
          <p:txBody>
            <a:bodyPr lIns="92075" tIns="0" rIns="92075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ko-KR" sz="1200" b="1" i="1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휴먼새내기체" pitchFamily="18" charset="-127"/>
                <a:ea typeface="휴먼새내기체" pitchFamily="18" charset="-127"/>
              </a:endParaRPr>
            </a:p>
          </p:txBody>
        </p:sp>
        <p:sp>
          <p:nvSpPr>
            <p:cNvPr id="31" name="AutoShape 443"/>
            <p:cNvSpPr>
              <a:spLocks noChangeArrowheads="1"/>
            </p:cNvSpPr>
            <p:nvPr/>
          </p:nvSpPr>
          <p:spPr bwMode="auto">
            <a:xfrm rot="5400000">
              <a:off x="670531" y="3428614"/>
              <a:ext cx="267059" cy="396220"/>
            </a:xfrm>
            <a:prstGeom prst="rtTriangle">
              <a:avLst/>
            </a:prstGeom>
            <a:solidFill>
              <a:schemeClr val="accent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>
                <a:defRPr/>
              </a:pPr>
              <a:endParaRPr kumimoji="0"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2" name="AutoShape 31"/>
          <p:cNvSpPr>
            <a:spLocks noChangeArrowheads="1"/>
          </p:cNvSpPr>
          <p:nvPr userDrawn="1"/>
        </p:nvSpPr>
        <p:spPr bwMode="auto">
          <a:xfrm>
            <a:off x="6876256" y="1340768"/>
            <a:ext cx="1872034" cy="2500330"/>
          </a:xfrm>
          <a:prstGeom prst="roundRect">
            <a:avLst>
              <a:gd name="adj" fmla="val 6954"/>
            </a:avLst>
          </a:prstGeom>
          <a:gradFill rotWithShape="1">
            <a:gsLst>
              <a:gs pos="0">
                <a:schemeClr val="accent3">
                  <a:lumMod val="20000"/>
                  <a:lumOff val="8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altLang="ko-KR" sz="14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3" name="AutoShape 32"/>
          <p:cNvSpPr>
            <a:spLocks noChangeArrowheads="1"/>
          </p:cNvSpPr>
          <p:nvPr userDrawn="1"/>
        </p:nvSpPr>
        <p:spPr bwMode="auto">
          <a:xfrm>
            <a:off x="7452320" y="4149080"/>
            <a:ext cx="1223962" cy="2035186"/>
          </a:xfrm>
          <a:prstGeom prst="roundRect">
            <a:avLst>
              <a:gd name="adj" fmla="val 6954"/>
            </a:avLst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5400000" scaled="1"/>
          </a:gradFill>
          <a:ln w="12700" algn="ctr">
            <a:solidFill>
              <a:srgbClr val="FFFFFF"/>
            </a:solidFill>
            <a:round/>
            <a:headEnd/>
            <a:tailEnd/>
          </a:ln>
          <a:effectLst>
            <a:prstShdw prst="shdw18" dist="17961" dir="13500000">
              <a:srgbClr val="FFFFFF">
                <a:gamma/>
                <a:shade val="60000"/>
                <a:invGamma/>
              </a:srgbClr>
            </a:prstShdw>
          </a:effectLst>
        </p:spPr>
        <p:txBody>
          <a:bodyPr wrap="none" anchor="ctr"/>
          <a:lstStyle/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</a:pPr>
            <a:endParaRPr lang="en-US" altLang="ko-KR" sz="14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4" name="AutoShape 71"/>
          <p:cNvSpPr>
            <a:spLocks noChangeArrowheads="1"/>
          </p:cNvSpPr>
          <p:nvPr userDrawn="1"/>
        </p:nvSpPr>
        <p:spPr bwMode="auto">
          <a:xfrm>
            <a:off x="3635896" y="1988840"/>
            <a:ext cx="2473326" cy="284162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3">
                  <a:lumMod val="75000"/>
                </a:schemeClr>
              </a:gs>
              <a:gs pos="50000">
                <a:srgbClr val="B1AFC7">
                  <a:gamma/>
                  <a:tint val="0"/>
                  <a:invGamma/>
                </a:srgbClr>
              </a:gs>
              <a:gs pos="100000">
                <a:schemeClr val="accent3">
                  <a:lumMod val="75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</a:pPr>
            <a:endParaRPr lang="ko-KR" altLang="en-US" sz="1800" b="1">
              <a:solidFill>
                <a:schemeClr val="tx1"/>
              </a:solidFill>
              <a:latin typeface="Tahoma" pitchFamily="34" charset="0"/>
              <a:ea typeface="HY울릉도M" pitchFamily="18" charset="-127"/>
            </a:endParaRPr>
          </a:p>
        </p:txBody>
      </p:sp>
      <p:sp>
        <p:nvSpPr>
          <p:cNvPr id="35" name="AutoShape 102"/>
          <p:cNvSpPr>
            <a:spLocks noChangeArrowheads="1"/>
          </p:cNvSpPr>
          <p:nvPr userDrawn="1"/>
        </p:nvSpPr>
        <p:spPr bwMode="auto">
          <a:xfrm>
            <a:off x="3921833" y="2525118"/>
            <a:ext cx="2311400" cy="2889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5">
                  <a:lumMod val="75000"/>
                </a:schemeClr>
              </a:gs>
              <a:gs pos="50000">
                <a:srgbClr val="B1AFC7">
                  <a:gamma/>
                  <a:tint val="0"/>
                  <a:invGamma/>
                </a:srgbClr>
              </a:gs>
              <a:gs pos="100000">
                <a:schemeClr val="accent5">
                  <a:lumMod val="75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</a:pPr>
            <a:endParaRPr lang="ko-KR" altLang="en-US" sz="1800" b="1">
              <a:solidFill>
                <a:schemeClr val="tx1"/>
              </a:solidFill>
              <a:latin typeface="Tahoma" pitchFamily="34" charset="0"/>
              <a:ea typeface="HY울릉도M" pitchFamily="18" charset="-127"/>
            </a:endParaRPr>
          </a:p>
        </p:txBody>
      </p:sp>
      <p:sp>
        <p:nvSpPr>
          <p:cNvPr id="36" name="AutoShape 56"/>
          <p:cNvSpPr>
            <a:spLocks noChangeArrowheads="1"/>
          </p:cNvSpPr>
          <p:nvPr userDrawn="1"/>
        </p:nvSpPr>
        <p:spPr bwMode="auto">
          <a:xfrm>
            <a:off x="4918054" y="1390951"/>
            <a:ext cx="1066800" cy="28416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rgbClr val="B1AFC7">
                  <a:gamma/>
                  <a:tint val="0"/>
                  <a:invGamma/>
                </a:srgb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</a:pPr>
            <a:endParaRPr lang="ko-KR" altLang="en-US" sz="1800" b="1">
              <a:solidFill>
                <a:schemeClr val="tx1"/>
              </a:solidFill>
              <a:latin typeface="Tahoma" pitchFamily="34" charset="0"/>
              <a:ea typeface="HY울릉도M" pitchFamily="18" charset="-127"/>
            </a:endParaRPr>
          </a:p>
        </p:txBody>
      </p:sp>
      <p:grpSp>
        <p:nvGrpSpPr>
          <p:cNvPr id="37" name="그룹 36"/>
          <p:cNvGrpSpPr/>
          <p:nvPr userDrawn="1"/>
        </p:nvGrpSpPr>
        <p:grpSpPr>
          <a:xfrm>
            <a:off x="2963092" y="3356992"/>
            <a:ext cx="3888432" cy="2160240"/>
            <a:chOff x="443677" y="3933056"/>
            <a:chExt cx="3888432" cy="2160240"/>
          </a:xfrm>
        </p:grpSpPr>
        <p:sp>
          <p:nvSpPr>
            <p:cNvPr id="38" name="AutoShape 31"/>
            <p:cNvSpPr>
              <a:spLocks noChangeArrowheads="1"/>
            </p:cNvSpPr>
            <p:nvPr/>
          </p:nvSpPr>
          <p:spPr bwMode="auto">
            <a:xfrm>
              <a:off x="443677" y="4221088"/>
              <a:ext cx="3888432" cy="1872208"/>
            </a:xfrm>
            <a:prstGeom prst="roundRect">
              <a:avLst>
                <a:gd name="adj" fmla="val 6954"/>
              </a:avLst>
            </a:prstGeom>
            <a:gradFill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ln w="12700" algn="ctr">
              <a:solidFill>
                <a:srgbClr val="FFFFFF"/>
              </a:solidFill>
              <a:round/>
              <a:headEnd/>
              <a:tailEnd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</p:spPr>
          <p:txBody>
            <a:bodyPr wrap="none" tIns="144000" anchor="t" anchorCtr="0"/>
            <a:lstStyle/>
            <a:p>
              <a:pPr marL="180975" indent="-180975">
                <a:lnSpc>
                  <a:spcPct val="120000"/>
                </a:lnSpc>
                <a:spcBef>
                  <a:spcPct val="20000"/>
                </a:spcBef>
                <a:buClr>
                  <a:schemeClr val="tx1"/>
                </a:buClr>
                <a:buFont typeface="Arial" pitchFamily="34" charset="0"/>
                <a:buChar char="•"/>
              </a:pPr>
              <a:r>
                <a:rPr lang="ko-KR" altLang="en-US" sz="1400" b="1" dirty="0" err="1" smtClean="0">
                  <a:solidFill>
                    <a:schemeClr val="tx1"/>
                  </a:solidFill>
                  <a:latin typeface="Tahoma" pitchFamily="34" charset="0"/>
                </a:rPr>
                <a:t>ㄻㅇㄻㄹ</a:t>
              </a:r>
              <a:endParaRPr lang="en-US" altLang="ko-KR" sz="1400" b="1" dirty="0">
                <a:solidFill>
                  <a:schemeClr val="tx1"/>
                </a:solidFill>
                <a:latin typeface="Tahoma" pitchFamily="34" charset="0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443677" y="3933056"/>
              <a:ext cx="2376264" cy="438886"/>
            </a:xfrm>
            <a:prstGeom prst="roundRect">
              <a:avLst/>
            </a:prstGeom>
            <a:gradFill flip="none" rotWithShape="1">
              <a:gsLst>
                <a:gs pos="0">
                  <a:srgbClr val="A5C26A">
                    <a:tint val="66000"/>
                    <a:satMod val="160000"/>
                  </a:srgbClr>
                </a:gs>
                <a:gs pos="50000">
                  <a:srgbClr val="A5C26A">
                    <a:tint val="44500"/>
                    <a:satMod val="160000"/>
                  </a:srgbClr>
                </a:gs>
                <a:gs pos="100000">
                  <a:srgbClr val="A5C26A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주요 기능</a:t>
              </a:r>
              <a:endParaRPr kumimoji="0"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40" name="그룹 39"/>
          <p:cNvGrpSpPr/>
          <p:nvPr userDrawn="1"/>
        </p:nvGrpSpPr>
        <p:grpSpPr>
          <a:xfrm>
            <a:off x="270222" y="4293096"/>
            <a:ext cx="3888432" cy="2160240"/>
            <a:chOff x="443677" y="1628800"/>
            <a:chExt cx="3888432" cy="2160240"/>
          </a:xfrm>
        </p:grpSpPr>
        <p:sp>
          <p:nvSpPr>
            <p:cNvPr id="41" name="AutoShape 31"/>
            <p:cNvSpPr>
              <a:spLocks noChangeArrowheads="1"/>
            </p:cNvSpPr>
            <p:nvPr/>
          </p:nvSpPr>
          <p:spPr bwMode="auto">
            <a:xfrm>
              <a:off x="443677" y="1916832"/>
              <a:ext cx="3888432" cy="1872208"/>
            </a:xfrm>
            <a:prstGeom prst="roundRect">
              <a:avLst>
                <a:gd name="adj" fmla="val 6954"/>
              </a:avLst>
            </a:prstGeom>
            <a:gradFill rotWithShape="1">
              <a:gsLst>
                <a:gs pos="0">
                  <a:schemeClr val="accent5">
                    <a:lumMod val="20000"/>
                    <a:lumOff val="8000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5400000" scaled="1"/>
            </a:gradFill>
            <a:ln w="12700" algn="ctr">
              <a:solidFill>
                <a:srgbClr val="FFFFFF"/>
              </a:solidFill>
              <a:round/>
              <a:headEnd/>
              <a:tailEnd/>
            </a:ln>
            <a:effectLst>
              <a:prstShdw prst="shdw18" dist="17961" dir="13500000">
                <a:srgbClr val="FFFFFF">
                  <a:gamma/>
                  <a:shade val="60000"/>
                  <a:invGamma/>
                </a:srgbClr>
              </a:prstShdw>
            </a:effectLst>
          </p:spPr>
          <p:txBody>
            <a:bodyPr wrap="none" tIns="144000" anchor="t" anchorCtr="0"/>
            <a:lstStyle/>
            <a:p>
              <a:pPr marL="180975" indent="-180975">
                <a:lnSpc>
                  <a:spcPct val="120000"/>
                </a:lnSpc>
                <a:spcBef>
                  <a:spcPct val="20000"/>
                </a:spcBef>
                <a:buClr>
                  <a:schemeClr val="tx1"/>
                </a:buClr>
                <a:buFont typeface="Arial" pitchFamily="34" charset="0"/>
                <a:buChar char="•"/>
              </a:pPr>
              <a:r>
                <a:rPr lang="ko-KR" altLang="en-US" sz="1400" b="1" dirty="0" err="1" smtClean="0">
                  <a:solidFill>
                    <a:schemeClr val="tx1"/>
                  </a:solidFill>
                  <a:latin typeface="Tahoma" pitchFamily="34" charset="0"/>
                </a:rPr>
                <a:t>ㄻㅇㄻㄹ</a:t>
              </a:r>
              <a:endParaRPr lang="en-US" altLang="ko-KR" sz="1400" b="1" dirty="0">
                <a:solidFill>
                  <a:schemeClr val="tx1"/>
                </a:solidFill>
                <a:latin typeface="Tahoma" pitchFamily="34" charset="0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467544" y="1628800"/>
              <a:ext cx="2376264" cy="428058"/>
            </a:xfrm>
            <a:prstGeom prst="roundRect">
              <a:avLst/>
            </a:prstGeom>
            <a:gradFill flip="none" rotWithShape="1">
              <a:gsLst>
                <a:gs pos="0">
                  <a:schemeClr val="accent5">
                    <a:lumMod val="60000"/>
                    <a:lumOff val="40000"/>
                  </a:schemeClr>
                </a:gs>
                <a:gs pos="50000">
                  <a:schemeClr val="accent5">
                    <a:lumMod val="40000"/>
                    <a:lumOff val="60000"/>
                  </a:schemeClr>
                </a:gs>
                <a:gs pos="100000">
                  <a:schemeClr val="accent5">
                    <a:lumMod val="20000"/>
                    <a:lumOff val="80000"/>
                  </a:schemeClr>
                </a:gs>
              </a:gsLst>
              <a:lin ang="135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개요 및 설명</a:t>
              </a:r>
              <a:endParaRPr kumimoji="0"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41708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제목 1"/>
          <p:cNvSpPr txBox="1">
            <a:spLocks/>
          </p:cNvSpPr>
          <p:nvPr userDrawn="1"/>
        </p:nvSpPr>
        <p:spPr>
          <a:xfrm>
            <a:off x="323528" y="188639"/>
            <a:ext cx="5400600" cy="5760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조선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/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자동차 </a:t>
            </a:r>
            <a:r>
              <a:rPr kumimoji="0" lang="en-US" altLang="ko-KR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PLM </a:t>
            </a: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시스템 판매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95536" y="1095127"/>
            <a:ext cx="4300912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조선</a:t>
            </a:r>
            <a:r>
              <a:rPr lang="en-US" altLang="ko-KR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PLM</a:t>
            </a:r>
            <a:r>
              <a:rPr lang="ko-KR" altLang="en-US" sz="2400" b="1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맑은 고딕"/>
              </a:rPr>
              <a:t>컨설팅</a:t>
            </a:r>
          </a:p>
        </p:txBody>
      </p:sp>
      <p:sp>
        <p:nvSpPr>
          <p:cNvPr id="14" name="오각형 13"/>
          <p:cNvSpPr/>
          <p:nvPr userDrawn="1"/>
        </p:nvSpPr>
        <p:spPr>
          <a:xfrm>
            <a:off x="538857" y="1700808"/>
            <a:ext cx="2067391" cy="435742"/>
          </a:xfrm>
          <a:prstGeom prst="homePlate">
            <a:avLst/>
          </a:prstGeom>
          <a:gradFill flip="none" rotWithShape="1">
            <a:gsLst>
              <a:gs pos="0">
                <a:srgbClr val="4DADC7"/>
              </a:gs>
              <a:gs pos="68000">
                <a:schemeClr val="accent5">
                  <a:lumMod val="40000"/>
                  <a:lumOff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갈매기형 수장 14"/>
          <p:cNvSpPr/>
          <p:nvPr userDrawn="1"/>
        </p:nvSpPr>
        <p:spPr>
          <a:xfrm>
            <a:off x="2514173" y="1702254"/>
            <a:ext cx="401643" cy="434016"/>
          </a:xfrm>
          <a:prstGeom prst="chevron">
            <a:avLst>
              <a:gd name="adj" fmla="val 50695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6000">
                <a:schemeClr val="accent5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1" hangingPunct="1"/>
            <a:endParaRPr lang="ko-KR" alt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541973" y="1744432"/>
            <a:ext cx="12618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bg1"/>
                </a:solidFill>
              </a:rPr>
              <a:t>컨설팅 영역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7" name="직사각형 16"/>
          <p:cNvSpPr/>
          <p:nvPr userDrawn="1"/>
        </p:nvSpPr>
        <p:spPr>
          <a:xfrm>
            <a:off x="396676" y="2304387"/>
            <a:ext cx="3786214" cy="3388586"/>
          </a:xfrm>
          <a:prstGeom prst="rect">
            <a:avLst/>
          </a:prstGeom>
          <a:solidFill>
            <a:srgbClr val="F0ECF4"/>
          </a:solidFill>
          <a:ln w="31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 userDrawn="1"/>
        </p:nvSpPr>
        <p:spPr>
          <a:xfrm>
            <a:off x="539552" y="2420888"/>
            <a:ext cx="3500462" cy="1384995"/>
          </a:xfrm>
          <a:prstGeom prst="rect">
            <a:avLst/>
          </a:prstGeom>
          <a:solidFill>
            <a:srgbClr val="FEF9F4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ko-KR" altLang="en-US" sz="1400" b="1" dirty="0" smtClean="0"/>
              <a:t>사</a:t>
            </a:r>
            <a:endParaRPr lang="en-US" altLang="ko-KR" sz="1400" b="1" dirty="0" smtClean="0"/>
          </a:p>
          <a:p>
            <a:pPr>
              <a:buFont typeface="Arial" pitchFamily="34" charset="0"/>
              <a:buChar char="•"/>
            </a:pPr>
            <a:endParaRPr lang="en-US" altLang="ko-KR" sz="1400" b="1" dirty="0" smtClean="0"/>
          </a:p>
          <a:p>
            <a:pPr>
              <a:buFont typeface="Arial" pitchFamily="34" charset="0"/>
              <a:buChar char="•"/>
            </a:pPr>
            <a:endParaRPr lang="en-US" altLang="ko-KR" sz="1400" b="1" dirty="0" smtClean="0"/>
          </a:p>
          <a:p>
            <a:pPr>
              <a:buFont typeface="Arial" pitchFamily="34" charset="0"/>
              <a:buChar char="•"/>
            </a:pPr>
            <a:endParaRPr lang="en-US" altLang="ko-KR" sz="1400" b="1" dirty="0" smtClean="0"/>
          </a:p>
          <a:p>
            <a:pPr>
              <a:buFont typeface="Arial" pitchFamily="34" charset="0"/>
              <a:buChar char="•"/>
            </a:pPr>
            <a:endParaRPr lang="en-US" altLang="ko-KR" sz="1400" b="1" dirty="0" smtClean="0"/>
          </a:p>
          <a:p>
            <a:pPr>
              <a:buFont typeface="Arial" pitchFamily="34" charset="0"/>
              <a:buChar char="•"/>
            </a:pPr>
            <a:endParaRPr lang="en-US" altLang="ko-KR" sz="1400" b="1" dirty="0" smtClean="0"/>
          </a:p>
        </p:txBody>
      </p:sp>
      <p:graphicFrame>
        <p:nvGraphicFramePr>
          <p:cNvPr id="19" name="표 18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28968846"/>
              </p:ext>
            </p:extLst>
          </p:nvPr>
        </p:nvGraphicFramePr>
        <p:xfrm>
          <a:off x="539552" y="3921086"/>
          <a:ext cx="3500462" cy="1645920"/>
        </p:xfrm>
        <a:graphic>
          <a:graphicData uri="http://schemas.openxmlformats.org/drawingml/2006/table">
            <a:tbl>
              <a:tblPr/>
              <a:tblGrid>
                <a:gridCol w="972351"/>
                <a:gridCol w="2528111"/>
              </a:tblGrid>
              <a:tr h="13065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구분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사양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크기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pl-PL" altLang="ko-KR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17696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mtClean="0">
                          <a:solidFill>
                            <a:srgbClr val="000000"/>
                          </a:solidFill>
                          <a:latin typeface="휴먼명조"/>
                        </a:rPr>
                        <a:t>바닥높이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1000mm</a:t>
                      </a:r>
                      <a:endParaRPr lang="en-US" altLang="ko-KR" sz="14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  <a:tr h="13031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smtClean="0">
                          <a:solidFill>
                            <a:srgbClr val="000000"/>
                          </a:solidFill>
                          <a:latin typeface="휴먼명조"/>
                        </a:rPr>
                        <a:t>재질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구조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: </a:t>
                      </a: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내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.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외부 </a:t>
                      </a:r>
                      <a:r>
                        <a:rPr lang="en-US" altLang="ko-KR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: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4EC"/>
                    </a:solidFill>
                  </a:tcPr>
                </a:tc>
              </a:tr>
            </a:tbl>
          </a:graphicData>
        </a:graphic>
      </p:graphicFrame>
      <p:sp>
        <p:nvSpPr>
          <p:cNvPr id="20" name="AutoShape 85"/>
          <p:cNvSpPr>
            <a:spLocks noChangeArrowheads="1"/>
          </p:cNvSpPr>
          <p:nvPr userDrawn="1"/>
        </p:nvSpPr>
        <p:spPr bwMode="auto">
          <a:xfrm>
            <a:off x="1539684" y="5778474"/>
            <a:ext cx="1357322" cy="271689"/>
          </a:xfrm>
          <a:prstGeom prst="roundRect">
            <a:avLst>
              <a:gd name="adj" fmla="val 18241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 w="3175" cmpd="dbl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/>
            <a:r>
              <a:rPr lang="ko-KR" altLang="en-US" sz="1300" b="1" dirty="0" smtClean="0">
                <a:solidFill>
                  <a:prstClr val="black"/>
                </a:solidFill>
              </a:rPr>
              <a:t>사양</a:t>
            </a:r>
            <a:endParaRPr lang="en-US" altLang="ko-KR" sz="1300" b="1" dirty="0" smtClean="0">
              <a:solidFill>
                <a:prstClr val="black"/>
              </a:solidFill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5004618" y="1599590"/>
            <a:ext cx="3357586" cy="4286280"/>
          </a:xfrm>
          <a:prstGeom prst="rect">
            <a:avLst/>
          </a:prstGeom>
          <a:solidFill>
            <a:srgbClr val="F3F9FB"/>
          </a:solidFill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AutoShape 85"/>
          <p:cNvSpPr>
            <a:spLocks noChangeArrowheads="1"/>
          </p:cNvSpPr>
          <p:nvPr userDrawn="1"/>
        </p:nvSpPr>
        <p:spPr bwMode="auto">
          <a:xfrm>
            <a:off x="5861874" y="5983684"/>
            <a:ext cx="1643074" cy="271689"/>
          </a:xfrm>
          <a:prstGeom prst="roundRect">
            <a:avLst>
              <a:gd name="adj" fmla="val 18241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 w="3175" cmpd="dbl">
            <a:solidFill>
              <a:schemeClr val="accent4">
                <a:lumMod val="60000"/>
                <a:lumOff val="40000"/>
              </a:schemeClr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lvl="0" algn="ctr"/>
            <a:r>
              <a:rPr lang="ko-KR" altLang="en-US" sz="1300" b="1" dirty="0" smtClean="0">
                <a:solidFill>
                  <a:prstClr val="black"/>
                </a:solidFill>
              </a:rPr>
              <a:t>사양</a:t>
            </a:r>
            <a:endParaRPr lang="en-US" altLang="ko-KR" sz="1300" b="1" dirty="0" smtClean="0">
              <a:solidFill>
                <a:prstClr val="black"/>
              </a:solidFill>
            </a:endParaRPr>
          </a:p>
        </p:txBody>
      </p:sp>
      <p:graphicFrame>
        <p:nvGraphicFramePr>
          <p:cNvPr id="23" name="표 2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7678446"/>
              </p:ext>
            </p:extLst>
          </p:nvPr>
        </p:nvGraphicFramePr>
        <p:xfrm>
          <a:off x="5076056" y="4077072"/>
          <a:ext cx="3214710" cy="1737360"/>
        </p:xfrm>
        <a:graphic>
          <a:graphicData uri="http://schemas.openxmlformats.org/drawingml/2006/table">
            <a:tbl>
              <a:tblPr/>
              <a:tblGrid>
                <a:gridCol w="736704"/>
                <a:gridCol w="2478006"/>
              </a:tblGrid>
              <a:tr h="242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구분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4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휴먼명조"/>
                        </a:rPr>
                        <a:t>사양</a:t>
                      </a: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2D4E2"/>
                    </a:solidFill>
                  </a:tcPr>
                </a:tc>
              </a:tr>
              <a:tr h="242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해상도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kern="12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2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밝기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5000AN</a:t>
                      </a:r>
                      <a:endParaRPr lang="en-US" altLang="ko-KR" sz="14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2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렌즈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ko-KR" sz="1400" b="1" kern="12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0.8:1</a:t>
                      </a:r>
                      <a:endParaRPr lang="en-US" altLang="ko-KR" sz="1400" b="1" kern="12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24288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휴먼명조"/>
                        </a:rPr>
                        <a:t>기타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휴먼명조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천정</a:t>
                      </a:r>
                      <a:endParaRPr lang="en-US" altLang="ko-KR" sz="1400" b="1" dirty="0" smtClean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스크린과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112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 userDrawn="1"/>
        </p:nvSpPr>
        <p:spPr>
          <a:xfrm>
            <a:off x="5076056" y="1671028"/>
            <a:ext cx="3214710" cy="2308324"/>
          </a:xfrm>
          <a:prstGeom prst="rect">
            <a:avLst/>
          </a:prstGeom>
          <a:solidFill>
            <a:srgbClr val="DFF0F5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ko-KR" sz="1600" b="1" dirty="0" smtClean="0"/>
              <a:t>360</a:t>
            </a:r>
            <a:r>
              <a:rPr lang="ko-KR" altLang="en-US" sz="1600" b="1" dirty="0" smtClean="0"/>
              <a:t>도 </a:t>
            </a: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en-US" altLang="ko-KR" sz="1600" b="1" dirty="0" smtClean="0"/>
          </a:p>
          <a:p>
            <a:pPr>
              <a:buFont typeface="Arial" pitchFamily="34" charset="0"/>
              <a:buChar char="•"/>
            </a:pPr>
            <a:endParaRPr lang="ko-KR" altLang="en-US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676909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다이어그램 6"/>
          <p:cNvGraphicFramePr/>
          <p:nvPr userDrawn="1"/>
        </p:nvGraphicFramePr>
        <p:xfrm>
          <a:off x="1524000" y="165101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모서리가 둥근 직사각형 7"/>
          <p:cNvSpPr/>
          <p:nvPr userDrawn="1"/>
        </p:nvSpPr>
        <p:spPr>
          <a:xfrm>
            <a:off x="1656896" y="1754189"/>
            <a:ext cx="1114903" cy="52268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1</a:t>
            </a:r>
            <a:endParaRPr lang="ko-KR" altLang="en-US" sz="2800" b="1" dirty="0"/>
          </a:p>
        </p:txBody>
      </p:sp>
      <p:sp>
        <p:nvSpPr>
          <p:cNvPr id="9" name="모서리가 둥근 직사각형 8"/>
          <p:cNvSpPr/>
          <p:nvPr userDrawn="1"/>
        </p:nvSpPr>
        <p:spPr>
          <a:xfrm>
            <a:off x="1619672" y="2594400"/>
            <a:ext cx="1152127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2</a:t>
            </a:r>
            <a:endParaRPr lang="ko-KR" altLang="en-US" sz="2800" b="1" dirty="0"/>
          </a:p>
        </p:txBody>
      </p:sp>
      <p:sp>
        <p:nvSpPr>
          <p:cNvPr id="10" name="모서리가 둥근 직사각형 9"/>
          <p:cNvSpPr/>
          <p:nvPr userDrawn="1"/>
        </p:nvSpPr>
        <p:spPr>
          <a:xfrm>
            <a:off x="1619672" y="3429000"/>
            <a:ext cx="1152127" cy="5040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3</a:t>
            </a:r>
            <a:endParaRPr lang="ko-KR" altLang="en-US" sz="2800" b="1" dirty="0"/>
          </a:p>
        </p:txBody>
      </p:sp>
      <p:sp>
        <p:nvSpPr>
          <p:cNvPr id="11" name="모서리가 둥근 직사각형 10"/>
          <p:cNvSpPr/>
          <p:nvPr userDrawn="1"/>
        </p:nvSpPr>
        <p:spPr>
          <a:xfrm>
            <a:off x="1619672" y="4250584"/>
            <a:ext cx="1152128" cy="50405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4</a:t>
            </a:r>
            <a:endParaRPr lang="ko-KR" altLang="en-US" sz="2800" b="1" dirty="0"/>
          </a:p>
        </p:txBody>
      </p:sp>
      <p:sp>
        <p:nvSpPr>
          <p:cNvPr id="12" name="모서리가 둥근 직사각형 11"/>
          <p:cNvSpPr/>
          <p:nvPr userDrawn="1"/>
        </p:nvSpPr>
        <p:spPr>
          <a:xfrm>
            <a:off x="1619672" y="5085184"/>
            <a:ext cx="1152128" cy="504055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/>
              <a:t>5</a:t>
            </a:r>
            <a:endParaRPr lang="ko-KR" altLang="en-US" sz="2800" b="1" dirty="0"/>
          </a:p>
        </p:txBody>
      </p:sp>
      <p:sp>
        <p:nvSpPr>
          <p:cNvPr id="13" name="제목 1"/>
          <p:cNvSpPr txBox="1">
            <a:spLocks/>
          </p:cNvSpPr>
          <p:nvPr userDrawn="1"/>
        </p:nvSpPr>
        <p:spPr>
          <a:xfrm>
            <a:off x="323528" y="188639"/>
            <a:ext cx="5400600" cy="57606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377"/>
                </a:solidFill>
                <a:effectLst/>
                <a:uLnTx/>
                <a:uFillTx/>
                <a:latin typeface="HY울릉도M" pitchFamily="18" charset="-127"/>
                <a:ea typeface="HY울릉도M" pitchFamily="18" charset="-127"/>
                <a:cs typeface="+mj-cs"/>
              </a:rPr>
              <a:t>목차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1B3377"/>
              </a:solidFill>
              <a:effectLst/>
              <a:uLnTx/>
              <a:uFillTx/>
              <a:latin typeface="HY울릉도M" pitchFamily="18" charset="-127"/>
              <a:ea typeface="HY울릉도M" pitchFamily="18" charset="-127"/>
              <a:cs typeface="+mj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66" r:id="rId3"/>
    <p:sldLayoutId id="2147483670" r:id="rId4"/>
    <p:sldLayoutId id="2147483671" r:id="rId5"/>
    <p:sldLayoutId id="2147483665" r:id="rId6"/>
    <p:sldLayoutId id="2147483662" r:id="rId7"/>
    <p:sldLayoutId id="2147483663" r:id="rId8"/>
    <p:sldLayoutId id="2147483651" r:id="rId9"/>
    <p:sldLayoutId id="2147483650" r:id="rId10"/>
    <p:sldLayoutId id="2147483652" r:id="rId11"/>
    <p:sldLayoutId id="2147483649" r:id="rId12"/>
    <p:sldLayoutId id="2147483660" r:id="rId13"/>
    <p:sldLayoutId id="2147483672" r:id="rId14"/>
  </p:sldLayoutIdLst>
  <p:timing>
    <p:tnLst>
      <p:par>
        <p:cTn id="1" dur="indefinite" restart="never" nodeType="tmRoot"/>
      </p:par>
    </p:tnLst>
  </p:timing>
  <p:hf hdr="0" ftr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ek_kim@xinnos.com" TargetMode="Externa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79513" y="980728"/>
            <a:ext cx="8784976" cy="5544616"/>
          </a:xfrm>
        </p:spPr>
        <p:txBody>
          <a:bodyPr>
            <a:no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</a:rPr>
              <a:t>모집 기업 소개</a:t>
            </a:r>
            <a:endParaRPr lang="en-US" altLang="ko-KR" sz="1200" dirty="0" smtClean="0">
              <a:solidFill>
                <a:srgbClr val="FF0000"/>
              </a:solidFill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기업명 </a:t>
            </a:r>
            <a:r>
              <a:rPr lang="en-US" altLang="ko-KR" sz="1050" dirty="0" smtClean="0">
                <a:latin typeface="+mn-ea"/>
              </a:rPr>
              <a:t>: </a:t>
            </a:r>
            <a:r>
              <a:rPr lang="ko-KR" altLang="en-US" sz="1050" dirty="0" smtClean="0">
                <a:latin typeface="+mn-ea"/>
              </a:rPr>
              <a:t>㈜</a:t>
            </a:r>
            <a:r>
              <a:rPr lang="ko-KR" altLang="en-US" sz="1050" dirty="0" err="1" smtClean="0">
                <a:latin typeface="+mn-ea"/>
              </a:rPr>
              <a:t>지노스</a:t>
            </a:r>
            <a:r>
              <a:rPr lang="ko-KR" altLang="en-US" sz="1050" dirty="0" smtClean="0">
                <a:latin typeface="+mn-ea"/>
              </a:rPr>
              <a:t> </a:t>
            </a:r>
            <a:r>
              <a:rPr lang="en-US" altLang="ko-KR" sz="1050" dirty="0" smtClean="0">
                <a:latin typeface="+mn-ea"/>
              </a:rPr>
              <a:t>(</a:t>
            </a:r>
            <a:r>
              <a:rPr lang="ko-KR" altLang="en-US" sz="1050" dirty="0" smtClean="0">
                <a:latin typeface="+mn-ea"/>
              </a:rPr>
              <a:t>홈페이지 </a:t>
            </a:r>
            <a:r>
              <a:rPr lang="en-US" altLang="ko-KR" sz="1050" dirty="0" smtClean="0">
                <a:latin typeface="+mn-ea"/>
              </a:rPr>
              <a:t>: http://www.xinnos.com)</a:t>
            </a:r>
            <a:endParaRPr lang="ko-KR" altLang="en-US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위치 </a:t>
            </a:r>
            <a:r>
              <a:rPr lang="en-US" altLang="ko-KR" sz="1050" dirty="0" smtClean="0">
                <a:latin typeface="+mn-ea"/>
              </a:rPr>
              <a:t>: </a:t>
            </a:r>
            <a:r>
              <a:rPr lang="ko-KR" altLang="en-US" sz="1050" dirty="0" smtClean="0">
                <a:latin typeface="+mn-ea"/>
              </a:rPr>
              <a:t>서울시 강남구 논현동 소재</a:t>
            </a:r>
            <a:endParaRPr lang="en-US" altLang="ko-KR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기업 소개 </a:t>
            </a:r>
            <a:r>
              <a:rPr lang="en-US" altLang="ko-KR" sz="1050" dirty="0" smtClean="0">
                <a:latin typeface="+mn-ea"/>
              </a:rPr>
              <a:t>: </a:t>
            </a:r>
            <a:r>
              <a:rPr lang="ko-KR" altLang="en-US" sz="1050" dirty="0" smtClean="0">
                <a:latin typeface="+mn-ea"/>
              </a:rPr>
              <a:t>조선 및 해양플랜트 산업에 적용 가능한 </a:t>
            </a:r>
            <a:r>
              <a:rPr lang="en-US" altLang="ko-KR" sz="1050" dirty="0" smtClean="0">
                <a:latin typeface="+mn-ea"/>
              </a:rPr>
              <a:t>3D M&amp;S(Modeling &amp; Simulation), IAS(Integrated Automation System), PLM(Product Lifecycle Management), Simulator </a:t>
            </a:r>
            <a:r>
              <a:rPr lang="ko-KR" altLang="en-US" sz="1050" dirty="0" smtClean="0">
                <a:latin typeface="+mn-ea"/>
              </a:rPr>
              <a:t>개발의 최고의 기술을 보유하고 있는 기업 </a:t>
            </a:r>
            <a:endParaRPr lang="en-US" altLang="ko-KR" sz="1050" dirty="0" smtClean="0">
              <a:latin typeface="+mn-ea"/>
            </a:endParaRPr>
          </a:p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</a:rPr>
              <a:t>자격 요건</a:t>
            </a:r>
            <a:endParaRPr lang="en-US" altLang="ko-KR" sz="1200" dirty="0" smtClean="0">
              <a:solidFill>
                <a:srgbClr val="FF0000"/>
              </a:solidFill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석사이상</a:t>
            </a:r>
            <a:r>
              <a:rPr lang="en-US" altLang="ko-KR" sz="1050" dirty="0" smtClean="0">
                <a:latin typeface="+mn-ea"/>
              </a:rPr>
              <a:t>(2014</a:t>
            </a:r>
            <a:r>
              <a:rPr lang="ko-KR" altLang="en-US" sz="1050" dirty="0" smtClean="0">
                <a:latin typeface="+mn-ea"/>
              </a:rPr>
              <a:t>년 졸업예정자 포함</a:t>
            </a:r>
            <a:r>
              <a:rPr lang="en-US" altLang="ko-KR" sz="1050" dirty="0" smtClean="0">
                <a:latin typeface="+mn-ea"/>
              </a:rPr>
              <a:t>)</a:t>
            </a: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성별 및 나이 무관</a:t>
            </a:r>
            <a:endParaRPr lang="en-US" altLang="ko-KR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프로그래밍 또는 제어 프로그래밍 개발 </a:t>
            </a:r>
            <a:r>
              <a:rPr lang="ko-KR" altLang="en-US" sz="1050" dirty="0" err="1" smtClean="0">
                <a:latin typeface="+mn-ea"/>
              </a:rPr>
              <a:t>유경험자</a:t>
            </a:r>
            <a:endParaRPr lang="en-US" altLang="ko-KR" sz="1050" dirty="0" smtClean="0">
              <a:latin typeface="+mn-ea"/>
            </a:endParaRPr>
          </a:p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</a:rPr>
              <a:t>모집 </a:t>
            </a:r>
            <a:r>
              <a:rPr lang="ko-KR" altLang="en-US" sz="1200" dirty="0">
                <a:solidFill>
                  <a:srgbClr val="FF0000"/>
                </a:solidFill>
                <a:latin typeface="+mn-ea"/>
              </a:rPr>
              <a:t>분야</a:t>
            </a:r>
            <a:endParaRPr lang="en-US" altLang="ko-KR" sz="1200" dirty="0">
              <a:solidFill>
                <a:srgbClr val="FF0000"/>
              </a:solidFill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>
                <a:latin typeface="+mn-ea"/>
              </a:rPr>
              <a:t>공학계열 전공자로서 프로그래밍</a:t>
            </a:r>
            <a:r>
              <a:rPr lang="en-US" altLang="ko-KR" sz="1050" dirty="0">
                <a:latin typeface="+mn-ea"/>
              </a:rPr>
              <a:t>(Application/Web/App </a:t>
            </a:r>
            <a:r>
              <a:rPr lang="ko-KR" altLang="en-US" sz="1050" dirty="0">
                <a:latin typeface="+mn-ea"/>
              </a:rPr>
              <a:t>등</a:t>
            </a:r>
            <a:r>
              <a:rPr lang="en-US" altLang="ko-KR" sz="1050" dirty="0">
                <a:latin typeface="+mn-ea"/>
              </a:rPr>
              <a:t>) </a:t>
            </a:r>
            <a:r>
              <a:rPr lang="ko-KR" altLang="en-US" sz="1050" dirty="0">
                <a:latin typeface="+mn-ea"/>
              </a:rPr>
              <a:t>또는 제어 프로그래밍</a:t>
            </a:r>
            <a:r>
              <a:rPr lang="en-US" altLang="ko-KR" sz="1050" dirty="0">
                <a:latin typeface="+mn-ea"/>
              </a:rPr>
              <a:t>(DCS/PLC/</a:t>
            </a:r>
            <a:r>
              <a:rPr lang="en-US" altLang="ko-KR" sz="1050" dirty="0" err="1">
                <a:latin typeface="+mn-ea"/>
              </a:rPr>
              <a:t>LabView</a:t>
            </a:r>
            <a:r>
              <a:rPr lang="en-US" altLang="ko-KR" sz="1050" dirty="0">
                <a:latin typeface="+mn-ea"/>
              </a:rPr>
              <a:t> </a:t>
            </a:r>
            <a:r>
              <a:rPr lang="ko-KR" altLang="en-US" sz="1050" dirty="0">
                <a:latin typeface="+mn-ea"/>
              </a:rPr>
              <a:t>등</a:t>
            </a:r>
            <a:r>
              <a:rPr lang="en-US" altLang="ko-KR" sz="1050" dirty="0">
                <a:latin typeface="+mn-ea"/>
              </a:rPr>
              <a:t>) </a:t>
            </a:r>
            <a:r>
              <a:rPr lang="ko-KR" altLang="en-US" sz="1050" dirty="0">
                <a:latin typeface="+mn-ea"/>
              </a:rPr>
              <a:t>개발 </a:t>
            </a:r>
            <a:r>
              <a:rPr lang="ko-KR" altLang="en-US" sz="1050" dirty="0" err="1" smtClean="0">
                <a:latin typeface="+mn-ea"/>
              </a:rPr>
              <a:t>가능자</a:t>
            </a:r>
            <a:endParaRPr lang="en-US" altLang="ko-KR" sz="1000" dirty="0" smtClean="0">
              <a:latin typeface="+mn-ea"/>
            </a:endParaRPr>
          </a:p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</a:rPr>
              <a:t>예상 담당 업무</a:t>
            </a:r>
            <a:endParaRPr lang="en-US" altLang="ko-KR" sz="1200" dirty="0" smtClean="0">
              <a:solidFill>
                <a:srgbClr val="FF0000"/>
              </a:solidFill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해양플랜트 운영지원 시스템 개발</a:t>
            </a:r>
            <a:endParaRPr lang="en-US" altLang="ko-KR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조선 및 해양플랜트 모니터링 </a:t>
            </a:r>
            <a:r>
              <a:rPr lang="en-US" altLang="ko-KR" sz="1050" dirty="0" smtClean="0">
                <a:latin typeface="+mn-ea"/>
              </a:rPr>
              <a:t>&amp; </a:t>
            </a:r>
            <a:r>
              <a:rPr lang="ko-KR" altLang="en-US" sz="1050" dirty="0" smtClean="0">
                <a:latin typeface="+mn-ea"/>
              </a:rPr>
              <a:t>제어 시스템 개발</a:t>
            </a:r>
            <a:endParaRPr lang="en-US" altLang="ko-KR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시뮬레이터 개발</a:t>
            </a:r>
            <a:endParaRPr lang="en-US" altLang="ko-KR" sz="1050" dirty="0" smtClean="0">
              <a:latin typeface="+mn-ea"/>
            </a:endParaRPr>
          </a:p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</a:rPr>
              <a:t>우대사항</a:t>
            </a:r>
            <a:endParaRPr lang="en-US" altLang="ko-KR" sz="1200" dirty="0" smtClean="0">
              <a:solidFill>
                <a:srgbClr val="FF0000"/>
              </a:solidFill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>
                <a:latin typeface="+mn-ea"/>
              </a:rPr>
              <a:t>컴퓨터공학계열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산업공학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제어계측공학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전자공학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화학공학</a:t>
            </a:r>
            <a:r>
              <a:rPr lang="en-US" altLang="ko-KR" sz="1050" dirty="0">
                <a:latin typeface="+mn-ea"/>
              </a:rPr>
              <a:t>, </a:t>
            </a:r>
            <a:r>
              <a:rPr lang="ko-KR" altLang="en-US" sz="1050" dirty="0">
                <a:latin typeface="+mn-ea"/>
              </a:rPr>
              <a:t>조선공학을 전공으로 제어 프로그램 및 시뮬레이션</a:t>
            </a:r>
            <a:r>
              <a:rPr lang="en-US" altLang="ko-KR" sz="1050" dirty="0">
                <a:latin typeface="+mn-ea"/>
              </a:rPr>
              <a:t>(</a:t>
            </a:r>
            <a:r>
              <a:rPr lang="ko-KR" altLang="en-US" sz="1050" dirty="0">
                <a:latin typeface="+mn-ea"/>
              </a:rPr>
              <a:t>시뮬레이터 포함</a:t>
            </a:r>
            <a:r>
              <a:rPr lang="en-US" altLang="ko-KR" sz="1050" dirty="0">
                <a:latin typeface="+mn-ea"/>
              </a:rPr>
              <a:t>) </a:t>
            </a:r>
            <a:r>
              <a:rPr lang="ko-KR" altLang="en-US" sz="1050" dirty="0">
                <a:latin typeface="+mn-ea"/>
              </a:rPr>
              <a:t>개발 </a:t>
            </a:r>
            <a:r>
              <a:rPr lang="ko-KR" altLang="en-US" sz="1050" dirty="0" err="1" smtClean="0">
                <a:latin typeface="+mn-ea"/>
              </a:rPr>
              <a:t>가능자</a:t>
            </a:r>
            <a:endParaRPr lang="en-US" altLang="ko-KR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영어 </a:t>
            </a:r>
            <a:r>
              <a:rPr lang="ko-KR" altLang="en-US" sz="1050" dirty="0">
                <a:latin typeface="+mn-ea"/>
              </a:rPr>
              <a:t>능력 </a:t>
            </a:r>
            <a:r>
              <a:rPr lang="ko-KR" altLang="en-US" sz="1050" dirty="0" smtClean="0">
                <a:latin typeface="+mn-ea"/>
              </a:rPr>
              <a:t>우수자</a:t>
            </a:r>
            <a:endParaRPr lang="en-US" altLang="ko-KR" sz="1050" dirty="0" smtClean="0">
              <a:latin typeface="+mn-ea"/>
            </a:endParaRPr>
          </a:p>
          <a:p>
            <a:pPr lvl="1">
              <a:lnSpc>
                <a:spcPct val="120000"/>
              </a:lnSpc>
            </a:pPr>
            <a:r>
              <a:rPr lang="ko-KR" altLang="en-US" sz="1050" dirty="0" smtClean="0">
                <a:latin typeface="+mn-ea"/>
              </a:rPr>
              <a:t>시스템 </a:t>
            </a:r>
            <a:r>
              <a:rPr lang="ko-KR" altLang="en-US" sz="1050" dirty="0">
                <a:latin typeface="+mn-ea"/>
              </a:rPr>
              <a:t>분석 및 설계 능력이 우수한 </a:t>
            </a:r>
            <a:r>
              <a:rPr lang="ko-KR" altLang="en-US" sz="1050" dirty="0" smtClean="0">
                <a:latin typeface="+mn-ea"/>
              </a:rPr>
              <a:t>자</a:t>
            </a:r>
            <a:endParaRPr lang="en-US" altLang="ko-KR" sz="1050" dirty="0" smtClean="0">
              <a:latin typeface="+mn-ea"/>
            </a:endParaRPr>
          </a:p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</a:rPr>
              <a:t>담당자 연락처</a:t>
            </a:r>
            <a:endParaRPr lang="en-US" altLang="ko-KR" sz="1200" dirty="0" smtClean="0">
              <a:solidFill>
                <a:srgbClr val="FF0000"/>
              </a:solidFill>
              <a:latin typeface="+mn-ea"/>
            </a:endParaRPr>
          </a:p>
          <a:p>
            <a:pPr lvl="1"/>
            <a:r>
              <a:rPr lang="ko-KR" altLang="en-US" sz="1050" dirty="0" err="1" smtClean="0"/>
              <a:t>김응곤</a:t>
            </a:r>
            <a:r>
              <a:rPr lang="ko-KR" altLang="en-US" sz="1050" dirty="0" smtClean="0"/>
              <a:t> 부장 </a:t>
            </a:r>
            <a:r>
              <a:rPr lang="en-US" altLang="ko-KR" sz="1050" dirty="0" smtClean="0"/>
              <a:t>(</a:t>
            </a:r>
            <a:r>
              <a:rPr lang="en-US" altLang="ko-KR" sz="1050" dirty="0" smtClean="0">
                <a:hlinkClick r:id="rId2"/>
              </a:rPr>
              <a:t>ek_kim@xinnos.com</a:t>
            </a:r>
            <a:r>
              <a:rPr lang="en-US" altLang="ko-KR" sz="1050" dirty="0" smtClean="0"/>
              <a:t>, 070-4700-6710(</a:t>
            </a:r>
            <a:r>
              <a:rPr lang="ko-KR" altLang="en-US" sz="1050" dirty="0" smtClean="0"/>
              <a:t>직통번호</a:t>
            </a:r>
            <a:r>
              <a:rPr lang="en-US" altLang="ko-KR" sz="1050" dirty="0" smtClean="0"/>
              <a:t>),02-596-1488(</a:t>
            </a:r>
            <a:r>
              <a:rPr lang="ko-KR" altLang="en-US" sz="1050" dirty="0" smtClean="0"/>
              <a:t>대표번호</a:t>
            </a:r>
            <a:r>
              <a:rPr lang="en-US" altLang="ko-KR" sz="1050" dirty="0" smtClean="0"/>
              <a:t>)</a:t>
            </a:r>
          </a:p>
          <a:p>
            <a:pPr lvl="1"/>
            <a:r>
              <a:rPr lang="ko-KR" altLang="en-US" sz="1050" dirty="0" smtClean="0"/>
              <a:t>문의 사항은 언제든지 연락 주시면 성실히 답변 드리겠습니다</a:t>
            </a:r>
            <a:r>
              <a:rPr lang="en-US" altLang="ko-KR" sz="1050" dirty="0" smtClean="0"/>
              <a:t>.</a:t>
            </a: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5400600" cy="576064"/>
          </a:xfrm>
          <a:prstGeom prst="rect">
            <a:avLst/>
          </a:prstGeom>
        </p:spPr>
        <p:txBody>
          <a:bodyPr/>
          <a:lstStyle/>
          <a:p>
            <a:r>
              <a:rPr lang="ko-KR" altLang="en-US" dirty="0" smtClean="0"/>
              <a:t>병역 특례 요원 모집 공고</a:t>
            </a:r>
            <a:endParaRPr lang="ko-KR" altLang="en-US" dirty="0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88224" y="64196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>
                    <a:tint val="75000"/>
                  </a:schemeClr>
                </a:solidFill>
                <a:latin typeface="Verdana" pitchFamily="34" charset="0"/>
                <a:cs typeface="Verdana" pitchFamily="34" charset="0"/>
              </a:defRPr>
            </a:lvl1pPr>
          </a:lstStyle>
          <a:p>
            <a:fld id="{00A3DF10-E471-4221-AD67-658B85B0259D}" type="slidenum">
              <a:rPr lang="ko-KR" altLang="en-US" smtClean="0"/>
              <a:pPr/>
              <a:t>1</a:t>
            </a:fld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0361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</TotalTime>
  <Words>166</Words>
  <Application>Microsoft Office PowerPoint</Application>
  <PresentationFormat>화면 슬라이드 쇼(4:3)</PresentationFormat>
  <Paragraphs>23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병역 특례 요원 모집 공고</vt:lpstr>
    </vt:vector>
  </TitlesOfParts>
  <Company>KSSI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jekim</dc:creator>
  <cp:lastModifiedBy>명승배W</cp:lastModifiedBy>
  <cp:revision>225</cp:revision>
  <cp:lastPrinted>2012-10-13T07:03:47Z</cp:lastPrinted>
  <dcterms:created xsi:type="dcterms:W3CDTF">2012-10-10T01:46:43Z</dcterms:created>
  <dcterms:modified xsi:type="dcterms:W3CDTF">2014-01-08T01:21:37Z</dcterms:modified>
</cp:coreProperties>
</file>