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643" r:id="rId2"/>
    <p:sldId id="994" r:id="rId3"/>
    <p:sldId id="995" r:id="rId4"/>
    <p:sldId id="996" r:id="rId5"/>
    <p:sldId id="997" r:id="rId6"/>
    <p:sldId id="998" r:id="rId7"/>
    <p:sldId id="999" r:id="rId8"/>
    <p:sldId id="1013" r:id="rId9"/>
    <p:sldId id="1014" r:id="rId10"/>
    <p:sldId id="1015" r:id="rId11"/>
    <p:sldId id="1016" r:id="rId12"/>
    <p:sldId id="1017" r:id="rId13"/>
    <p:sldId id="1000" r:id="rId14"/>
    <p:sldId id="1001" r:id="rId15"/>
    <p:sldId id="1005" r:id="rId16"/>
    <p:sldId id="1006" r:id="rId17"/>
  </p:sldIdLst>
  <p:sldSz cx="9906000" cy="6858000" type="A4"/>
  <p:notesSz cx="6805613" cy="9939338"/>
  <p:defaultTextStyle>
    <a:defPPr>
      <a:defRPr lang="ko-KR"/>
    </a:defPPr>
    <a:lvl1pPr algn="l" defTabSz="957263" rtl="0" fontAlgn="base" latinLnBrk="1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77838" indent="-57150" algn="l" defTabSz="957263" rtl="0" fontAlgn="base" latinLnBrk="1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57263" indent="-117475" algn="l" defTabSz="957263" rtl="0" fontAlgn="base" latinLnBrk="1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435100" indent="-176213" algn="l" defTabSz="957263" rtl="0" fontAlgn="base" latinLnBrk="1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914525" indent="-234950" algn="l" defTabSz="957263" rtl="0" fontAlgn="base" latinLnBrk="1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sz="1900" b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sz="1900" b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sz="1900" b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sz="1900" b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527">
          <p15:clr>
            <a:srgbClr val="A4A3A4"/>
          </p15:clr>
        </p15:guide>
        <p15:guide id="2" orient="horz" pos="4110">
          <p15:clr>
            <a:srgbClr val="A4A3A4"/>
          </p15:clr>
        </p15:guide>
        <p15:guide id="3" orient="horz" pos="830">
          <p15:clr>
            <a:srgbClr val="A4A3A4"/>
          </p15:clr>
        </p15:guide>
        <p15:guide id="4" orient="horz" pos="1071">
          <p15:clr>
            <a:srgbClr val="A4A3A4"/>
          </p15:clr>
        </p15:guide>
        <p15:guide id="5" orient="horz" pos="2160">
          <p15:clr>
            <a:srgbClr val="A4A3A4"/>
          </p15:clr>
        </p15:guide>
        <p15:guide id="6" pos="172">
          <p15:clr>
            <a:srgbClr val="A4A3A4"/>
          </p15:clr>
        </p15:guide>
        <p15:guide id="7" pos="3120">
          <p15:clr>
            <a:srgbClr val="A4A3A4"/>
          </p15:clr>
        </p15:guide>
        <p15:guide id="8" pos="6068">
          <p15:clr>
            <a:srgbClr val="A4A3A4"/>
          </p15:clr>
        </p15:guide>
        <p15:guide id="9" pos="308">
          <p15:clr>
            <a:srgbClr val="A4A3A4"/>
          </p15:clr>
        </p15:guide>
        <p15:guide id="10" pos="5932">
          <p15:clr>
            <a:srgbClr val="A4A3A4"/>
          </p15:clr>
        </p15:guide>
        <p15:guide id="11" pos="761">
          <p15:clr>
            <a:srgbClr val="A4A3A4"/>
          </p15:clr>
        </p15:guide>
        <p15:guide id="12" pos="144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6">
          <p15:clr>
            <a:srgbClr val="A4A3A4"/>
          </p15:clr>
        </p15:guide>
        <p15:guide id="2" pos="213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FF"/>
    <a:srgbClr val="FFFF00"/>
    <a:srgbClr val="008000"/>
    <a:srgbClr val="000066"/>
    <a:srgbClr val="E2E2E2"/>
    <a:srgbClr val="FF0000"/>
    <a:srgbClr val="CC9900"/>
    <a:srgbClr val="FF66CC"/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4" autoAdjust="0"/>
    <p:restoredTop sz="91473" autoAdjust="0"/>
  </p:normalViewPr>
  <p:slideViewPr>
    <p:cSldViewPr showGuides="1">
      <p:cViewPr varScale="1">
        <p:scale>
          <a:sx n="116" d="100"/>
          <a:sy n="116" d="100"/>
        </p:scale>
        <p:origin x="-1170" y="-96"/>
      </p:cViewPr>
      <p:guideLst>
        <p:guide orient="horz" pos="4110"/>
        <p:guide orient="horz" pos="754"/>
        <p:guide orient="horz" pos="2205"/>
        <p:guide orient="horz" pos="527"/>
        <p:guide pos="217"/>
        <p:guide pos="3120"/>
        <p:guide pos="6023"/>
        <p:guide pos="308"/>
        <p:guide pos="59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4" d="100"/>
          <a:sy n="84" d="100"/>
        </p:scale>
        <p:origin x="-3486" y="-90"/>
      </p:cViewPr>
      <p:guideLst>
        <p:guide orient="horz" pos="3131"/>
        <p:guide pos="214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841" cy="497444"/>
          </a:xfrm>
          <a:prstGeom prst="rect">
            <a:avLst/>
          </a:prstGeom>
        </p:spPr>
        <p:txBody>
          <a:bodyPr vert="horz" lIns="91527" tIns="45763" rIns="91527" bIns="45763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4185" y="1"/>
            <a:ext cx="2949841" cy="497444"/>
          </a:xfrm>
          <a:prstGeom prst="rect">
            <a:avLst/>
          </a:prstGeom>
        </p:spPr>
        <p:txBody>
          <a:bodyPr vert="horz" lIns="91527" tIns="45763" rIns="91527" bIns="45763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D56A589A-2DDF-461C-B853-2861D5155A26}" type="datetimeFigureOut">
              <a:rPr lang="ko-KR" altLang="en-US"/>
              <a:pPr>
                <a:defRPr/>
              </a:pPr>
              <a:t>2015-02-03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40306"/>
            <a:ext cx="2949841" cy="497444"/>
          </a:xfrm>
          <a:prstGeom prst="rect">
            <a:avLst/>
          </a:prstGeom>
        </p:spPr>
        <p:txBody>
          <a:bodyPr vert="horz" lIns="91527" tIns="45763" rIns="91527" bIns="45763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4185" y="9440306"/>
            <a:ext cx="2949841" cy="497444"/>
          </a:xfrm>
          <a:prstGeom prst="rect">
            <a:avLst/>
          </a:prstGeom>
        </p:spPr>
        <p:txBody>
          <a:bodyPr vert="horz" lIns="91527" tIns="45763" rIns="91527" bIns="45763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A629F1-D5AF-485D-86A4-0A6477030BC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007494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841" cy="497444"/>
          </a:xfrm>
          <a:prstGeom prst="rect">
            <a:avLst/>
          </a:prstGeom>
        </p:spPr>
        <p:txBody>
          <a:bodyPr vert="horz" lIns="91509" tIns="45755" rIns="91509" bIns="45755" rtlCol="0"/>
          <a:lstStyle>
            <a:lvl1pPr algn="l" defTabSz="958686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185" y="1"/>
            <a:ext cx="2949841" cy="497444"/>
          </a:xfrm>
          <a:prstGeom prst="rect">
            <a:avLst/>
          </a:prstGeom>
        </p:spPr>
        <p:txBody>
          <a:bodyPr vert="horz" lIns="91509" tIns="45755" rIns="91509" bIns="45755" rtlCol="0"/>
          <a:lstStyle>
            <a:lvl1pPr algn="r" defTabSz="958686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ACF92A2-1BE2-4B30-9052-7AEF0156189A}" type="datetimeFigureOut">
              <a:rPr lang="ko-KR" altLang="en-US"/>
              <a:pPr>
                <a:defRPr/>
              </a:pPr>
              <a:t>2015-02-03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746125"/>
            <a:ext cx="537686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09" tIns="45755" rIns="91509" bIns="45755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244" y="4721743"/>
            <a:ext cx="5445126" cy="4472226"/>
          </a:xfrm>
          <a:prstGeom prst="rect">
            <a:avLst/>
          </a:prstGeom>
        </p:spPr>
        <p:txBody>
          <a:bodyPr vert="horz" lIns="91509" tIns="45755" rIns="91509" bIns="45755" rtlCol="0"/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0306"/>
            <a:ext cx="2949841" cy="497444"/>
          </a:xfrm>
          <a:prstGeom prst="rect">
            <a:avLst/>
          </a:prstGeom>
        </p:spPr>
        <p:txBody>
          <a:bodyPr vert="horz" lIns="91509" tIns="45755" rIns="91509" bIns="45755" rtlCol="0" anchor="b"/>
          <a:lstStyle>
            <a:lvl1pPr algn="l" defTabSz="958686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185" y="9440306"/>
            <a:ext cx="2949841" cy="497444"/>
          </a:xfrm>
          <a:prstGeom prst="rect">
            <a:avLst/>
          </a:prstGeom>
        </p:spPr>
        <p:txBody>
          <a:bodyPr vert="horz" lIns="91509" tIns="45755" rIns="91509" bIns="45755" rtlCol="0" anchor="b"/>
          <a:lstStyle>
            <a:lvl1pPr algn="r" defTabSz="958686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D4059A75-8A02-49D0-B348-B2305B41AA4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339978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19100" algn="l" rtl="0" eaLnBrk="0" fontAlgn="base" latinLnBrk="1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38200" algn="l" rtl="0" eaLnBrk="0" fontAlgn="base" latinLnBrk="1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58888" algn="l" rtl="0" eaLnBrk="0" fontAlgn="base" latinLnBrk="1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77988" algn="l" rtl="0" eaLnBrk="0" fontAlgn="base" latinLnBrk="1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99234" algn="l" defTabSz="839694" rtl="0" eaLnBrk="1" latinLnBrk="1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19081" algn="l" defTabSz="839694" rtl="0" eaLnBrk="1" latinLnBrk="1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38927" algn="l" defTabSz="839694" rtl="0" eaLnBrk="1" latinLnBrk="1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58774" algn="l" defTabSz="839694" rtl="0" eaLnBrk="1" latinLnBrk="1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대내용(검정 로고).png"/>
          <p:cNvPicPr>
            <a:picLocks noChangeAspect="1"/>
          </p:cNvPicPr>
          <p:nvPr userDrawn="1"/>
        </p:nvPicPr>
        <p:blipFill>
          <a:blip r:embed="rId2" cstate="print"/>
          <a:srcRect l="90387" t="3151" r="950" b="92639"/>
          <a:stretch>
            <a:fillRect/>
          </a:stretch>
        </p:blipFill>
        <p:spPr>
          <a:xfrm>
            <a:off x="8841432" y="260648"/>
            <a:ext cx="792088" cy="288702"/>
          </a:xfrm>
          <a:prstGeom prst="rect">
            <a:avLst/>
          </a:prstGeom>
        </p:spPr>
      </p:pic>
      <p:cxnSp>
        <p:nvCxnSpPr>
          <p:cNvPr id="2" name="직선 연결선 1"/>
          <p:cNvCxnSpPr/>
          <p:nvPr userDrawn="1"/>
        </p:nvCxnSpPr>
        <p:spPr>
          <a:xfrm>
            <a:off x="631825" y="2749550"/>
            <a:ext cx="864235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텍스트 개체 틀 9"/>
          <p:cNvSpPr>
            <a:spLocks noGrp="1"/>
          </p:cNvSpPr>
          <p:nvPr>
            <p:ph type="body" sz="quarter" idx="10"/>
          </p:nvPr>
        </p:nvSpPr>
        <p:spPr>
          <a:xfrm>
            <a:off x="488957" y="2060756"/>
            <a:ext cx="8928099" cy="648171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buNone/>
              <a:defRPr kumimoji="1" lang="ko-KR" altLang="en-US" sz="3000" b="0" kern="120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marL="0" marR="0" lvl="0" indent="0" algn="l" defTabSz="957263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ko-KR" altLang="en-US" dirty="0"/>
          </a:p>
        </p:txBody>
      </p:sp>
      <p:sp>
        <p:nvSpPr>
          <p:cNvPr id="6" name="텍스트 개체 틀 9"/>
          <p:cNvSpPr>
            <a:spLocks noGrp="1"/>
          </p:cNvSpPr>
          <p:nvPr>
            <p:ph type="body" sz="quarter" idx="11"/>
          </p:nvPr>
        </p:nvSpPr>
        <p:spPr>
          <a:xfrm>
            <a:off x="631825" y="2996952"/>
            <a:ext cx="8784778" cy="43204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buNone/>
              <a:defRPr kumimoji="1" lang="ko-KR" altLang="en-US" sz="1600" b="0" kern="120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marL="0" marR="0" lvl="0" indent="0" algn="l" defTabSz="957263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ko-KR" altLang="en-US" dirty="0"/>
          </a:p>
        </p:txBody>
      </p:sp>
      <p:sp>
        <p:nvSpPr>
          <p:cNvPr id="7" name="텍스트 개체 틀 9"/>
          <p:cNvSpPr>
            <a:spLocks noGrp="1"/>
          </p:cNvSpPr>
          <p:nvPr>
            <p:ph type="body" sz="quarter" idx="12"/>
          </p:nvPr>
        </p:nvSpPr>
        <p:spPr>
          <a:xfrm>
            <a:off x="632272" y="3332716"/>
            <a:ext cx="8784778" cy="43204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buNone/>
              <a:defRPr kumimoji="1" lang="ko-KR" altLang="en-US" sz="1600" b="0" kern="120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marL="0" marR="0" lvl="0" indent="0" algn="l" defTabSz="957263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ko-KR" altLang="en-US" dirty="0"/>
          </a:p>
        </p:txBody>
      </p:sp>
      <p:pic>
        <p:nvPicPr>
          <p:cNvPr id="9" name="그림 8" descr="표지(검정 로고).png"/>
          <p:cNvPicPr>
            <a:picLocks noChangeAspect="1"/>
          </p:cNvPicPr>
          <p:nvPr userDrawn="1"/>
        </p:nvPicPr>
        <p:blipFill>
          <a:blip r:embed="rId3" cstate="print"/>
          <a:srcRect l="36201" t="86155" r="34062" b="2635"/>
          <a:stretch>
            <a:fillRect/>
          </a:stretch>
        </p:blipFill>
        <p:spPr>
          <a:xfrm>
            <a:off x="3817056" y="5301208"/>
            <a:ext cx="2254508" cy="6374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대내용(검정 로고).png"/>
          <p:cNvPicPr>
            <a:picLocks noChangeAspect="1"/>
          </p:cNvPicPr>
          <p:nvPr userDrawn="1"/>
        </p:nvPicPr>
        <p:blipFill>
          <a:blip r:embed="rId2" cstate="print"/>
          <a:srcRect l="66937" t="3151" r="950" b="92639"/>
          <a:stretch>
            <a:fillRect/>
          </a:stretch>
        </p:blipFill>
        <p:spPr>
          <a:xfrm>
            <a:off x="6697376" y="260648"/>
            <a:ext cx="2936144" cy="288702"/>
          </a:xfrm>
          <a:prstGeom prst="rect">
            <a:avLst/>
          </a:prstGeom>
        </p:spPr>
      </p:pic>
      <p:sp>
        <p:nvSpPr>
          <p:cNvPr id="9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488950" y="2780928"/>
            <a:ext cx="8928100" cy="719510"/>
          </a:xfrm>
        </p:spPr>
        <p:txBody>
          <a:bodyPr/>
          <a:lstStyle>
            <a:lvl1pPr algn="ctr">
              <a:buNone/>
              <a:defRPr sz="3000">
                <a:ln>
                  <a:solidFill>
                    <a:schemeClr val="bg1">
                      <a:alpha val="5000"/>
                    </a:schemeClr>
                  </a:solidFill>
                </a:ln>
                <a:latin typeface="HY헤드라인M" pitchFamily="18" charset="-127"/>
                <a:ea typeface="HY헤드라인M" pitchFamily="18" charset="-127"/>
              </a:defRPr>
            </a:lvl1pPr>
            <a:lvl2pPr algn="ctr">
              <a:defRPr sz="3000">
                <a:latin typeface="HY헤드라인M" pitchFamily="18" charset="-127"/>
                <a:ea typeface="HY헤드라인M" pitchFamily="18" charset="-127"/>
              </a:defRPr>
            </a:lvl2pPr>
            <a:lvl3pPr algn="ctr">
              <a:defRPr sz="3000">
                <a:latin typeface="HY헤드라인M" pitchFamily="18" charset="-127"/>
                <a:ea typeface="HY헤드라인M" pitchFamily="18" charset="-127"/>
              </a:defRPr>
            </a:lvl3pPr>
            <a:lvl4pPr algn="ctr">
              <a:defRPr sz="3000">
                <a:latin typeface="HY헤드라인M" pitchFamily="18" charset="-127"/>
                <a:ea typeface="HY헤드라인M" pitchFamily="18" charset="-127"/>
              </a:defRPr>
            </a:lvl4pPr>
            <a:lvl5pPr algn="ctr">
              <a:defRPr sz="3000">
                <a:latin typeface="HY헤드라인M" pitchFamily="18" charset="-127"/>
                <a:ea typeface="HY헤드라인M" pitchFamily="18" charset="-127"/>
              </a:defRPr>
            </a:lvl5pPr>
          </a:lstStyle>
          <a:p>
            <a:pPr lvl="0"/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184150" y="620713"/>
            <a:ext cx="956151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제목 1"/>
          <p:cNvSpPr>
            <a:spLocks noGrp="1"/>
          </p:cNvSpPr>
          <p:nvPr>
            <p:ph type="ctrTitle"/>
          </p:nvPr>
        </p:nvSpPr>
        <p:spPr>
          <a:xfrm>
            <a:off x="223928" y="76430"/>
            <a:ext cx="6912198" cy="506486"/>
          </a:xfrm>
        </p:spPr>
        <p:txBody>
          <a:bodyPr/>
          <a:lstStyle>
            <a:lvl1pPr algn="l">
              <a:defRPr sz="1800">
                <a:ln>
                  <a:solidFill>
                    <a:schemeClr val="bg1">
                      <a:alpha val="0"/>
                    </a:schemeClr>
                  </a:solidFill>
                </a:ln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6" name="텍스트 개체 틀 9"/>
          <p:cNvSpPr>
            <a:spLocks noGrp="1"/>
          </p:cNvSpPr>
          <p:nvPr>
            <p:ph type="body" sz="quarter" idx="11"/>
          </p:nvPr>
        </p:nvSpPr>
        <p:spPr>
          <a:xfrm>
            <a:off x="344487" y="836613"/>
            <a:ext cx="9217025" cy="3603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>
            <a:lvl1pPr>
              <a:buNone/>
              <a:defRPr kumimoji="1" lang="ko-KR" altLang="en-US" sz="1400" b="0" kern="120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marL="0" marR="0" lvl="0" indent="0" algn="l" defTabSz="957263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ko-KR" altLang="en-US" dirty="0"/>
          </a:p>
        </p:txBody>
      </p:sp>
      <p:sp>
        <p:nvSpPr>
          <p:cNvPr id="7" name="텍스트 개체 틀 9"/>
          <p:cNvSpPr>
            <a:spLocks noGrp="1"/>
          </p:cNvSpPr>
          <p:nvPr>
            <p:ph type="body" sz="quarter" idx="12"/>
          </p:nvPr>
        </p:nvSpPr>
        <p:spPr>
          <a:xfrm>
            <a:off x="488949" y="1196975"/>
            <a:ext cx="9072563" cy="53276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/>
          <a:lstStyle>
            <a:lvl1pPr>
              <a:buNone/>
              <a:defRPr kumimoji="1" lang="ko-KR" altLang="en-US" sz="1300" b="0" kern="120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marL="0" marR="0" lvl="0" indent="0" algn="l" defTabSz="957263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ko-KR" altLang="en-US" dirty="0"/>
          </a:p>
        </p:txBody>
      </p:sp>
      <p:pic>
        <p:nvPicPr>
          <p:cNvPr id="8" name="그림 7" descr="대내용(검정 로고).png"/>
          <p:cNvPicPr>
            <a:picLocks noChangeAspect="1"/>
          </p:cNvPicPr>
          <p:nvPr userDrawn="1"/>
        </p:nvPicPr>
        <p:blipFill>
          <a:blip r:embed="rId2" cstate="print"/>
          <a:srcRect l="66937" t="3151" b="92639"/>
          <a:stretch>
            <a:fillRect/>
          </a:stretch>
        </p:blipFill>
        <p:spPr>
          <a:xfrm>
            <a:off x="6697376" y="260648"/>
            <a:ext cx="3022975" cy="2887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4" tIns="47892" rIns="95784" bIns="478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4" tIns="47892" rIns="95784" bIns="478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92"/>
            <a:ext cx="23114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l" defTabSz="957838" fontAlgn="auto">
              <a:spcBef>
                <a:spcPts val="0"/>
              </a:spcBef>
              <a:spcAft>
                <a:spcPts val="0"/>
              </a:spcAft>
              <a:defRPr kumimoji="0" sz="13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685AB9F-210F-40D4-B907-D26D4F7FB896}" type="datetime1">
              <a:rPr lang="ko-KR" altLang="en-US"/>
              <a:pPr>
                <a:defRPr/>
              </a:pPr>
              <a:t>2015-02-03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92"/>
            <a:ext cx="3136900" cy="365125"/>
          </a:xfrm>
          <a:prstGeom prst="rect">
            <a:avLst/>
          </a:prstGeom>
        </p:spPr>
        <p:txBody>
          <a:bodyPr vert="horz" wrap="square" lIns="95784" tIns="47892" rIns="95784" bIns="47892" numCol="1" anchor="ctr" anchorCtr="0" compatLnSpc="1">
            <a:prstTxWarp prst="textNoShape">
              <a:avLst/>
            </a:prstTxWarp>
          </a:bodyPr>
          <a:lstStyle>
            <a:lvl1pPr algn="ctr">
              <a:defRPr kumimoji="0" sz="1300" b="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92"/>
            <a:ext cx="23114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r" defTabSz="957838" fontAlgn="auto">
              <a:spcBef>
                <a:spcPts val="0"/>
              </a:spcBef>
              <a:spcAft>
                <a:spcPts val="0"/>
              </a:spcAft>
              <a:defRPr kumimoji="0" sz="13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5B47C3B-5CB6-401B-88A3-9782A85D90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79" r:id="rId2"/>
    <p:sldLayoutId id="2147483786" r:id="rId3"/>
    <p:sldLayoutId id="2147483787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57263" rtl="0" eaLnBrk="0" fontAlgn="base" latinLnBrk="1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57263" rtl="0" eaLnBrk="0" fontAlgn="base" latinLnBrk="1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defTabSz="957263" rtl="0" eaLnBrk="0" fontAlgn="base" latinLnBrk="1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defTabSz="957263" rtl="0" eaLnBrk="0" fontAlgn="base" latinLnBrk="1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defTabSz="957263" rtl="0" eaLnBrk="0" fontAlgn="base" latinLnBrk="1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19847" algn="ctr" defTabSz="957776" rtl="0" fontAlgn="base" latinLnBrk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839694" algn="ctr" defTabSz="957776" rtl="0" fontAlgn="base" latinLnBrk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259540" algn="ctr" defTabSz="957776" rtl="0" fontAlgn="base" latinLnBrk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679387" algn="ctr" defTabSz="957776" rtl="0" fontAlgn="base" latinLnBrk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57188" indent="-357188" algn="l" defTabSz="957263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6288" indent="-298450" algn="l" defTabSz="957263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5388" indent="-238125" algn="l" defTabSz="957263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defTabSz="957263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defTabSz="957263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4055" indent="-239460" algn="l" defTabSz="957838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75" indent="-239460" algn="l" defTabSz="957838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94" indent="-239460" algn="l" defTabSz="957838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813" indent="-239460" algn="l" defTabSz="957838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5783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19" algn="l" defTabSz="95783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38" algn="l" defTabSz="95783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57" algn="l" defTabSz="95783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77" algn="l" defTabSz="95783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96" algn="l" defTabSz="95783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15" algn="l" defTabSz="95783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34" algn="l" defTabSz="95783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353" algn="l" defTabSz="95783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>
            <a:spLocks noChangeArrowheads="1"/>
          </p:cNvSpPr>
          <p:nvPr/>
        </p:nvSpPr>
        <p:spPr bwMode="auto">
          <a:xfrm>
            <a:off x="633661" y="2132856"/>
            <a:ext cx="93598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800" dirty="0" err="1" smtClean="0">
                <a:latin typeface="+mn-ea"/>
                <a:ea typeface="+mn-ea"/>
              </a:rPr>
              <a:t>센트랄그룹</a:t>
            </a:r>
            <a:r>
              <a:rPr lang="ko-KR" altLang="en-US" sz="2800" dirty="0" smtClean="0">
                <a:latin typeface="+mn-ea"/>
                <a:ea typeface="+mn-ea"/>
              </a:rPr>
              <a:t> 회사소개자료</a:t>
            </a:r>
            <a:endParaRPr lang="en-US" altLang="ko-KR" sz="2800" dirty="0" smtClean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주요 제품 소개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272480" y="880378"/>
            <a:ext cx="64279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ko-KR" altLang="en-US" sz="1800" b="1" dirty="0" smtClean="0">
                <a:latin typeface="맑은 고딕" pitchFamily="50" charset="-127"/>
                <a:ea typeface="맑은 고딕" pitchFamily="50" charset="-127"/>
              </a:rPr>
              <a:t>▶ 변속기 </a:t>
            </a:r>
            <a:r>
              <a:rPr lang="en-US" altLang="ko-KR" sz="1800" b="1" dirty="0" smtClean="0">
                <a:latin typeface="맑은 고딕" pitchFamily="50" charset="-127"/>
                <a:ea typeface="맑은 고딕" pitchFamily="50" charset="-127"/>
              </a:rPr>
              <a:t>&amp; </a:t>
            </a:r>
            <a:r>
              <a:rPr lang="ko-KR" altLang="en-US" sz="1800" b="1" dirty="0" smtClean="0">
                <a:latin typeface="맑은 고딕" pitchFamily="50" charset="-127"/>
                <a:ea typeface="맑은 고딕" pitchFamily="50" charset="-127"/>
              </a:rPr>
              <a:t>엔진부품</a:t>
            </a:r>
            <a:endParaRPr lang="en-US" altLang="ko-KR" sz="18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6789" t="24235" r="16799" b="8829"/>
          <a:stretch>
            <a:fillRect/>
          </a:stretch>
        </p:blipFill>
        <p:spPr bwMode="auto">
          <a:xfrm>
            <a:off x="588280" y="1268760"/>
            <a:ext cx="864096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주요 제품 소개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272480" y="880378"/>
            <a:ext cx="64279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ko-KR" altLang="en-US" sz="1800" b="1" dirty="0" smtClean="0">
                <a:latin typeface="맑은 고딕" pitchFamily="50" charset="-127"/>
                <a:ea typeface="맑은 고딕" pitchFamily="50" charset="-127"/>
              </a:rPr>
              <a:t>▶ 제동장치</a:t>
            </a:r>
            <a:endParaRPr lang="en-US" altLang="ko-KR" sz="18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6603" t="27188" r="16985" b="9813"/>
          <a:stretch>
            <a:fillRect/>
          </a:stretch>
        </p:blipFill>
        <p:spPr bwMode="auto">
          <a:xfrm>
            <a:off x="560512" y="1268760"/>
            <a:ext cx="864096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주요 제품 소개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72480" y="880378"/>
            <a:ext cx="64279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ko-KR" altLang="en-US" sz="1800" b="1" dirty="0" smtClean="0">
                <a:latin typeface="맑은 고딕" pitchFamily="50" charset="-127"/>
                <a:ea typeface="맑은 고딕" pitchFamily="50" charset="-127"/>
              </a:rPr>
              <a:t>▶ 동력장치</a:t>
            </a:r>
            <a:endParaRPr lang="en-US" altLang="ko-KR" sz="18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7156" t="32110" r="16985" b="4891"/>
          <a:stretch>
            <a:fillRect/>
          </a:stretch>
        </p:blipFill>
        <p:spPr bwMode="auto">
          <a:xfrm>
            <a:off x="639485" y="1268760"/>
            <a:ext cx="856895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400" b="1" dirty="0" err="1" smtClean="0">
                <a:latin typeface="맑은 고딕" pitchFamily="50" charset="-127"/>
                <a:ea typeface="맑은 고딕" pitchFamily="50" charset="-127"/>
              </a:rPr>
              <a:t>고객사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 현황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그림 개체 틀 4" descr="Microsoft PowerPoint - [센트랄그룹 채용설명회 프리젠테이션]"/>
          <p:cNvPicPr>
            <a:picLocks noChangeAspect="1"/>
          </p:cNvPicPr>
          <p:nvPr/>
        </p:nvPicPr>
        <p:blipFill>
          <a:blip r:embed="rId2" cstate="print"/>
          <a:srcRect l="1452" t="-3308" r="2504"/>
          <a:stretch>
            <a:fillRect/>
          </a:stretch>
        </p:blipFill>
        <p:spPr bwMode="auto">
          <a:xfrm>
            <a:off x="704528" y="764704"/>
            <a:ext cx="8352928" cy="5478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4. R&amp;D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센터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그림 개체 틀 4" descr="PowerPoint 슬라이드 쇼 - [센트랄그룹 채용설명회 프리젠테이션]"/>
          <p:cNvPicPr>
            <a:picLocks noChangeAspect="1"/>
          </p:cNvPicPr>
          <p:nvPr/>
        </p:nvPicPr>
        <p:blipFill>
          <a:blip r:embed="rId2" cstate="print"/>
          <a:srcRect l="1570" t="192" r="357" b="59"/>
          <a:stretch>
            <a:fillRect/>
          </a:stretch>
        </p:blipFill>
        <p:spPr bwMode="auto">
          <a:xfrm>
            <a:off x="704528" y="836712"/>
            <a:ext cx="8157864" cy="5670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7.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임금 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직급 및 호칭체계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그림 개체 틀 4" descr="PowerPoint 슬라이드 쇼 - [센트랄그룹 채용설명회 프리젠테이션 20141023]"/>
          <p:cNvPicPr>
            <a:picLocks noChangeAspect="1"/>
          </p:cNvPicPr>
          <p:nvPr/>
        </p:nvPicPr>
        <p:blipFill>
          <a:blip r:embed="rId2" cstate="print"/>
          <a:srcRect l="845" r="2991"/>
          <a:stretch>
            <a:fillRect/>
          </a:stretch>
        </p:blipFill>
        <p:spPr bwMode="auto">
          <a:xfrm>
            <a:off x="560512" y="908720"/>
            <a:ext cx="8568952" cy="55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896549" y="1425550"/>
            <a:ext cx="7482601" cy="923330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              </a:t>
            </a:r>
            <a:endParaRPr kumimoji="0" lang="en-US" altLang="ko-KR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55" t="26578" r="37126" b="56688"/>
          <a:stretch>
            <a:fillRect/>
          </a:stretch>
        </p:blipFill>
        <p:spPr bwMode="auto">
          <a:xfrm>
            <a:off x="0" y="3662364"/>
            <a:ext cx="99060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직사각형 25"/>
          <p:cNvSpPr>
            <a:spLocks noChangeArrowheads="1"/>
          </p:cNvSpPr>
          <p:nvPr/>
        </p:nvSpPr>
        <p:spPr bwMode="auto">
          <a:xfrm>
            <a:off x="1097227" y="2563813"/>
            <a:ext cx="8537046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57263" eaLnBrk="0" hangingPunct="0">
              <a:spcBef>
                <a:spcPts val="1200"/>
              </a:spcBef>
            </a:pPr>
            <a:r>
              <a:rPr kumimoji="0" lang="ko-KR" altLang="en-US" sz="2400" b="1" dirty="0">
                <a:latin typeface="맑은 고딕" pitchFamily="50" charset="-127"/>
                <a:ea typeface="맑은 고딕" pitchFamily="50" charset="-127"/>
              </a:rPr>
              <a:t>세계 자동차 산업발전을 이끌어 가는</a:t>
            </a:r>
            <a:endParaRPr kumimoji="0" lang="en-US" altLang="ko-KR" sz="2400" b="1" dirty="0">
              <a:latin typeface="맑은 고딕" pitchFamily="50" charset="-127"/>
              <a:ea typeface="맑은 고딕" pitchFamily="50" charset="-127"/>
            </a:endParaRPr>
          </a:p>
          <a:p>
            <a:pPr defTabSz="957263" eaLnBrk="0" hangingPunct="0">
              <a:spcBef>
                <a:spcPts val="1200"/>
              </a:spcBef>
            </a:pPr>
            <a:r>
              <a:rPr kumimoji="0" lang="ko-KR" altLang="en-US" sz="2400" b="1" dirty="0">
                <a:latin typeface="맑은 고딕" pitchFamily="50" charset="-127"/>
                <a:ea typeface="맑은 고딕" pitchFamily="50" charset="-127"/>
              </a:rPr>
              <a:t>                최고의 자동차 부품제조 기업입니다</a:t>
            </a:r>
            <a:r>
              <a:rPr kumimoji="0" lang="en-US" altLang="ko-KR" sz="2400" b="1" dirty="0">
                <a:latin typeface="맑은 고딕" pitchFamily="50" charset="-127"/>
                <a:ea typeface="맑은 고딕" pitchFamily="50" charset="-127"/>
              </a:rPr>
              <a:t> !</a:t>
            </a:r>
            <a:endParaRPr kumimoji="0"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61420" y="6453189"/>
            <a:ext cx="214458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solidFill>
                  <a:schemeClr val="bg1">
                    <a:lumMod val="65000"/>
                  </a:schemeClr>
                </a:solidFill>
                <a:latin typeface="Nyala" pitchFamily="2" charset="0"/>
                <a:ea typeface="+mn-ea"/>
              </a:rPr>
              <a:t>www.ctr.co.kr</a:t>
            </a:r>
            <a:endParaRPr kumimoji="0" lang="ko-KR" altLang="en-US" sz="1600" dirty="0">
              <a:solidFill>
                <a:schemeClr val="bg1">
                  <a:lumMod val="65000"/>
                </a:schemeClr>
              </a:solidFill>
              <a:latin typeface="Nyala" pitchFamily="2" charset="0"/>
              <a:ea typeface="+mn-ea"/>
            </a:endParaRPr>
          </a:p>
        </p:txBody>
      </p:sp>
      <p:grpSp>
        <p:nvGrpSpPr>
          <p:cNvPr id="9" name="그룹 6"/>
          <p:cNvGrpSpPr>
            <a:grpSpLocks/>
          </p:cNvGrpSpPr>
          <p:nvPr/>
        </p:nvGrpSpPr>
        <p:grpSpPr bwMode="auto">
          <a:xfrm>
            <a:off x="1052513" y="1628775"/>
            <a:ext cx="3510095" cy="604838"/>
            <a:chOff x="1187624" y="3284984"/>
            <a:chExt cx="4536504" cy="845667"/>
          </a:xfrm>
        </p:grpSpPr>
        <p:pic>
          <p:nvPicPr>
            <p:cNvPr id="10" name="그림 7" descr="그룹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83968" y="3471976"/>
              <a:ext cx="1440160" cy="655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그림 8" descr="센트랄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87624" y="3284984"/>
              <a:ext cx="2952328" cy="8456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회사소개 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_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비전 및 미션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" name="그림 개체 틀 4" descr="PowerPoint 슬라이드 쇼 - [센트랄그룹 채용설명회 프리젠테이션]"/>
          <p:cNvPicPr>
            <a:picLocks noChangeAspect="1"/>
          </p:cNvPicPr>
          <p:nvPr/>
        </p:nvPicPr>
        <p:blipFill>
          <a:blip r:embed="rId2" cstate="print"/>
          <a:srcRect l="362" t="192" r="3693" b="-1691"/>
          <a:stretch>
            <a:fillRect/>
          </a:stretch>
        </p:blipFill>
        <p:spPr bwMode="auto">
          <a:xfrm>
            <a:off x="632520" y="939317"/>
            <a:ext cx="8175960" cy="551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회사소개 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_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주요연혁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그림 개체 틀 4" descr="PowerPoint 슬라이드 쇼 - [센트랄그룹 채용설명회 프리젠테이션]"/>
          <p:cNvPicPr>
            <a:picLocks noChangeAspect="1"/>
          </p:cNvPicPr>
          <p:nvPr/>
        </p:nvPicPr>
        <p:blipFill>
          <a:blip r:embed="rId2" cstate="print"/>
          <a:srcRect l="471" r="3113"/>
          <a:stretch>
            <a:fillRect/>
          </a:stretch>
        </p:blipFill>
        <p:spPr bwMode="auto">
          <a:xfrm>
            <a:off x="762244" y="908720"/>
            <a:ext cx="786316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회사소개 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_ </a:t>
            </a:r>
            <a:r>
              <a:rPr lang="ko-KR" altLang="en-US" sz="2400" b="1" dirty="0" err="1" smtClean="0">
                <a:latin typeface="맑은 고딕" pitchFamily="50" charset="-127"/>
                <a:ea typeface="맑은 고딕" pitchFamily="50" charset="-127"/>
              </a:rPr>
              <a:t>그룹사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 현황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그림 개체 틀 4" descr="PowerPoint 슬라이드 쇼 - [센트랄그룹 채용설명회 프리젠테이션]"/>
          <p:cNvPicPr>
            <a:picLocks noChangeAspect="1"/>
          </p:cNvPicPr>
          <p:nvPr/>
        </p:nvPicPr>
        <p:blipFill>
          <a:blip r:embed="rId2" cstate="print"/>
          <a:srcRect l="-1142" t="-3308" r="-123" b="-3441"/>
          <a:stretch>
            <a:fillRect/>
          </a:stretch>
        </p:blipFill>
        <p:spPr bwMode="auto">
          <a:xfrm>
            <a:off x="344488" y="841276"/>
            <a:ext cx="9145016" cy="569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회사소개 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_ </a:t>
            </a:r>
            <a:r>
              <a:rPr lang="ko-KR" altLang="en-US" sz="2400" b="1" dirty="0" err="1" smtClean="0">
                <a:latin typeface="맑은 고딕" pitchFamily="50" charset="-127"/>
                <a:ea typeface="맑은 고딕" pitchFamily="50" charset="-127"/>
              </a:rPr>
              <a:t>그룹사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 현황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그림 개체 틀 4" descr="PowerPoint 슬라이드 쇼 - [센트랄그룹 채용설명회 프리젠테이션]"/>
          <p:cNvPicPr>
            <a:picLocks noChangeAspect="1"/>
          </p:cNvPicPr>
          <p:nvPr/>
        </p:nvPicPr>
        <p:blipFill>
          <a:blip r:embed="rId2" cstate="print"/>
          <a:srcRect l="-291" t="-1558" r="-309"/>
          <a:stretch>
            <a:fillRect/>
          </a:stretch>
        </p:blipFill>
        <p:spPr bwMode="auto">
          <a:xfrm>
            <a:off x="560512" y="764704"/>
            <a:ext cx="8280920" cy="5790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회사소개 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_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매출액 성장추이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그림 개체 틀 4" descr="PowerPoint 슬라이드 쇼 - [센트랄그룹 채용설명회 프리젠테이션]"/>
          <p:cNvPicPr>
            <a:picLocks noChangeAspect="1"/>
          </p:cNvPicPr>
          <p:nvPr/>
        </p:nvPicPr>
        <p:blipFill>
          <a:blip r:embed="rId2" cstate="print"/>
          <a:srcRect l="1300" t="-1750" r="-1926" b="251"/>
          <a:stretch>
            <a:fillRect/>
          </a:stretch>
        </p:blipFill>
        <p:spPr bwMode="auto">
          <a:xfrm>
            <a:off x="560512" y="966940"/>
            <a:ext cx="8424936" cy="5198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주요 제품 소개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그림 개체 틀 4" descr="PowerPoint 슬라이드 쇼 - [센트랄그룹 채용설명회 프리젠테이션]"/>
          <p:cNvPicPr>
            <a:picLocks noChangeAspect="1"/>
          </p:cNvPicPr>
          <p:nvPr/>
        </p:nvPicPr>
        <p:blipFill>
          <a:blip r:embed="rId2" cstate="print"/>
          <a:srcRect l="1942" t="-1558" r="-336" b="-1691"/>
          <a:stretch>
            <a:fillRect/>
          </a:stretch>
        </p:blipFill>
        <p:spPr bwMode="auto">
          <a:xfrm>
            <a:off x="560512" y="781180"/>
            <a:ext cx="8280920" cy="5615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주요 제품 소개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72480" y="880378"/>
            <a:ext cx="64279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ko-KR" altLang="en-US" sz="1800" b="1" dirty="0" smtClean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lang="ko-KR" altLang="en-US" sz="1800" b="1" dirty="0" err="1" smtClean="0">
                <a:latin typeface="맑은 고딕" pitchFamily="50" charset="-127"/>
                <a:ea typeface="맑은 고딕" pitchFamily="50" charset="-127"/>
              </a:rPr>
              <a:t>조향장치</a:t>
            </a:r>
            <a:endParaRPr lang="en-US" altLang="ko-KR" sz="18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 cstate="print"/>
          <a:srcRect l="17156" t="25593" r="16985" b="3533"/>
          <a:stretch>
            <a:fillRect/>
          </a:stretch>
        </p:blipFill>
        <p:spPr bwMode="auto">
          <a:xfrm>
            <a:off x="634273" y="1293923"/>
            <a:ext cx="856895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2480" y="65904"/>
            <a:ext cx="474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주요 제품 소개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72480" y="880378"/>
            <a:ext cx="64279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ko-KR" altLang="en-US" sz="1800" b="1" dirty="0" smtClean="0">
                <a:latin typeface="맑은 고딕" pitchFamily="50" charset="-127"/>
                <a:ea typeface="맑은 고딕" pitchFamily="50" charset="-127"/>
              </a:rPr>
              <a:t>▶ 현가장치</a:t>
            </a:r>
            <a:endParaRPr lang="en-US" altLang="ko-KR" sz="18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17156" t="27188" r="16985" b="6250"/>
          <a:stretch>
            <a:fillRect/>
          </a:stretch>
        </p:blipFill>
        <p:spPr bwMode="auto">
          <a:xfrm>
            <a:off x="633688" y="1268760"/>
            <a:ext cx="8568952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33950</TotalTime>
  <Words>102</Words>
  <Application>Microsoft Office PowerPoint</Application>
  <PresentationFormat>A4 용지(210x297mm)</PresentationFormat>
  <Paragraphs>24</Paragraphs>
  <Slides>16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Junsick</dc:creator>
  <cp:lastModifiedBy>101144</cp:lastModifiedBy>
  <cp:revision>2367</cp:revision>
  <cp:lastPrinted>2012-06-28T05:15:09Z</cp:lastPrinted>
  <dcterms:created xsi:type="dcterms:W3CDTF">2012-06-03T16:57:30Z</dcterms:created>
  <dcterms:modified xsi:type="dcterms:W3CDTF">2015-02-03T05:25:33Z</dcterms:modified>
</cp:coreProperties>
</file>