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1" r:id="rId3"/>
    <p:sldId id="294" r:id="rId4"/>
    <p:sldId id="296" r:id="rId5"/>
    <p:sldId id="293" r:id="rId6"/>
    <p:sldId id="298" r:id="rId7"/>
    <p:sldId id="297" r:id="rId8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249" autoAdjust="0"/>
  </p:normalViewPr>
  <p:slideViewPr>
    <p:cSldViewPr>
      <p:cViewPr>
        <p:scale>
          <a:sx n="82" d="100"/>
          <a:sy n="82" d="100"/>
        </p:scale>
        <p:origin x="-1818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85C3B-687C-4012-A666-D092E5F2E8C0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E3074A55-9ACF-4FDA-A2B4-477A036F0DCD}">
      <dgm:prSet phldrT="[텍스트]" custT="1"/>
      <dgm:spPr/>
      <dgm:t>
        <a:bodyPr/>
        <a:lstStyle/>
        <a:p>
          <a:pPr latinLnBrk="1">
            <a:lnSpc>
              <a:spcPts val="1200"/>
            </a:lnSpc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장학사업</a:t>
          </a:r>
          <a:endParaRPr lang="en-US" altLang="ko-KR" sz="1050" b="1" spc="-150" dirty="0" smtClean="0">
            <a:solidFill>
              <a:schemeClr val="tx1"/>
            </a:solidFill>
          </a:endParaRPr>
        </a:p>
        <a:p>
          <a:pPr latinLnBrk="1">
            <a:lnSpc>
              <a:spcPts val="1200"/>
            </a:lnSpc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참여희망업체</a:t>
          </a:r>
          <a:endParaRPr lang="en-US" altLang="ko-KR" sz="1050" b="1" spc="-150" dirty="0" smtClean="0">
            <a:solidFill>
              <a:schemeClr val="tx1"/>
            </a:solidFill>
          </a:endParaRPr>
        </a:p>
        <a:p>
          <a:pPr latinLnBrk="1">
            <a:lnSpc>
              <a:spcPts val="1200"/>
            </a:lnSpc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수요조사</a:t>
          </a:r>
          <a:endParaRPr lang="en-US" altLang="ko-KR" sz="1050" b="1" spc="-150" dirty="0" smtClean="0">
            <a:solidFill>
              <a:schemeClr val="tx1"/>
            </a:solidFill>
          </a:endParaRPr>
        </a:p>
        <a:p>
          <a:pPr latinLnBrk="1">
            <a:lnSpc>
              <a:spcPts val="1200"/>
            </a:lnSpc>
            <a:spcAft>
              <a:spcPts val="0"/>
            </a:spcAft>
          </a:pPr>
          <a:r>
            <a:rPr lang="en-US" altLang="ko-KR" sz="1050" b="1" spc="-150" dirty="0" smtClean="0">
              <a:solidFill>
                <a:schemeClr val="tx1"/>
              </a:solidFill>
            </a:rPr>
            <a:t>(</a:t>
          </a:r>
          <a:r>
            <a:rPr lang="ko-KR" altLang="en-US" sz="1050" b="1" spc="-150" dirty="0" smtClean="0">
              <a:solidFill>
                <a:schemeClr val="tx1"/>
              </a:solidFill>
            </a:rPr>
            <a:t>의향서 접수</a:t>
          </a:r>
          <a:r>
            <a:rPr lang="en-US" altLang="ko-KR" sz="1050" b="1" spc="-150" dirty="0" smtClean="0">
              <a:solidFill>
                <a:schemeClr val="tx1"/>
              </a:solidFill>
            </a:rPr>
            <a:t>)</a:t>
          </a:r>
          <a:endParaRPr lang="ko-KR" altLang="en-US" sz="1050" b="1" spc="-150" dirty="0">
            <a:solidFill>
              <a:schemeClr val="tx1"/>
            </a:solidFill>
          </a:endParaRPr>
        </a:p>
      </dgm:t>
    </dgm:pt>
    <dgm:pt modelId="{B90ECDC6-CE7D-493A-9F5D-33FAA97A3F68}" type="parTrans" cxnId="{B4DAB670-ACD3-4D0E-9A94-57151D262DEA}">
      <dgm:prSet/>
      <dgm:spPr/>
      <dgm:t>
        <a:bodyPr/>
        <a:lstStyle/>
        <a:p>
          <a:pPr latinLnBrk="1"/>
          <a:endParaRPr lang="ko-KR" altLang="en-US"/>
        </a:p>
      </dgm:t>
    </dgm:pt>
    <dgm:pt modelId="{3D953AE5-5C88-419A-9168-A92E7F26D712}" type="sibTrans" cxnId="{B4DAB670-ACD3-4D0E-9A94-57151D262DEA}">
      <dgm:prSet/>
      <dgm:spPr/>
      <dgm:t>
        <a:bodyPr/>
        <a:lstStyle/>
        <a:p>
          <a:pPr latinLnBrk="1"/>
          <a:endParaRPr lang="ko-KR" altLang="en-US"/>
        </a:p>
      </dgm:t>
    </dgm:pt>
    <dgm:pt modelId="{A25E23C4-ACBD-4585-81C0-348CF2C5CE74}">
      <dgm:prSet phldrT="[텍스트]" custT="1"/>
      <dgm:spPr/>
      <dgm:t>
        <a:bodyPr/>
        <a:lstStyle/>
        <a:p>
          <a:pPr latinLnBrk="1"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주요대학 장학생</a:t>
          </a:r>
          <a:endParaRPr lang="en-US" altLang="ko-KR" sz="1050" b="1" spc="-150" dirty="0" smtClean="0">
            <a:solidFill>
              <a:schemeClr val="tx1"/>
            </a:solidFill>
          </a:endParaRPr>
        </a:p>
        <a:p>
          <a:pPr latinLnBrk="1"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추천의뢰 및 접수</a:t>
          </a:r>
          <a:endParaRPr lang="en-US" altLang="ko-KR" sz="1050" b="1" spc="-150" dirty="0" smtClean="0">
            <a:solidFill>
              <a:schemeClr val="tx1"/>
            </a:solidFill>
          </a:endParaRPr>
        </a:p>
      </dgm:t>
    </dgm:pt>
    <dgm:pt modelId="{CECF613A-C199-4B9F-8C48-DC8E3E4C26CD}" type="parTrans" cxnId="{FE714711-FE9D-4512-B305-7BFFFDC36DB7}">
      <dgm:prSet/>
      <dgm:spPr/>
      <dgm:t>
        <a:bodyPr/>
        <a:lstStyle/>
        <a:p>
          <a:pPr latinLnBrk="1"/>
          <a:endParaRPr lang="ko-KR" altLang="en-US"/>
        </a:p>
      </dgm:t>
    </dgm:pt>
    <dgm:pt modelId="{1684AA61-DE16-4ED1-B51C-D278F830583B}" type="sibTrans" cxnId="{FE714711-FE9D-4512-B305-7BFFFDC36DB7}">
      <dgm:prSet/>
      <dgm:spPr/>
      <dgm:t>
        <a:bodyPr/>
        <a:lstStyle/>
        <a:p>
          <a:pPr latinLnBrk="1"/>
          <a:endParaRPr lang="ko-KR" altLang="en-US"/>
        </a:p>
      </dgm:t>
    </dgm:pt>
    <dgm:pt modelId="{8635550F-0A3E-4958-882F-441A967E250B}">
      <dgm:prSet phldrT="[텍스트]" custT="1"/>
      <dgm:spPr/>
      <dgm:t>
        <a:bodyPr/>
        <a:lstStyle/>
        <a:p>
          <a:pPr latinLnBrk="1"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  <a:effectLst/>
            </a:rPr>
            <a:t>장학생 선발</a:t>
          </a:r>
          <a:endParaRPr lang="en-US" altLang="ko-KR" sz="1050" b="1" spc="-150" dirty="0" smtClean="0">
            <a:solidFill>
              <a:schemeClr val="tx1"/>
            </a:solidFill>
            <a:effectLst/>
          </a:endParaRPr>
        </a:p>
        <a:p>
          <a:pPr latinLnBrk="1">
            <a:spcAft>
              <a:spcPts val="0"/>
            </a:spcAft>
          </a:pPr>
          <a:r>
            <a:rPr lang="en-US" altLang="ko-KR" sz="1000" b="1" spc="-150" dirty="0" smtClean="0">
              <a:solidFill>
                <a:schemeClr val="tx1"/>
              </a:solidFill>
              <a:effectLst/>
            </a:rPr>
            <a:t>(</a:t>
          </a:r>
          <a:r>
            <a:rPr lang="ko-KR" altLang="en-US" sz="1000" b="1" spc="-150" dirty="0" smtClean="0">
              <a:solidFill>
                <a:schemeClr val="tx1"/>
              </a:solidFill>
              <a:effectLst/>
            </a:rPr>
            <a:t>각 기업별 면접실시</a:t>
          </a:r>
          <a:r>
            <a:rPr lang="en-US" altLang="ko-KR" sz="1000" b="1" spc="-150" dirty="0" smtClean="0">
              <a:solidFill>
                <a:schemeClr val="tx1"/>
              </a:solidFill>
              <a:effectLst/>
            </a:rPr>
            <a:t>)</a:t>
          </a:r>
        </a:p>
      </dgm:t>
    </dgm:pt>
    <dgm:pt modelId="{70768C4E-62BC-4AF9-8916-18B0F82D38A8}" type="parTrans" cxnId="{4663CC6A-6501-4582-8B0A-8C6F16511081}">
      <dgm:prSet/>
      <dgm:spPr/>
      <dgm:t>
        <a:bodyPr/>
        <a:lstStyle/>
        <a:p>
          <a:pPr latinLnBrk="1"/>
          <a:endParaRPr lang="ko-KR" altLang="en-US"/>
        </a:p>
      </dgm:t>
    </dgm:pt>
    <dgm:pt modelId="{9272610F-18F1-41C4-A505-DA8D96B4CCDF}" type="sibTrans" cxnId="{4663CC6A-6501-4582-8B0A-8C6F16511081}">
      <dgm:prSet/>
      <dgm:spPr/>
      <dgm:t>
        <a:bodyPr/>
        <a:lstStyle/>
        <a:p>
          <a:pPr latinLnBrk="1"/>
          <a:endParaRPr lang="ko-KR" altLang="en-US"/>
        </a:p>
      </dgm:t>
    </dgm:pt>
    <dgm:pt modelId="{678BBF98-C974-4145-AEA4-EF5AA3E3C319}">
      <dgm:prSet phldrT="[텍스트]" custT="1"/>
      <dgm:spPr/>
      <dgm:t>
        <a:bodyPr/>
        <a:lstStyle/>
        <a:p>
          <a:pPr latinLnBrk="1">
            <a:spcAft>
              <a:spcPts val="0"/>
            </a:spcAft>
          </a:pPr>
          <a:r>
            <a:rPr lang="ko-KR" altLang="en-US" sz="1050" b="1" spc="0" dirty="0" smtClean="0">
              <a:solidFill>
                <a:schemeClr val="tx1"/>
              </a:solidFill>
            </a:rPr>
            <a:t>제</a:t>
          </a:r>
          <a:r>
            <a:rPr lang="en-US" altLang="ko-KR" sz="1050" b="1" spc="0" dirty="0" smtClean="0">
              <a:solidFill>
                <a:schemeClr val="tx1"/>
              </a:solidFill>
            </a:rPr>
            <a:t>9</a:t>
          </a:r>
          <a:r>
            <a:rPr lang="ko-KR" altLang="en-US" sz="1050" b="1" spc="0" dirty="0" smtClean="0">
              <a:solidFill>
                <a:schemeClr val="tx1"/>
              </a:solidFill>
            </a:rPr>
            <a:t>회</a:t>
          </a:r>
          <a:endParaRPr lang="en-US" altLang="ko-KR" sz="1050" b="1" spc="0" dirty="0" smtClean="0">
            <a:solidFill>
              <a:schemeClr val="tx1"/>
            </a:solidFill>
          </a:endParaRPr>
        </a:p>
        <a:p>
          <a:pPr latinLnBrk="1"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반도체장학생</a:t>
          </a:r>
          <a:endParaRPr lang="en-US" altLang="ko-KR" sz="1050" b="1" spc="-150" dirty="0" smtClean="0">
            <a:solidFill>
              <a:schemeClr val="tx1"/>
            </a:solidFill>
          </a:endParaRPr>
        </a:p>
        <a:p>
          <a:pPr latinLnBrk="1"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최종 선발 및  통보</a:t>
          </a:r>
          <a:endParaRPr lang="ko-KR" altLang="en-US" sz="1050" b="1" spc="-150" dirty="0">
            <a:solidFill>
              <a:schemeClr val="tx1"/>
            </a:solidFill>
          </a:endParaRPr>
        </a:p>
      </dgm:t>
    </dgm:pt>
    <dgm:pt modelId="{A5AC6B76-B9AF-4D95-8D16-2AF693020667}" type="parTrans" cxnId="{997C8B9A-F78F-4A92-82D1-3A07EE11C76D}">
      <dgm:prSet/>
      <dgm:spPr/>
      <dgm:t>
        <a:bodyPr/>
        <a:lstStyle/>
        <a:p>
          <a:pPr latinLnBrk="1"/>
          <a:endParaRPr lang="ko-KR" altLang="en-US"/>
        </a:p>
      </dgm:t>
    </dgm:pt>
    <dgm:pt modelId="{3693D408-3C1E-43A9-8801-8130BE40C0CE}" type="sibTrans" cxnId="{997C8B9A-F78F-4A92-82D1-3A07EE11C76D}">
      <dgm:prSet/>
      <dgm:spPr/>
      <dgm:t>
        <a:bodyPr/>
        <a:lstStyle/>
        <a:p>
          <a:pPr latinLnBrk="1"/>
          <a:endParaRPr lang="ko-KR" altLang="en-US"/>
        </a:p>
      </dgm:t>
    </dgm:pt>
    <dgm:pt modelId="{C0EB0CB9-4C22-4CE9-B90B-1CDC9D513BC0}">
      <dgm:prSet phldrT="[텍스트]" custT="1"/>
      <dgm:spPr/>
      <dgm:t>
        <a:bodyPr/>
        <a:lstStyle/>
        <a:p>
          <a:pPr latinLnBrk="1"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기업별</a:t>
          </a:r>
          <a:endParaRPr lang="en-US" altLang="ko-KR" sz="1050" b="1" spc="-150" dirty="0" smtClean="0">
            <a:solidFill>
              <a:schemeClr val="tx1"/>
            </a:solidFill>
          </a:endParaRPr>
        </a:p>
        <a:p>
          <a:pPr latinLnBrk="1"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장학금 출연</a:t>
          </a:r>
          <a:endParaRPr lang="en-US" altLang="ko-KR" sz="1050" b="1" spc="-150" dirty="0" smtClean="0">
            <a:solidFill>
              <a:schemeClr val="tx1"/>
            </a:solidFill>
          </a:endParaRPr>
        </a:p>
        <a:p>
          <a:pPr latinLnBrk="1">
            <a:spcAft>
              <a:spcPts val="0"/>
            </a:spcAft>
          </a:pPr>
          <a:r>
            <a:rPr lang="en-US" altLang="ko-KR" sz="1000" b="1" dirty="0" smtClean="0">
              <a:solidFill>
                <a:schemeClr val="tx1"/>
              </a:solidFill>
            </a:rPr>
            <a:t>(1</a:t>
          </a:r>
          <a:r>
            <a:rPr lang="ko-KR" altLang="en-US" sz="1000" b="1" dirty="0" smtClean="0">
              <a:solidFill>
                <a:schemeClr val="tx1"/>
              </a:solidFill>
            </a:rPr>
            <a:t>계좌</a:t>
          </a:r>
          <a:r>
            <a:rPr lang="en-US" altLang="ko-KR" sz="1000" b="1" dirty="0" smtClean="0">
              <a:solidFill>
                <a:schemeClr val="tx1"/>
              </a:solidFill>
            </a:rPr>
            <a:t>/1,000</a:t>
          </a:r>
          <a:r>
            <a:rPr lang="ko-KR" altLang="en-US" sz="1000" b="1" spc="-150" dirty="0" smtClean="0">
              <a:solidFill>
                <a:schemeClr val="tx1"/>
              </a:solidFill>
            </a:rPr>
            <a:t>만원</a:t>
          </a:r>
          <a:r>
            <a:rPr lang="en-US" altLang="ko-KR" sz="1000" b="1" dirty="0" smtClean="0">
              <a:solidFill>
                <a:schemeClr val="tx1"/>
              </a:solidFill>
            </a:rPr>
            <a:t>)</a:t>
          </a:r>
          <a:endParaRPr lang="ko-KR" altLang="en-US" sz="1000" b="1" dirty="0">
            <a:solidFill>
              <a:schemeClr val="tx1"/>
            </a:solidFill>
          </a:endParaRPr>
        </a:p>
      </dgm:t>
    </dgm:pt>
    <dgm:pt modelId="{47328087-4FB8-44D7-84E7-DCAF05358D37}" type="parTrans" cxnId="{94CEE5F6-8D76-48BE-8725-5B1EEAE22CB3}">
      <dgm:prSet/>
      <dgm:spPr/>
      <dgm:t>
        <a:bodyPr/>
        <a:lstStyle/>
        <a:p>
          <a:pPr latinLnBrk="1"/>
          <a:endParaRPr lang="ko-KR" altLang="en-US"/>
        </a:p>
      </dgm:t>
    </dgm:pt>
    <dgm:pt modelId="{ECD3CA83-373D-4507-9BB7-712AA721B086}" type="sibTrans" cxnId="{94CEE5F6-8D76-48BE-8725-5B1EEAE22CB3}">
      <dgm:prSet/>
      <dgm:spPr/>
      <dgm:t>
        <a:bodyPr/>
        <a:lstStyle/>
        <a:p>
          <a:pPr latinLnBrk="1"/>
          <a:endParaRPr lang="ko-KR" altLang="en-US"/>
        </a:p>
      </dgm:t>
    </dgm:pt>
    <dgm:pt modelId="{52403522-347C-4273-80A4-1D2546A96F99}">
      <dgm:prSet phldrT="[텍스트]" custT="1"/>
      <dgm:spPr/>
      <dgm:t>
        <a:bodyPr/>
        <a:lstStyle/>
        <a:p>
          <a:pPr latinLnBrk="1">
            <a:spcAft>
              <a:spcPts val="0"/>
            </a:spcAft>
          </a:pPr>
          <a:r>
            <a:rPr lang="ko-KR" altLang="en-US" sz="1050" b="1" spc="-150" dirty="0" smtClean="0">
              <a:solidFill>
                <a:schemeClr val="tx1"/>
              </a:solidFill>
            </a:rPr>
            <a:t>장학금 수여</a:t>
          </a:r>
          <a:endParaRPr lang="en-US" altLang="ko-KR" sz="1050" b="1" spc="-150" dirty="0" smtClean="0">
            <a:solidFill>
              <a:schemeClr val="tx1"/>
            </a:solidFill>
          </a:endParaRPr>
        </a:p>
        <a:p>
          <a:pPr latinLnBrk="1">
            <a:spcAft>
              <a:spcPts val="0"/>
            </a:spcAft>
          </a:pPr>
          <a:r>
            <a:rPr lang="en-US" altLang="ko-KR" sz="1000" b="1" spc="-150" dirty="0" smtClean="0">
              <a:solidFill>
                <a:schemeClr val="tx1"/>
              </a:solidFill>
            </a:rPr>
            <a:t>(‘</a:t>
          </a:r>
          <a:r>
            <a:rPr lang="ko-KR" altLang="en-US" sz="1000" b="1" spc="-150" dirty="0" smtClean="0">
              <a:solidFill>
                <a:schemeClr val="tx1"/>
              </a:solidFill>
            </a:rPr>
            <a:t>반도체의 날 연계</a:t>
          </a:r>
          <a:r>
            <a:rPr lang="en-US" altLang="ko-KR" sz="1000" b="1" spc="-150" dirty="0" smtClean="0">
              <a:solidFill>
                <a:schemeClr val="tx1"/>
              </a:solidFill>
            </a:rPr>
            <a:t>)</a:t>
          </a:r>
          <a:endParaRPr lang="ko-KR" altLang="en-US" sz="1000" b="1" spc="-150" dirty="0">
            <a:solidFill>
              <a:schemeClr val="tx1"/>
            </a:solidFill>
          </a:endParaRPr>
        </a:p>
      </dgm:t>
    </dgm:pt>
    <dgm:pt modelId="{F5CD3366-AB84-41A5-975C-F9878B521134}" type="parTrans" cxnId="{23EA083E-B203-4A4F-96A0-626F4F1D3676}">
      <dgm:prSet/>
      <dgm:spPr/>
      <dgm:t>
        <a:bodyPr/>
        <a:lstStyle/>
        <a:p>
          <a:pPr latinLnBrk="1"/>
          <a:endParaRPr lang="ko-KR" altLang="en-US"/>
        </a:p>
      </dgm:t>
    </dgm:pt>
    <dgm:pt modelId="{B217EF3F-06AA-4C07-90C4-BC9648BE1A80}" type="sibTrans" cxnId="{23EA083E-B203-4A4F-96A0-626F4F1D3676}">
      <dgm:prSet/>
      <dgm:spPr/>
      <dgm:t>
        <a:bodyPr/>
        <a:lstStyle/>
        <a:p>
          <a:pPr latinLnBrk="1"/>
          <a:endParaRPr lang="ko-KR" altLang="en-US"/>
        </a:p>
      </dgm:t>
    </dgm:pt>
    <dgm:pt modelId="{1E36CB58-8CA7-48B5-8389-0F19E5D737F5}" type="pres">
      <dgm:prSet presAssocID="{4CC85C3B-687C-4012-A666-D092E5F2E8C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B6CF057-7490-486C-96D9-8BDACC0C3DCA}" type="pres">
      <dgm:prSet presAssocID="{4CC85C3B-687C-4012-A666-D092E5F2E8C0}" presName="arrow" presStyleLbl="bgShp" presStyleIdx="0" presStyleCnt="1" custLinFactY="-53571" custLinFactNeighborX="773" custLinFactNeighborY="-100000"/>
      <dgm:spPr/>
    </dgm:pt>
    <dgm:pt modelId="{B7DABB59-A658-4FE7-AFE8-026F758B4C4E}" type="pres">
      <dgm:prSet presAssocID="{4CC85C3B-687C-4012-A666-D092E5F2E8C0}" presName="linearProcess" presStyleCnt="0"/>
      <dgm:spPr/>
    </dgm:pt>
    <dgm:pt modelId="{36EDC9C8-BAD4-42B1-BFFF-845E3C444414}" type="pres">
      <dgm:prSet presAssocID="{E3074A55-9ACF-4FDA-A2B4-477A036F0DCD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1537BE-84F1-46D8-8315-6707D49A5BBB}" type="pres">
      <dgm:prSet presAssocID="{3D953AE5-5C88-419A-9168-A92E7F26D712}" presName="sibTrans" presStyleCnt="0"/>
      <dgm:spPr/>
    </dgm:pt>
    <dgm:pt modelId="{B3A87723-1F41-4988-AC44-6B92F30A5A2E}" type="pres">
      <dgm:prSet presAssocID="{A25E23C4-ACBD-4585-81C0-348CF2C5CE74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D83E9B6-E5D4-4D72-B4AC-23D56BFDB372}" type="pres">
      <dgm:prSet presAssocID="{1684AA61-DE16-4ED1-B51C-D278F830583B}" presName="sibTrans" presStyleCnt="0"/>
      <dgm:spPr/>
    </dgm:pt>
    <dgm:pt modelId="{45FDEB94-38C6-41EA-9FBA-837FBBB67463}" type="pres">
      <dgm:prSet presAssocID="{8635550F-0A3E-4958-882F-441A967E250B}" presName="textNode" presStyleLbl="node1" presStyleIdx="2" presStyleCnt="6" custLinFactNeighborX="12130" custLinFactNeighborY="75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0A66E0-7B73-4277-989F-C8FD82D11712}" type="pres">
      <dgm:prSet presAssocID="{9272610F-18F1-41C4-A505-DA8D96B4CCDF}" presName="sibTrans" presStyleCnt="0"/>
      <dgm:spPr/>
    </dgm:pt>
    <dgm:pt modelId="{51691E6B-CC2F-48CA-9113-8CAD93B42161}" type="pres">
      <dgm:prSet presAssocID="{678BBF98-C974-4145-AEA4-EF5AA3E3C319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ACDF482-3D78-4821-8D38-5A14885E1127}" type="pres">
      <dgm:prSet presAssocID="{3693D408-3C1E-43A9-8801-8130BE40C0CE}" presName="sibTrans" presStyleCnt="0"/>
      <dgm:spPr/>
    </dgm:pt>
    <dgm:pt modelId="{63B88E3B-28E2-4F7F-B71C-D6AF0C6B6767}" type="pres">
      <dgm:prSet presAssocID="{C0EB0CB9-4C22-4CE9-B90B-1CDC9D513BC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E4D3CD4-DCD2-45B8-AB67-C6FCE35E0D05}" type="pres">
      <dgm:prSet presAssocID="{ECD3CA83-373D-4507-9BB7-712AA721B086}" presName="sibTrans" presStyleCnt="0"/>
      <dgm:spPr/>
    </dgm:pt>
    <dgm:pt modelId="{0D098401-BD6D-45FE-B6A1-2B5A74DD0DA1}" type="pres">
      <dgm:prSet presAssocID="{52403522-347C-4273-80A4-1D2546A96F99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F56CEBD-562F-488B-A7F3-1A2D77FF8B2D}" type="presOf" srcId="{A25E23C4-ACBD-4585-81C0-348CF2C5CE74}" destId="{B3A87723-1F41-4988-AC44-6B92F30A5A2E}" srcOrd="0" destOrd="0" presId="urn:microsoft.com/office/officeart/2005/8/layout/hProcess9"/>
    <dgm:cxn modelId="{C0EB8B13-53B7-4871-8CE6-CECAA2AC9532}" type="presOf" srcId="{52403522-347C-4273-80A4-1D2546A96F99}" destId="{0D098401-BD6D-45FE-B6A1-2B5A74DD0DA1}" srcOrd="0" destOrd="0" presId="urn:microsoft.com/office/officeart/2005/8/layout/hProcess9"/>
    <dgm:cxn modelId="{14EC783F-F054-4162-866F-A2A5B3319A19}" type="presOf" srcId="{E3074A55-9ACF-4FDA-A2B4-477A036F0DCD}" destId="{36EDC9C8-BAD4-42B1-BFFF-845E3C444414}" srcOrd="0" destOrd="0" presId="urn:microsoft.com/office/officeart/2005/8/layout/hProcess9"/>
    <dgm:cxn modelId="{4663CC6A-6501-4582-8B0A-8C6F16511081}" srcId="{4CC85C3B-687C-4012-A666-D092E5F2E8C0}" destId="{8635550F-0A3E-4958-882F-441A967E250B}" srcOrd="2" destOrd="0" parTransId="{70768C4E-62BC-4AF9-8916-18B0F82D38A8}" sibTransId="{9272610F-18F1-41C4-A505-DA8D96B4CCDF}"/>
    <dgm:cxn modelId="{997C8B9A-F78F-4A92-82D1-3A07EE11C76D}" srcId="{4CC85C3B-687C-4012-A666-D092E5F2E8C0}" destId="{678BBF98-C974-4145-AEA4-EF5AA3E3C319}" srcOrd="3" destOrd="0" parTransId="{A5AC6B76-B9AF-4D95-8D16-2AF693020667}" sibTransId="{3693D408-3C1E-43A9-8801-8130BE40C0CE}"/>
    <dgm:cxn modelId="{4A1F0D49-6596-4371-AFD3-496EF2BF88C6}" type="presOf" srcId="{8635550F-0A3E-4958-882F-441A967E250B}" destId="{45FDEB94-38C6-41EA-9FBA-837FBBB67463}" srcOrd="0" destOrd="0" presId="urn:microsoft.com/office/officeart/2005/8/layout/hProcess9"/>
    <dgm:cxn modelId="{23EA083E-B203-4A4F-96A0-626F4F1D3676}" srcId="{4CC85C3B-687C-4012-A666-D092E5F2E8C0}" destId="{52403522-347C-4273-80A4-1D2546A96F99}" srcOrd="5" destOrd="0" parTransId="{F5CD3366-AB84-41A5-975C-F9878B521134}" sibTransId="{B217EF3F-06AA-4C07-90C4-BC9648BE1A80}"/>
    <dgm:cxn modelId="{FE714711-FE9D-4512-B305-7BFFFDC36DB7}" srcId="{4CC85C3B-687C-4012-A666-D092E5F2E8C0}" destId="{A25E23C4-ACBD-4585-81C0-348CF2C5CE74}" srcOrd="1" destOrd="0" parTransId="{CECF613A-C199-4B9F-8C48-DC8E3E4C26CD}" sibTransId="{1684AA61-DE16-4ED1-B51C-D278F830583B}"/>
    <dgm:cxn modelId="{2C50F470-3C18-4492-BB50-C1AFD4A6CE2D}" type="presOf" srcId="{678BBF98-C974-4145-AEA4-EF5AA3E3C319}" destId="{51691E6B-CC2F-48CA-9113-8CAD93B42161}" srcOrd="0" destOrd="0" presId="urn:microsoft.com/office/officeart/2005/8/layout/hProcess9"/>
    <dgm:cxn modelId="{94CEE5F6-8D76-48BE-8725-5B1EEAE22CB3}" srcId="{4CC85C3B-687C-4012-A666-D092E5F2E8C0}" destId="{C0EB0CB9-4C22-4CE9-B90B-1CDC9D513BC0}" srcOrd="4" destOrd="0" parTransId="{47328087-4FB8-44D7-84E7-DCAF05358D37}" sibTransId="{ECD3CA83-373D-4507-9BB7-712AA721B086}"/>
    <dgm:cxn modelId="{465BA8B4-1758-4628-9627-FFEC8BE6F3FF}" type="presOf" srcId="{4CC85C3B-687C-4012-A666-D092E5F2E8C0}" destId="{1E36CB58-8CA7-48B5-8389-0F19E5D737F5}" srcOrd="0" destOrd="0" presId="urn:microsoft.com/office/officeart/2005/8/layout/hProcess9"/>
    <dgm:cxn modelId="{B4DAB670-ACD3-4D0E-9A94-57151D262DEA}" srcId="{4CC85C3B-687C-4012-A666-D092E5F2E8C0}" destId="{E3074A55-9ACF-4FDA-A2B4-477A036F0DCD}" srcOrd="0" destOrd="0" parTransId="{B90ECDC6-CE7D-493A-9F5D-33FAA97A3F68}" sibTransId="{3D953AE5-5C88-419A-9168-A92E7F26D712}"/>
    <dgm:cxn modelId="{709AC5C8-A9BE-4881-8859-E4E18216294F}" type="presOf" srcId="{C0EB0CB9-4C22-4CE9-B90B-1CDC9D513BC0}" destId="{63B88E3B-28E2-4F7F-B71C-D6AF0C6B6767}" srcOrd="0" destOrd="0" presId="urn:microsoft.com/office/officeart/2005/8/layout/hProcess9"/>
    <dgm:cxn modelId="{912F633A-7110-4D2C-83AB-B55DA849EC3D}" type="presParOf" srcId="{1E36CB58-8CA7-48B5-8389-0F19E5D737F5}" destId="{CB6CF057-7490-486C-96D9-8BDACC0C3DCA}" srcOrd="0" destOrd="0" presId="urn:microsoft.com/office/officeart/2005/8/layout/hProcess9"/>
    <dgm:cxn modelId="{152BD026-D9B1-4909-A0DC-CC1A31068B8F}" type="presParOf" srcId="{1E36CB58-8CA7-48B5-8389-0F19E5D737F5}" destId="{B7DABB59-A658-4FE7-AFE8-026F758B4C4E}" srcOrd="1" destOrd="0" presId="urn:microsoft.com/office/officeart/2005/8/layout/hProcess9"/>
    <dgm:cxn modelId="{1029A823-8EE6-41EA-9CA5-F4D5838D9C52}" type="presParOf" srcId="{B7DABB59-A658-4FE7-AFE8-026F758B4C4E}" destId="{36EDC9C8-BAD4-42B1-BFFF-845E3C444414}" srcOrd="0" destOrd="0" presId="urn:microsoft.com/office/officeart/2005/8/layout/hProcess9"/>
    <dgm:cxn modelId="{7B985706-7866-4330-925B-11E85D6CE3B3}" type="presParOf" srcId="{B7DABB59-A658-4FE7-AFE8-026F758B4C4E}" destId="{B31537BE-84F1-46D8-8315-6707D49A5BBB}" srcOrd="1" destOrd="0" presId="urn:microsoft.com/office/officeart/2005/8/layout/hProcess9"/>
    <dgm:cxn modelId="{6CDE21BD-DDA7-480A-89DD-4C606CE943DF}" type="presParOf" srcId="{B7DABB59-A658-4FE7-AFE8-026F758B4C4E}" destId="{B3A87723-1F41-4988-AC44-6B92F30A5A2E}" srcOrd="2" destOrd="0" presId="urn:microsoft.com/office/officeart/2005/8/layout/hProcess9"/>
    <dgm:cxn modelId="{58B13489-6EB1-4199-ABB8-08B6C56C8E73}" type="presParOf" srcId="{B7DABB59-A658-4FE7-AFE8-026F758B4C4E}" destId="{FD83E9B6-E5D4-4D72-B4AC-23D56BFDB372}" srcOrd="3" destOrd="0" presId="urn:microsoft.com/office/officeart/2005/8/layout/hProcess9"/>
    <dgm:cxn modelId="{886B77BA-B0B0-42CE-B10F-89A01E46EF37}" type="presParOf" srcId="{B7DABB59-A658-4FE7-AFE8-026F758B4C4E}" destId="{45FDEB94-38C6-41EA-9FBA-837FBBB67463}" srcOrd="4" destOrd="0" presId="urn:microsoft.com/office/officeart/2005/8/layout/hProcess9"/>
    <dgm:cxn modelId="{822874CD-87A3-4329-9B80-2FE9FF79CB29}" type="presParOf" srcId="{B7DABB59-A658-4FE7-AFE8-026F758B4C4E}" destId="{D40A66E0-7B73-4277-989F-C8FD82D11712}" srcOrd="5" destOrd="0" presId="urn:microsoft.com/office/officeart/2005/8/layout/hProcess9"/>
    <dgm:cxn modelId="{381A6DE2-C510-4257-B907-14B68B86BA36}" type="presParOf" srcId="{B7DABB59-A658-4FE7-AFE8-026F758B4C4E}" destId="{51691E6B-CC2F-48CA-9113-8CAD93B42161}" srcOrd="6" destOrd="0" presId="urn:microsoft.com/office/officeart/2005/8/layout/hProcess9"/>
    <dgm:cxn modelId="{41EC6A90-C366-44CB-ACD6-DEB11E825CBD}" type="presParOf" srcId="{B7DABB59-A658-4FE7-AFE8-026F758B4C4E}" destId="{9ACDF482-3D78-4821-8D38-5A14885E1127}" srcOrd="7" destOrd="0" presId="urn:microsoft.com/office/officeart/2005/8/layout/hProcess9"/>
    <dgm:cxn modelId="{C7E1FED7-706F-4DA8-AD55-6D29AE7B2FBE}" type="presParOf" srcId="{B7DABB59-A658-4FE7-AFE8-026F758B4C4E}" destId="{63B88E3B-28E2-4F7F-B71C-D6AF0C6B6767}" srcOrd="8" destOrd="0" presId="urn:microsoft.com/office/officeart/2005/8/layout/hProcess9"/>
    <dgm:cxn modelId="{8EAFDE0B-D76C-461A-8EA3-3EA89C21E56E}" type="presParOf" srcId="{B7DABB59-A658-4FE7-AFE8-026F758B4C4E}" destId="{7E4D3CD4-DCD2-45B8-AB67-C6FCE35E0D05}" srcOrd="9" destOrd="0" presId="urn:microsoft.com/office/officeart/2005/8/layout/hProcess9"/>
    <dgm:cxn modelId="{4D36F379-19B4-4EF5-810A-E6F085C3FB2B}" type="presParOf" srcId="{B7DABB59-A658-4FE7-AFE8-026F758B4C4E}" destId="{0D098401-BD6D-45FE-B6A1-2B5A74DD0DA1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CF057-7490-486C-96D9-8BDACC0C3DCA}">
      <dsp:nvSpPr>
        <dsp:cNvPr id="0" name=""/>
        <dsp:cNvSpPr/>
      </dsp:nvSpPr>
      <dsp:spPr>
        <a:xfrm>
          <a:off x="648040" y="0"/>
          <a:ext cx="6752862" cy="2664295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EDC9C8-BAD4-42B1-BFFF-845E3C444414}">
      <dsp:nvSpPr>
        <dsp:cNvPr id="0" name=""/>
        <dsp:cNvSpPr/>
      </dsp:nvSpPr>
      <dsp:spPr>
        <a:xfrm>
          <a:off x="96" y="799288"/>
          <a:ext cx="1162587" cy="106571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 latinLnBrk="1">
            <a:lnSpc>
              <a:spcPts val="12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장학사업</a:t>
          </a:r>
          <a:endParaRPr lang="en-US" altLang="ko-KR" sz="1050" b="1" kern="1200" spc="-150" dirty="0" smtClean="0">
            <a:solidFill>
              <a:schemeClr val="tx1"/>
            </a:solidFill>
          </a:endParaRPr>
        </a:p>
        <a:p>
          <a:pPr lvl="0" algn="ctr" defTabSz="466725" latinLnBrk="1">
            <a:lnSpc>
              <a:spcPts val="12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참여희망업체</a:t>
          </a:r>
          <a:endParaRPr lang="en-US" altLang="ko-KR" sz="1050" b="1" kern="1200" spc="-150" dirty="0" smtClean="0">
            <a:solidFill>
              <a:schemeClr val="tx1"/>
            </a:solidFill>
          </a:endParaRPr>
        </a:p>
        <a:p>
          <a:pPr lvl="0" algn="ctr" defTabSz="466725" latinLnBrk="1">
            <a:lnSpc>
              <a:spcPts val="12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수요조사</a:t>
          </a:r>
          <a:endParaRPr lang="en-US" altLang="ko-KR" sz="1050" b="1" kern="1200" spc="-150" dirty="0" smtClean="0">
            <a:solidFill>
              <a:schemeClr val="tx1"/>
            </a:solidFill>
          </a:endParaRPr>
        </a:p>
        <a:p>
          <a:pPr lvl="0" algn="ctr" defTabSz="466725" latinLnBrk="1">
            <a:lnSpc>
              <a:spcPts val="1200"/>
            </a:lnSpc>
            <a:spcBef>
              <a:spcPct val="0"/>
            </a:spcBef>
            <a:spcAft>
              <a:spcPts val="0"/>
            </a:spcAft>
          </a:pPr>
          <a:r>
            <a:rPr lang="en-US" altLang="ko-KR" sz="1050" b="1" kern="1200" spc="-150" dirty="0" smtClean="0">
              <a:solidFill>
                <a:schemeClr val="tx1"/>
              </a:solidFill>
            </a:rPr>
            <a:t>(</a:t>
          </a:r>
          <a:r>
            <a:rPr lang="ko-KR" altLang="en-US" sz="1050" b="1" kern="1200" spc="-150" dirty="0" smtClean="0">
              <a:solidFill>
                <a:schemeClr val="tx1"/>
              </a:solidFill>
            </a:rPr>
            <a:t>의향서 접수</a:t>
          </a:r>
          <a:r>
            <a:rPr lang="en-US" altLang="ko-KR" sz="1050" b="1" kern="1200" spc="-150" dirty="0" smtClean="0">
              <a:solidFill>
                <a:schemeClr val="tx1"/>
              </a:solidFill>
            </a:rPr>
            <a:t>)</a:t>
          </a:r>
          <a:endParaRPr lang="ko-KR" altLang="en-US" sz="1050" b="1" kern="1200" spc="-150" dirty="0">
            <a:solidFill>
              <a:schemeClr val="tx1"/>
            </a:solidFill>
          </a:endParaRPr>
        </a:p>
      </dsp:txBody>
      <dsp:txXfrm>
        <a:off x="52120" y="851312"/>
        <a:ext cx="1058539" cy="961670"/>
      </dsp:txXfrm>
    </dsp:sp>
    <dsp:sp modelId="{B3A87723-1F41-4988-AC44-6B92F30A5A2E}">
      <dsp:nvSpPr>
        <dsp:cNvPr id="0" name=""/>
        <dsp:cNvSpPr/>
      </dsp:nvSpPr>
      <dsp:spPr>
        <a:xfrm>
          <a:off x="1356449" y="799288"/>
          <a:ext cx="1162587" cy="1065718"/>
        </a:xfrm>
        <a:prstGeom prst="round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주요대학 장학생</a:t>
          </a:r>
          <a:endParaRPr lang="en-US" altLang="ko-KR" sz="1050" b="1" kern="1200" spc="-150" dirty="0" smtClean="0">
            <a:solidFill>
              <a:schemeClr val="tx1"/>
            </a:solidFill>
          </a:endParaRPr>
        </a:p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추천의뢰 및 접수</a:t>
          </a:r>
          <a:endParaRPr lang="en-US" altLang="ko-KR" sz="1050" b="1" kern="1200" spc="-150" dirty="0" smtClean="0">
            <a:solidFill>
              <a:schemeClr val="tx1"/>
            </a:solidFill>
          </a:endParaRPr>
        </a:p>
      </dsp:txBody>
      <dsp:txXfrm>
        <a:off x="1408473" y="851312"/>
        <a:ext cx="1058539" cy="961670"/>
      </dsp:txXfrm>
    </dsp:sp>
    <dsp:sp modelId="{45FDEB94-38C6-41EA-9FBA-837FBBB67463}">
      <dsp:nvSpPr>
        <dsp:cNvPr id="0" name=""/>
        <dsp:cNvSpPr/>
      </dsp:nvSpPr>
      <dsp:spPr>
        <a:xfrm>
          <a:off x="2736305" y="807366"/>
          <a:ext cx="1162587" cy="1065718"/>
        </a:xfrm>
        <a:prstGeom prst="round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  <a:effectLst/>
            </a:rPr>
            <a:t>장학생 선발</a:t>
          </a:r>
          <a:endParaRPr lang="en-US" altLang="ko-KR" sz="1050" b="1" kern="1200" spc="-150" dirty="0" smtClean="0">
            <a:solidFill>
              <a:schemeClr val="tx1"/>
            </a:solidFill>
            <a:effectLst/>
          </a:endParaRPr>
        </a:p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000" b="1" kern="1200" spc="-150" dirty="0" smtClean="0">
              <a:solidFill>
                <a:schemeClr val="tx1"/>
              </a:solidFill>
              <a:effectLst/>
            </a:rPr>
            <a:t>(</a:t>
          </a:r>
          <a:r>
            <a:rPr lang="ko-KR" altLang="en-US" sz="1000" b="1" kern="1200" spc="-150" dirty="0" smtClean="0">
              <a:solidFill>
                <a:schemeClr val="tx1"/>
              </a:solidFill>
              <a:effectLst/>
            </a:rPr>
            <a:t>각 기업별 면접실시</a:t>
          </a:r>
          <a:r>
            <a:rPr lang="en-US" altLang="ko-KR" sz="1000" b="1" kern="1200" spc="-150" dirty="0" smtClean="0">
              <a:solidFill>
                <a:schemeClr val="tx1"/>
              </a:solidFill>
              <a:effectLst/>
            </a:rPr>
            <a:t>)</a:t>
          </a:r>
        </a:p>
      </dsp:txBody>
      <dsp:txXfrm>
        <a:off x="2788329" y="859390"/>
        <a:ext cx="1058539" cy="961670"/>
      </dsp:txXfrm>
    </dsp:sp>
    <dsp:sp modelId="{51691E6B-CC2F-48CA-9113-8CAD93B42161}">
      <dsp:nvSpPr>
        <dsp:cNvPr id="0" name=""/>
        <dsp:cNvSpPr/>
      </dsp:nvSpPr>
      <dsp:spPr>
        <a:xfrm>
          <a:off x="4069154" y="799288"/>
          <a:ext cx="1162587" cy="1065718"/>
        </a:xfrm>
        <a:prstGeom prst="round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0" dirty="0" smtClean="0">
              <a:solidFill>
                <a:schemeClr val="tx1"/>
              </a:solidFill>
            </a:rPr>
            <a:t>제</a:t>
          </a:r>
          <a:r>
            <a:rPr lang="en-US" altLang="ko-KR" sz="1050" b="1" kern="1200" spc="0" dirty="0" smtClean="0">
              <a:solidFill>
                <a:schemeClr val="tx1"/>
              </a:solidFill>
            </a:rPr>
            <a:t>9</a:t>
          </a:r>
          <a:r>
            <a:rPr lang="ko-KR" altLang="en-US" sz="1050" b="1" kern="1200" spc="0" dirty="0" smtClean="0">
              <a:solidFill>
                <a:schemeClr val="tx1"/>
              </a:solidFill>
            </a:rPr>
            <a:t>회</a:t>
          </a:r>
          <a:endParaRPr lang="en-US" altLang="ko-KR" sz="1050" b="1" kern="1200" spc="0" dirty="0" smtClean="0">
            <a:solidFill>
              <a:schemeClr val="tx1"/>
            </a:solidFill>
          </a:endParaRPr>
        </a:p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반도체장학생</a:t>
          </a:r>
          <a:endParaRPr lang="en-US" altLang="ko-KR" sz="1050" b="1" kern="1200" spc="-150" dirty="0" smtClean="0">
            <a:solidFill>
              <a:schemeClr val="tx1"/>
            </a:solidFill>
          </a:endParaRPr>
        </a:p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최종 선발 및  통보</a:t>
          </a:r>
          <a:endParaRPr lang="ko-KR" altLang="en-US" sz="1050" b="1" kern="1200" spc="-150" dirty="0">
            <a:solidFill>
              <a:schemeClr val="tx1"/>
            </a:solidFill>
          </a:endParaRPr>
        </a:p>
      </dsp:txBody>
      <dsp:txXfrm>
        <a:off x="4121178" y="851312"/>
        <a:ext cx="1058539" cy="961670"/>
      </dsp:txXfrm>
    </dsp:sp>
    <dsp:sp modelId="{63B88E3B-28E2-4F7F-B71C-D6AF0C6B6767}">
      <dsp:nvSpPr>
        <dsp:cNvPr id="0" name=""/>
        <dsp:cNvSpPr/>
      </dsp:nvSpPr>
      <dsp:spPr>
        <a:xfrm>
          <a:off x="5425506" y="799288"/>
          <a:ext cx="1162587" cy="1065718"/>
        </a:xfrm>
        <a:prstGeom prst="round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기업별</a:t>
          </a:r>
          <a:endParaRPr lang="en-US" altLang="ko-KR" sz="1050" b="1" kern="1200" spc="-150" dirty="0" smtClean="0">
            <a:solidFill>
              <a:schemeClr val="tx1"/>
            </a:solidFill>
          </a:endParaRPr>
        </a:p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장학금 출연</a:t>
          </a:r>
          <a:endParaRPr lang="en-US" altLang="ko-KR" sz="1050" b="1" kern="1200" spc="-150" dirty="0" smtClean="0">
            <a:solidFill>
              <a:schemeClr val="tx1"/>
            </a:solidFill>
          </a:endParaRPr>
        </a:p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000" b="1" kern="1200" dirty="0" smtClean="0">
              <a:solidFill>
                <a:schemeClr val="tx1"/>
              </a:solidFill>
            </a:rPr>
            <a:t>(1</a:t>
          </a:r>
          <a:r>
            <a:rPr lang="ko-KR" altLang="en-US" sz="1000" b="1" kern="1200" dirty="0" smtClean="0">
              <a:solidFill>
                <a:schemeClr val="tx1"/>
              </a:solidFill>
            </a:rPr>
            <a:t>계좌</a:t>
          </a:r>
          <a:r>
            <a:rPr lang="en-US" altLang="ko-KR" sz="1000" b="1" kern="1200" dirty="0" smtClean="0">
              <a:solidFill>
                <a:schemeClr val="tx1"/>
              </a:solidFill>
            </a:rPr>
            <a:t>/1,000</a:t>
          </a:r>
          <a:r>
            <a:rPr lang="ko-KR" altLang="en-US" sz="1000" b="1" kern="1200" spc="-150" dirty="0" smtClean="0">
              <a:solidFill>
                <a:schemeClr val="tx1"/>
              </a:solidFill>
            </a:rPr>
            <a:t>만원</a:t>
          </a:r>
          <a:r>
            <a:rPr lang="en-US" altLang="ko-KR" sz="1000" b="1" kern="1200" dirty="0" smtClean="0">
              <a:solidFill>
                <a:schemeClr val="tx1"/>
              </a:solidFill>
            </a:rPr>
            <a:t>)</a:t>
          </a:r>
          <a:endParaRPr lang="ko-KR" altLang="en-US" sz="1000" b="1" kern="1200" dirty="0">
            <a:solidFill>
              <a:schemeClr val="tx1"/>
            </a:solidFill>
          </a:endParaRPr>
        </a:p>
      </dsp:txBody>
      <dsp:txXfrm>
        <a:off x="5477530" y="851312"/>
        <a:ext cx="1058539" cy="961670"/>
      </dsp:txXfrm>
    </dsp:sp>
    <dsp:sp modelId="{0D098401-BD6D-45FE-B6A1-2B5A74DD0DA1}">
      <dsp:nvSpPr>
        <dsp:cNvPr id="0" name=""/>
        <dsp:cNvSpPr/>
      </dsp:nvSpPr>
      <dsp:spPr>
        <a:xfrm>
          <a:off x="6781859" y="799288"/>
          <a:ext cx="1162587" cy="106571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spc="-150" dirty="0" smtClean="0">
              <a:solidFill>
                <a:schemeClr val="tx1"/>
              </a:solidFill>
            </a:rPr>
            <a:t>장학금 수여</a:t>
          </a:r>
          <a:endParaRPr lang="en-US" altLang="ko-KR" sz="1050" b="1" kern="1200" spc="-150" dirty="0" smtClean="0">
            <a:solidFill>
              <a:schemeClr val="tx1"/>
            </a:solidFill>
          </a:endParaRPr>
        </a:p>
        <a:p>
          <a:pPr lvl="0" algn="ctr" defTabSz="466725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000" b="1" kern="1200" spc="-150" dirty="0" smtClean="0">
              <a:solidFill>
                <a:schemeClr val="tx1"/>
              </a:solidFill>
            </a:rPr>
            <a:t>(‘</a:t>
          </a:r>
          <a:r>
            <a:rPr lang="ko-KR" altLang="en-US" sz="1000" b="1" kern="1200" spc="-150" dirty="0" smtClean="0">
              <a:solidFill>
                <a:schemeClr val="tx1"/>
              </a:solidFill>
            </a:rPr>
            <a:t>반도체의 날 연계</a:t>
          </a:r>
          <a:r>
            <a:rPr lang="en-US" altLang="ko-KR" sz="1000" b="1" kern="1200" spc="-150" dirty="0" smtClean="0">
              <a:solidFill>
                <a:schemeClr val="tx1"/>
              </a:solidFill>
            </a:rPr>
            <a:t>)</a:t>
          </a:r>
          <a:endParaRPr lang="ko-KR" altLang="en-US" sz="1000" b="1" kern="1200" spc="-150" dirty="0">
            <a:solidFill>
              <a:schemeClr val="tx1"/>
            </a:solidFill>
          </a:endParaRPr>
        </a:p>
      </dsp:txBody>
      <dsp:txXfrm>
        <a:off x="6833883" y="851312"/>
        <a:ext cx="1058539" cy="961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0FED6-8EE1-426B-A1F8-5C4E3C564F04}" type="datetimeFigureOut">
              <a:rPr lang="ko-KR" altLang="en-US" smtClean="0"/>
              <a:pPr/>
              <a:t>2014-08-26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95CFC-32E5-4931-8A61-5F61981A47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5410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55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4984"/>
            <a:ext cx="9146074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62BE8F-FFE5-4A0A-AF4B-3965E0F2DEB7}" type="datetimeFigureOut">
              <a:rPr lang="ko-KR" altLang="en-US" smtClean="0"/>
              <a:pPr/>
              <a:t>2014-08-26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8F870-89C9-400B-84D1-99150C42F1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62BE8F-FFE5-4A0A-AF4B-3965E0F2DEB7}" type="datetimeFigureOut">
              <a:rPr lang="ko-KR" altLang="en-US" smtClean="0"/>
              <a:pPr/>
              <a:t>2014-08-26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8F870-89C9-400B-84D1-99150C42F1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62BE8F-FFE5-4A0A-AF4B-3965E0F2DEB7}" type="datetimeFigureOut">
              <a:rPr lang="ko-KR" altLang="en-US" smtClean="0"/>
              <a:pPr/>
              <a:t>2014-08-26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8F870-89C9-400B-84D1-99150C42F1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1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캡처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376"/>
            <a:ext cx="9144000" cy="68532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1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908720"/>
          </a:xfrm>
          <a:prstGeom prst="rect">
            <a:avLst/>
          </a:prstGeom>
        </p:spPr>
      </p:pic>
      <p:sp>
        <p:nvSpPr>
          <p:cNvPr id="8" name="Rectangle 109"/>
          <p:cNvSpPr>
            <a:spLocks noChangeArrowheads="1"/>
          </p:cNvSpPr>
          <p:nvPr userDrawn="1"/>
        </p:nvSpPr>
        <p:spPr bwMode="auto">
          <a:xfrm>
            <a:off x="8724618" y="6535120"/>
            <a:ext cx="402674" cy="30777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latinLnBrk="0" hangingPunct="0">
              <a:defRPr/>
            </a:pPr>
            <a:fld id="{64019092-8223-438F-A00A-2A630CE3C7EC}" type="slidenum">
              <a:rPr lang="en-US" altLang="en-US" sz="1400">
                <a:solidFill>
                  <a:schemeClr val="tx1"/>
                </a:solidFill>
                <a:latin typeface="Arial" charset="0"/>
              </a:rPr>
              <a:pPr algn="ctr" eaLnBrk="0" latinLnBrk="0" hangingPunct="0">
                <a:defRPr/>
              </a:pPr>
              <a:t>‹#›</a:t>
            </a:fld>
            <a:endParaRPr lang="en-US" altLang="en-US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62BE8F-FFE5-4A0A-AF4B-3965E0F2DEB7}" type="datetimeFigureOut">
              <a:rPr lang="ko-KR" altLang="en-US" smtClean="0"/>
              <a:pPr/>
              <a:t>2014-08-26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8F870-89C9-400B-84D1-99150C42F1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62BE8F-FFE5-4A0A-AF4B-3965E0F2DEB7}" type="datetimeFigureOut">
              <a:rPr lang="ko-KR" altLang="en-US" smtClean="0"/>
              <a:pPr/>
              <a:t>2014-08-26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8F870-89C9-400B-84D1-99150C42F1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62BE8F-FFE5-4A0A-AF4B-3965E0F2DEB7}" type="datetimeFigureOut">
              <a:rPr lang="ko-KR" altLang="en-US" smtClean="0"/>
              <a:pPr/>
              <a:t>2014-08-26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8F870-89C9-400B-84D1-99150C42F1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62BE8F-FFE5-4A0A-AF4B-3965E0F2DEB7}" type="datetimeFigureOut">
              <a:rPr lang="ko-KR" altLang="en-US" smtClean="0"/>
              <a:pPr/>
              <a:t>2014-08-26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8F870-89C9-400B-84D1-99150C42F1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62BE8F-FFE5-4A0A-AF4B-3965E0F2DEB7}" type="datetimeFigureOut">
              <a:rPr lang="ko-KR" altLang="en-US" smtClean="0"/>
              <a:pPr/>
              <a:t>2014-08-26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8F870-89C9-400B-84D1-99150C42F1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5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limseo84@ksia.or.kr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949280"/>
            <a:ext cx="1574471" cy="7920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2420888"/>
            <a:ext cx="8640960" cy="92333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 smtClean="0">
                <a:ln w="6350">
                  <a:noFill/>
                </a:ln>
                <a:gradFill flip="none" rotWithShape="1">
                  <a:gsLst>
                    <a:gs pos="0">
                      <a:srgbClr val="D2F1FE"/>
                    </a:gs>
                    <a:gs pos="50000">
                      <a:srgbClr val="F4FDFF"/>
                    </a:gs>
                    <a:gs pos="100000">
                      <a:srgbClr val="D2F1FE"/>
                    </a:gs>
                  </a:gsLst>
                  <a:lin ang="5400000" scaled="1"/>
                  <a:tileRect/>
                </a:gra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반도체장학사업소개</a:t>
            </a:r>
            <a:endParaRPr lang="ko-KR" altLang="en-US" sz="5400" dirty="0">
              <a:ln w="6350">
                <a:noFill/>
              </a:ln>
              <a:gradFill flip="none" rotWithShape="1">
                <a:gsLst>
                  <a:gs pos="0">
                    <a:srgbClr val="D2F1FE"/>
                  </a:gs>
                  <a:gs pos="50000">
                    <a:srgbClr val="F4FDFF"/>
                  </a:gs>
                  <a:gs pos="100000">
                    <a:srgbClr val="D2F1FE"/>
                  </a:gs>
                </a:gsLst>
                <a:lin ang="5400000" scaled="1"/>
                <a:tileRect/>
              </a:gradFill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339752" y="4312274"/>
            <a:ext cx="43966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kumimoji="0" lang="ko-KR" altLang="en-US" sz="200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헤드라인M" pitchFamily="18" charset="-127"/>
                <a:ea typeface="HY헤드라인M" pitchFamily="18" charset="-127"/>
              </a:rPr>
              <a:t>인재지원팀</a:t>
            </a:r>
            <a:r>
              <a:rPr kumimoji="0" lang="ko-KR" altLang="en-US" sz="200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en-US" altLang="ko-KR" sz="200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헤드라인M" pitchFamily="18" charset="-127"/>
                <a:ea typeface="HY헤드라인M" pitchFamily="18" charset="-127"/>
              </a:rPr>
              <a:t>-</a:t>
            </a:r>
            <a:endParaRPr kumimoji="0" lang="ko-KR" altLang="en-US" sz="20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82101" y="116632"/>
            <a:ext cx="8638371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01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 </a:t>
            </a:r>
            <a:r>
              <a:rPr kumimoji="1" lang="ko-KR" altLang="en-US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반도체장학사업</a:t>
            </a:r>
            <a:endParaRPr kumimoji="1" lang="ko-KR" altLang="ko-KR" sz="25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51520" y="1030195"/>
            <a:ext cx="8568952" cy="1750733"/>
          </a:xfrm>
          <a:prstGeom prst="roundRect">
            <a:avLst>
              <a:gd name="adj" fmla="val 3439"/>
            </a:avLst>
          </a:prstGeom>
          <a:solidFill>
            <a:schemeClr val="bg1"/>
          </a:solidFill>
          <a:ln w="50800">
            <a:noFill/>
            <a:headEnd type="oval"/>
            <a:tailEnd type="oval"/>
          </a:ln>
          <a:effectLst>
            <a:outerShdw blurRad="635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302"/>
          <p:cNvGrpSpPr/>
          <p:nvPr/>
        </p:nvGrpSpPr>
        <p:grpSpPr>
          <a:xfrm>
            <a:off x="467544" y="836712"/>
            <a:ext cx="4022970" cy="514280"/>
            <a:chOff x="1777061" y="1248747"/>
            <a:chExt cx="5527342" cy="407684"/>
          </a:xfrm>
        </p:grpSpPr>
        <p:grpSp>
          <p:nvGrpSpPr>
            <p:cNvPr id="19" name="그룹 233"/>
            <p:cNvGrpSpPr/>
            <p:nvPr/>
          </p:nvGrpSpPr>
          <p:grpSpPr>
            <a:xfrm>
              <a:off x="1817880" y="1248747"/>
              <a:ext cx="5486523" cy="407684"/>
              <a:chOff x="5400092" y="1862137"/>
              <a:chExt cx="3091818" cy="518400"/>
            </a:xfrm>
          </p:grpSpPr>
          <p:sp>
            <p:nvSpPr>
              <p:cNvPr id="21" name="자유형 13"/>
              <p:cNvSpPr/>
              <p:nvPr/>
            </p:nvSpPr>
            <p:spPr>
              <a:xfrm>
                <a:off x="8415052" y="1862137"/>
                <a:ext cx="76858" cy="518400"/>
              </a:xfrm>
              <a:custGeom>
                <a:avLst/>
                <a:gdLst>
                  <a:gd name="connsiteX0" fmla="*/ 0 w 64294"/>
                  <a:gd name="connsiteY0" fmla="*/ 54768 h 519112"/>
                  <a:gd name="connsiteX1" fmla="*/ 64294 w 64294"/>
                  <a:gd name="connsiteY1" fmla="*/ 0 h 519112"/>
                  <a:gd name="connsiteX2" fmla="*/ 61913 w 64294"/>
                  <a:gd name="connsiteY2" fmla="*/ 476250 h 519112"/>
                  <a:gd name="connsiteX3" fmla="*/ 2382 w 64294"/>
                  <a:gd name="connsiteY3" fmla="*/ 519112 h 519112"/>
                  <a:gd name="connsiteX4" fmla="*/ 0 w 64294"/>
                  <a:gd name="connsiteY4" fmla="*/ 54768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14288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7144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08334"/>
                  <a:gd name="connsiteX1" fmla="*/ 76200 w 76200"/>
                  <a:gd name="connsiteY1" fmla="*/ 0 h 508334"/>
                  <a:gd name="connsiteX2" fmla="*/ 73819 w 76200"/>
                  <a:gd name="connsiteY2" fmla="*/ 476250 h 508334"/>
                  <a:gd name="connsiteX3" fmla="*/ 2816 w 76200"/>
                  <a:gd name="connsiteY3" fmla="*/ 508334 h 508334"/>
                  <a:gd name="connsiteX4" fmla="*/ 0 w 76200"/>
                  <a:gd name="connsiteY4" fmla="*/ 59530 h 508334"/>
                  <a:gd name="connsiteX0" fmla="*/ 0 w 76200"/>
                  <a:gd name="connsiteY0" fmla="*/ 59530 h 509463"/>
                  <a:gd name="connsiteX1" fmla="*/ 76200 w 76200"/>
                  <a:gd name="connsiteY1" fmla="*/ 0 h 509463"/>
                  <a:gd name="connsiteX2" fmla="*/ 73819 w 76200"/>
                  <a:gd name="connsiteY2" fmla="*/ 476250 h 509463"/>
                  <a:gd name="connsiteX3" fmla="*/ 12776 w 76200"/>
                  <a:gd name="connsiteY3" fmla="*/ 509463 h 509463"/>
                  <a:gd name="connsiteX4" fmla="*/ 0 w 76200"/>
                  <a:gd name="connsiteY4" fmla="*/ 59530 h 509463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819 w 76200"/>
                  <a:gd name="connsiteY2" fmla="*/ 476250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683 w 76200"/>
                  <a:gd name="connsiteY2" fmla="*/ 403845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858"/>
                  <a:gd name="connsiteY0" fmla="*/ 59530 h 507082"/>
                  <a:gd name="connsiteX1" fmla="*/ 76200 w 76858"/>
                  <a:gd name="connsiteY1" fmla="*/ 0 h 507082"/>
                  <a:gd name="connsiteX2" fmla="*/ 76064 w 76858"/>
                  <a:gd name="connsiteY2" fmla="*/ 449089 h 507082"/>
                  <a:gd name="connsiteX3" fmla="*/ 5632 w 76858"/>
                  <a:gd name="connsiteY3" fmla="*/ 507082 h 507082"/>
                  <a:gd name="connsiteX4" fmla="*/ 0 w 76858"/>
                  <a:gd name="connsiteY4" fmla="*/ 59530 h 507082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45380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858" h="522746">
                    <a:moveTo>
                      <a:pt x="0" y="59530"/>
                    </a:moveTo>
                    <a:lnTo>
                      <a:pt x="76200" y="0"/>
                    </a:lnTo>
                    <a:cubicBezTo>
                      <a:pt x="75406" y="158750"/>
                      <a:pt x="76858" y="290339"/>
                      <a:pt x="76064" y="449089"/>
                    </a:cubicBezTo>
                    <a:lnTo>
                      <a:pt x="9376" y="522746"/>
                    </a:lnTo>
                    <a:cubicBezTo>
                      <a:pt x="8437" y="373145"/>
                      <a:pt x="939" y="209131"/>
                      <a:pt x="0" y="59530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22" name="자유형 14"/>
              <p:cNvSpPr/>
              <p:nvPr/>
            </p:nvSpPr>
            <p:spPr>
              <a:xfrm>
                <a:off x="5400104" y="1862138"/>
                <a:ext cx="3090863" cy="57150"/>
              </a:xfrm>
              <a:custGeom>
                <a:avLst/>
                <a:gdLst>
                  <a:gd name="connsiteX0" fmla="*/ 0 w 3090863"/>
                  <a:gd name="connsiteY0" fmla="*/ 57150 h 57150"/>
                  <a:gd name="connsiteX1" fmla="*/ 52388 w 3090863"/>
                  <a:gd name="connsiteY1" fmla="*/ 0 h 57150"/>
                  <a:gd name="connsiteX2" fmla="*/ 3090863 w 3090863"/>
                  <a:gd name="connsiteY2" fmla="*/ 0 h 57150"/>
                  <a:gd name="connsiteX3" fmla="*/ 3024188 w 3090863"/>
                  <a:gd name="connsiteY3" fmla="*/ 54768 h 57150"/>
                  <a:gd name="connsiteX4" fmla="*/ 0 w 3090863"/>
                  <a:gd name="connsiteY4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90863" h="57150">
                    <a:moveTo>
                      <a:pt x="0" y="57150"/>
                    </a:moveTo>
                    <a:lnTo>
                      <a:pt x="52388" y="0"/>
                    </a:lnTo>
                    <a:lnTo>
                      <a:pt x="3090863" y="0"/>
                    </a:lnTo>
                    <a:lnTo>
                      <a:pt x="3024188" y="54768"/>
                    </a:lnTo>
                    <a:lnTo>
                      <a:pt x="0" y="5715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23" name="모서리가 둥근 직사각형 15"/>
              <p:cNvSpPr/>
              <p:nvPr/>
            </p:nvSpPr>
            <p:spPr>
              <a:xfrm>
                <a:off x="5400092" y="1916832"/>
                <a:ext cx="3024708" cy="46282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24" name="자유형 16"/>
              <p:cNvSpPr/>
              <p:nvPr/>
            </p:nvSpPr>
            <p:spPr>
              <a:xfrm>
                <a:off x="5400092" y="1916832"/>
                <a:ext cx="1981148" cy="390669"/>
              </a:xfrm>
              <a:custGeom>
                <a:avLst/>
                <a:gdLst>
                  <a:gd name="connsiteX0" fmla="*/ 30480 w 2400300"/>
                  <a:gd name="connsiteY0" fmla="*/ 464820 h 464820"/>
                  <a:gd name="connsiteX1" fmla="*/ 30480 w 2400300"/>
                  <a:gd name="connsiteY1" fmla="*/ 464820 h 464820"/>
                  <a:gd name="connsiteX2" fmla="*/ 2400300 w 2400300"/>
                  <a:gd name="connsiteY2" fmla="*/ 0 h 464820"/>
                  <a:gd name="connsiteX3" fmla="*/ 0 w 2400300"/>
                  <a:gd name="connsiteY3" fmla="*/ 0 h 464820"/>
                  <a:gd name="connsiteX4" fmla="*/ 30480 w 2400300"/>
                  <a:gd name="connsiteY4" fmla="*/ 464820 h 464820"/>
                  <a:gd name="connsiteX0" fmla="*/ 2786 w 2372606"/>
                  <a:gd name="connsiteY0" fmla="*/ 464820 h 464820"/>
                  <a:gd name="connsiteX1" fmla="*/ 2786 w 2372606"/>
                  <a:gd name="connsiteY1" fmla="*/ 464820 h 464820"/>
                  <a:gd name="connsiteX2" fmla="*/ 2372606 w 2372606"/>
                  <a:gd name="connsiteY2" fmla="*/ 0 h 464820"/>
                  <a:gd name="connsiteX3" fmla="*/ 0 w 2372606"/>
                  <a:gd name="connsiteY3" fmla="*/ 13196 h 464820"/>
                  <a:gd name="connsiteX4" fmla="*/ 2786 w 2372606"/>
                  <a:gd name="connsiteY4" fmla="*/ 464820 h 464820"/>
                  <a:gd name="connsiteX0" fmla="*/ 9508 w 2379328"/>
                  <a:gd name="connsiteY0" fmla="*/ 464820 h 464820"/>
                  <a:gd name="connsiteX1" fmla="*/ 9508 w 2379328"/>
                  <a:gd name="connsiteY1" fmla="*/ 464820 h 464820"/>
                  <a:gd name="connsiteX2" fmla="*/ 2379328 w 2379328"/>
                  <a:gd name="connsiteY2" fmla="*/ 0 h 464820"/>
                  <a:gd name="connsiteX3" fmla="*/ 0 w 2379328"/>
                  <a:gd name="connsiteY3" fmla="*/ 10517 h 464820"/>
                  <a:gd name="connsiteX4" fmla="*/ 9508 w 2379328"/>
                  <a:gd name="connsiteY4" fmla="*/ 464820 h 464820"/>
                  <a:gd name="connsiteX0" fmla="*/ 5660 w 2375480"/>
                  <a:gd name="connsiteY0" fmla="*/ 467856 h 467856"/>
                  <a:gd name="connsiteX1" fmla="*/ 5660 w 2375480"/>
                  <a:gd name="connsiteY1" fmla="*/ 467856 h 467856"/>
                  <a:gd name="connsiteX2" fmla="*/ 2375480 w 2375480"/>
                  <a:gd name="connsiteY2" fmla="*/ 3036 h 467856"/>
                  <a:gd name="connsiteX3" fmla="*/ 0 w 2375480"/>
                  <a:gd name="connsiteY3" fmla="*/ 0 h 467856"/>
                  <a:gd name="connsiteX4" fmla="*/ 5660 w 2375480"/>
                  <a:gd name="connsiteY4" fmla="*/ 467856 h 467856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108013 w 2375480"/>
                  <a:gd name="connsiteY0" fmla="*/ 468052 h 468052"/>
                  <a:gd name="connsiteX1" fmla="*/ 5660 w 2375480"/>
                  <a:gd name="connsiteY1" fmla="*/ 467856 h 468052"/>
                  <a:gd name="connsiteX2" fmla="*/ 2375480 w 2375480"/>
                  <a:gd name="connsiteY2" fmla="*/ 3036 h 468052"/>
                  <a:gd name="connsiteX3" fmla="*/ 0 w 2375480"/>
                  <a:gd name="connsiteY3" fmla="*/ 0 h 468052"/>
                  <a:gd name="connsiteX4" fmla="*/ 108013 w 2375480"/>
                  <a:gd name="connsiteY4" fmla="*/ 468052 h 468052"/>
                  <a:gd name="connsiteX0" fmla="*/ 108013 w 2375480"/>
                  <a:gd name="connsiteY0" fmla="*/ 468052 h 540060"/>
                  <a:gd name="connsiteX1" fmla="*/ 216024 w 2375480"/>
                  <a:gd name="connsiteY1" fmla="*/ 540060 h 540060"/>
                  <a:gd name="connsiteX2" fmla="*/ 2375480 w 2375480"/>
                  <a:gd name="connsiteY2" fmla="*/ 3036 h 540060"/>
                  <a:gd name="connsiteX3" fmla="*/ 0 w 2375480"/>
                  <a:gd name="connsiteY3" fmla="*/ 0 h 540060"/>
                  <a:gd name="connsiteX4" fmla="*/ 108013 w 2375480"/>
                  <a:gd name="connsiteY4" fmla="*/ 468052 h 540060"/>
                  <a:gd name="connsiteX0" fmla="*/ 929 w 2376409"/>
                  <a:gd name="connsiteY0" fmla="*/ 468052 h 540060"/>
                  <a:gd name="connsiteX1" fmla="*/ 216953 w 2376409"/>
                  <a:gd name="connsiteY1" fmla="*/ 540060 h 540060"/>
                  <a:gd name="connsiteX2" fmla="*/ 2376409 w 2376409"/>
                  <a:gd name="connsiteY2" fmla="*/ 3036 h 540060"/>
                  <a:gd name="connsiteX3" fmla="*/ 929 w 2376409"/>
                  <a:gd name="connsiteY3" fmla="*/ 0 h 540060"/>
                  <a:gd name="connsiteX4" fmla="*/ 929 w 2376409"/>
                  <a:gd name="connsiteY4" fmla="*/ 468052 h 540060"/>
                  <a:gd name="connsiteX0" fmla="*/ 929 w 2376409"/>
                  <a:gd name="connsiteY0" fmla="*/ 468052 h 504056"/>
                  <a:gd name="connsiteX1" fmla="*/ 144946 w 2376409"/>
                  <a:gd name="connsiteY1" fmla="*/ 504056 h 504056"/>
                  <a:gd name="connsiteX2" fmla="*/ 2376409 w 2376409"/>
                  <a:gd name="connsiteY2" fmla="*/ 3036 h 504056"/>
                  <a:gd name="connsiteX3" fmla="*/ 929 w 2376409"/>
                  <a:gd name="connsiteY3" fmla="*/ 0 h 504056"/>
                  <a:gd name="connsiteX4" fmla="*/ 929 w 2376409"/>
                  <a:gd name="connsiteY4" fmla="*/ 468052 h 504056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12328 w 2375480"/>
                  <a:gd name="connsiteY0" fmla="*/ 456902 h 456902"/>
                  <a:gd name="connsiteX1" fmla="*/ 2375480 w 2375480"/>
                  <a:gd name="connsiteY1" fmla="*/ 3036 h 456902"/>
                  <a:gd name="connsiteX2" fmla="*/ 0 w 2375480"/>
                  <a:gd name="connsiteY2" fmla="*/ 0 h 456902"/>
                  <a:gd name="connsiteX3" fmla="*/ 12328 w 2375480"/>
                  <a:gd name="connsiteY3" fmla="*/ 456902 h 45690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612 h 468612"/>
                  <a:gd name="connsiteX1" fmla="*/ 2376409 w 2376409"/>
                  <a:gd name="connsiteY1" fmla="*/ 3596 h 468612"/>
                  <a:gd name="connsiteX2" fmla="*/ 929 w 2376409"/>
                  <a:gd name="connsiteY2" fmla="*/ 560 h 468612"/>
                  <a:gd name="connsiteX3" fmla="*/ 929 w 2376409"/>
                  <a:gd name="connsiteY3" fmla="*/ 468612 h 468612"/>
                  <a:gd name="connsiteX0" fmla="*/ 929 w 2378369"/>
                  <a:gd name="connsiteY0" fmla="*/ 445556 h 445556"/>
                  <a:gd name="connsiteX1" fmla="*/ 2378369 w 2378369"/>
                  <a:gd name="connsiteY1" fmla="*/ 3596 h 445556"/>
                  <a:gd name="connsiteX2" fmla="*/ 2889 w 2378369"/>
                  <a:gd name="connsiteY2" fmla="*/ 560 h 445556"/>
                  <a:gd name="connsiteX3" fmla="*/ 929 w 2378369"/>
                  <a:gd name="connsiteY3" fmla="*/ 445556 h 445556"/>
                  <a:gd name="connsiteX0" fmla="*/ 929 w 2376408"/>
                  <a:gd name="connsiteY0" fmla="*/ 468612 h 468612"/>
                  <a:gd name="connsiteX1" fmla="*/ 2376408 w 2376408"/>
                  <a:gd name="connsiteY1" fmla="*/ 3596 h 468612"/>
                  <a:gd name="connsiteX2" fmla="*/ 928 w 2376408"/>
                  <a:gd name="connsiteY2" fmla="*/ 560 h 468612"/>
                  <a:gd name="connsiteX3" fmla="*/ 929 w 2376408"/>
                  <a:gd name="connsiteY3" fmla="*/ 468612 h 46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76408" h="468612">
                    <a:moveTo>
                      <a:pt x="929" y="468612"/>
                    </a:moveTo>
                    <a:cubicBezTo>
                      <a:pt x="280216" y="156333"/>
                      <a:pt x="1908208" y="0"/>
                      <a:pt x="2376408" y="3596"/>
                    </a:cubicBezTo>
                    <a:lnTo>
                      <a:pt x="928" y="560"/>
                    </a:lnTo>
                    <a:cubicBezTo>
                      <a:pt x="1857" y="151101"/>
                      <a:pt x="0" y="318071"/>
                      <a:pt x="929" y="468612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50000">
                    <a:schemeClr val="bg1">
                      <a:alpha val="0"/>
                    </a:schemeClr>
                  </a:gs>
                </a:gsLst>
                <a:lin ang="13500000" scaled="1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25" name="직사각형 17"/>
              <p:cNvSpPr/>
              <p:nvPr/>
            </p:nvSpPr>
            <p:spPr>
              <a:xfrm>
                <a:off x="5400092" y="1916832"/>
                <a:ext cx="3024000" cy="25200"/>
              </a:xfrm>
              <a:prstGeom prst="rect">
                <a:avLst/>
              </a:prstGeom>
              <a:gradFill flip="none" rotWithShape="1">
                <a:gsLst>
                  <a:gs pos="23000">
                    <a:schemeClr val="bg1"/>
                  </a:gs>
                  <a:gs pos="63000">
                    <a:srgbClr val="000000">
                      <a:alpha val="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20" name="Rectangle 68"/>
            <p:cNvSpPr>
              <a:spLocks noChangeArrowheads="1"/>
            </p:cNvSpPr>
            <p:nvPr/>
          </p:nvSpPr>
          <p:spPr bwMode="auto">
            <a:xfrm>
              <a:off x="1777061" y="1351759"/>
              <a:ext cx="5527342" cy="243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square" lIns="0" tIns="0" rIns="0" bIns="0" anchor="ctr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bg1"/>
                </a:contourClr>
              </a:sp3d>
            </a:bodyPr>
            <a:lstStyle/>
            <a:p>
              <a:pPr marL="457200" lvl="2" indent="4763" defTabSz="1110759" eaLnBrk="0" hangingPunct="0">
                <a:defRPr/>
              </a:pP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사업개요</a:t>
              </a: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539552" y="1400254"/>
            <a:ext cx="8136904" cy="1241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dirty="0" smtClean="0">
                <a:ln>
                  <a:prstDash val="solid"/>
                </a:ln>
                <a:latin typeface="+mn-ea"/>
              </a:rPr>
              <a:t>이공계 기피현상으로 침체되어 있는 반도체관련학과의 인재양성개발을 지원함으로써 반도체산업의 중요성 및 지속적인 발전전략 마련 필요성에 대한 공감대 형성</a:t>
            </a:r>
            <a:endParaRPr lang="en-US" altLang="ko-KR" sz="1600" b="1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endParaRPr lang="en-US" altLang="ko-KR" sz="400" b="1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dirty="0" smtClean="0">
                <a:ln>
                  <a:prstDash val="solid"/>
                </a:ln>
                <a:latin typeface="+mn-ea"/>
              </a:rPr>
              <a:t>미래선도산업으로 차세대반도체산업의 </a:t>
            </a:r>
            <a:r>
              <a:rPr lang="ko-KR" altLang="en-US" sz="1600" b="1" dirty="0" err="1" smtClean="0">
                <a:ln>
                  <a:prstDash val="solid"/>
                </a:ln>
                <a:latin typeface="+mn-ea"/>
              </a:rPr>
              <a:t>융복합</a:t>
            </a:r>
            <a:r>
              <a:rPr lang="ko-KR" altLang="en-US" sz="1600" b="1" dirty="0" smtClean="0">
                <a:ln>
                  <a:prstDash val="solid"/>
                </a:ln>
                <a:latin typeface="+mn-ea"/>
              </a:rPr>
              <a:t> 기술을 갖춘 우수한 잠재인력 양성을 통해 국가 산업 발전에 기여</a:t>
            </a:r>
            <a:endParaRPr lang="en-US" altLang="ko-KR" sz="1600" b="1" dirty="0" smtClean="0">
              <a:ln>
                <a:prstDash val="solid"/>
              </a:ln>
              <a:latin typeface="+mn-ea"/>
            </a:endParaRPr>
          </a:p>
        </p:txBody>
      </p:sp>
      <p:grpSp>
        <p:nvGrpSpPr>
          <p:cNvPr id="76" name="그룹 282"/>
          <p:cNvGrpSpPr/>
          <p:nvPr/>
        </p:nvGrpSpPr>
        <p:grpSpPr>
          <a:xfrm>
            <a:off x="452160" y="1495008"/>
            <a:ext cx="87392" cy="82618"/>
            <a:chOff x="1483969" y="2357193"/>
            <a:chExt cx="87392" cy="90968"/>
          </a:xfrm>
        </p:grpSpPr>
        <p:sp>
          <p:nvSpPr>
            <p:cNvPr id="77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8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79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80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grpSp>
        <p:nvGrpSpPr>
          <p:cNvPr id="81" name="그룹 282"/>
          <p:cNvGrpSpPr/>
          <p:nvPr/>
        </p:nvGrpSpPr>
        <p:grpSpPr>
          <a:xfrm>
            <a:off x="452160" y="2194254"/>
            <a:ext cx="87392" cy="82618"/>
            <a:chOff x="1483969" y="2357193"/>
            <a:chExt cx="87392" cy="90968"/>
          </a:xfrm>
        </p:grpSpPr>
        <p:sp>
          <p:nvSpPr>
            <p:cNvPr id="83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4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85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86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319337" y="2996951"/>
            <a:ext cx="4032448" cy="7547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altLang="ko-KR" sz="1600" dirty="0" smtClean="0">
              <a:latin typeface="Arial" pitchFamily="34" charset="0"/>
              <a:ea typeface="나눔고딕" pitchFamily="50" charset="-127"/>
              <a:cs typeface="Arial" pitchFamily="34" charset="0"/>
            </a:endParaRPr>
          </a:p>
          <a:p>
            <a:endParaRPr lang="en-US" altLang="ko-KR" sz="1600" dirty="0" smtClean="0">
              <a:latin typeface="Arial" pitchFamily="34" charset="0"/>
              <a:ea typeface="나눔고딕" pitchFamily="50" charset="-127"/>
              <a:cs typeface="Arial" pitchFamily="34" charset="0"/>
            </a:endParaRPr>
          </a:p>
          <a:p>
            <a:endParaRPr lang="ko-KR" altLang="en-US" sz="1600" dirty="0" smtClean="0">
              <a:latin typeface="Arial" pitchFamily="34" charset="0"/>
              <a:ea typeface="나눔고딕" pitchFamily="50" charset="-127"/>
              <a:cs typeface="Arial" pitchFamily="34" charset="0"/>
            </a:endParaRPr>
          </a:p>
        </p:txBody>
      </p:sp>
      <p:sp>
        <p:nvSpPr>
          <p:cNvPr id="91" name="모서리가 둥근 직사각형 90"/>
          <p:cNvSpPr/>
          <p:nvPr/>
        </p:nvSpPr>
        <p:spPr>
          <a:xfrm>
            <a:off x="251520" y="3068960"/>
            <a:ext cx="8568952" cy="936104"/>
          </a:xfrm>
          <a:prstGeom prst="roundRect">
            <a:avLst>
              <a:gd name="adj" fmla="val 3439"/>
            </a:avLst>
          </a:prstGeom>
          <a:solidFill>
            <a:schemeClr val="bg1"/>
          </a:solidFill>
          <a:ln w="50800">
            <a:noFill/>
            <a:headEnd type="oval"/>
            <a:tailEnd type="oval"/>
          </a:ln>
          <a:effectLst>
            <a:outerShdw blurRad="635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xtBox 92"/>
          <p:cNvSpPr txBox="1"/>
          <p:nvPr/>
        </p:nvSpPr>
        <p:spPr>
          <a:xfrm>
            <a:off x="539552" y="3441000"/>
            <a:ext cx="72728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spc="-100" smtClean="0">
                <a:ln>
                  <a:prstDash val="solid"/>
                </a:ln>
                <a:latin typeface="+mn-ea"/>
              </a:rPr>
              <a:t>반도체관련 학과의 인재양성 지원을 통해 반도체산업 및 기업 이미지 제고</a:t>
            </a:r>
            <a:endParaRPr lang="en-US" altLang="ko-KR" sz="1600" b="1" spc="-150" dirty="0" smtClean="0">
              <a:latin typeface="+mn-ea"/>
            </a:endParaRPr>
          </a:p>
        </p:txBody>
      </p:sp>
      <p:grpSp>
        <p:nvGrpSpPr>
          <p:cNvPr id="94" name="그룹 251"/>
          <p:cNvGrpSpPr/>
          <p:nvPr/>
        </p:nvGrpSpPr>
        <p:grpSpPr>
          <a:xfrm>
            <a:off x="483000" y="2852936"/>
            <a:ext cx="4016992" cy="514280"/>
            <a:chOff x="700842" y="3142306"/>
            <a:chExt cx="6909410" cy="407684"/>
          </a:xfrm>
        </p:grpSpPr>
        <p:grpSp>
          <p:nvGrpSpPr>
            <p:cNvPr id="95" name="그룹 233"/>
            <p:cNvGrpSpPr/>
            <p:nvPr/>
          </p:nvGrpSpPr>
          <p:grpSpPr>
            <a:xfrm>
              <a:off x="741661" y="3142306"/>
              <a:ext cx="6868591" cy="407684"/>
              <a:chOff x="5400092" y="1862137"/>
              <a:chExt cx="3091818" cy="518400"/>
            </a:xfrm>
          </p:grpSpPr>
          <p:sp>
            <p:nvSpPr>
              <p:cNvPr id="97" name="자유형 96"/>
              <p:cNvSpPr/>
              <p:nvPr/>
            </p:nvSpPr>
            <p:spPr>
              <a:xfrm>
                <a:off x="8415052" y="1862137"/>
                <a:ext cx="76858" cy="518400"/>
              </a:xfrm>
              <a:custGeom>
                <a:avLst/>
                <a:gdLst>
                  <a:gd name="connsiteX0" fmla="*/ 0 w 64294"/>
                  <a:gd name="connsiteY0" fmla="*/ 54768 h 519112"/>
                  <a:gd name="connsiteX1" fmla="*/ 64294 w 64294"/>
                  <a:gd name="connsiteY1" fmla="*/ 0 h 519112"/>
                  <a:gd name="connsiteX2" fmla="*/ 61913 w 64294"/>
                  <a:gd name="connsiteY2" fmla="*/ 476250 h 519112"/>
                  <a:gd name="connsiteX3" fmla="*/ 2382 w 64294"/>
                  <a:gd name="connsiteY3" fmla="*/ 519112 h 519112"/>
                  <a:gd name="connsiteX4" fmla="*/ 0 w 64294"/>
                  <a:gd name="connsiteY4" fmla="*/ 54768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14288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7144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08334"/>
                  <a:gd name="connsiteX1" fmla="*/ 76200 w 76200"/>
                  <a:gd name="connsiteY1" fmla="*/ 0 h 508334"/>
                  <a:gd name="connsiteX2" fmla="*/ 73819 w 76200"/>
                  <a:gd name="connsiteY2" fmla="*/ 476250 h 508334"/>
                  <a:gd name="connsiteX3" fmla="*/ 2816 w 76200"/>
                  <a:gd name="connsiteY3" fmla="*/ 508334 h 508334"/>
                  <a:gd name="connsiteX4" fmla="*/ 0 w 76200"/>
                  <a:gd name="connsiteY4" fmla="*/ 59530 h 508334"/>
                  <a:gd name="connsiteX0" fmla="*/ 0 w 76200"/>
                  <a:gd name="connsiteY0" fmla="*/ 59530 h 509463"/>
                  <a:gd name="connsiteX1" fmla="*/ 76200 w 76200"/>
                  <a:gd name="connsiteY1" fmla="*/ 0 h 509463"/>
                  <a:gd name="connsiteX2" fmla="*/ 73819 w 76200"/>
                  <a:gd name="connsiteY2" fmla="*/ 476250 h 509463"/>
                  <a:gd name="connsiteX3" fmla="*/ 12776 w 76200"/>
                  <a:gd name="connsiteY3" fmla="*/ 509463 h 509463"/>
                  <a:gd name="connsiteX4" fmla="*/ 0 w 76200"/>
                  <a:gd name="connsiteY4" fmla="*/ 59530 h 509463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819 w 76200"/>
                  <a:gd name="connsiteY2" fmla="*/ 476250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683 w 76200"/>
                  <a:gd name="connsiteY2" fmla="*/ 403845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858"/>
                  <a:gd name="connsiteY0" fmla="*/ 59530 h 507082"/>
                  <a:gd name="connsiteX1" fmla="*/ 76200 w 76858"/>
                  <a:gd name="connsiteY1" fmla="*/ 0 h 507082"/>
                  <a:gd name="connsiteX2" fmla="*/ 76064 w 76858"/>
                  <a:gd name="connsiteY2" fmla="*/ 449089 h 507082"/>
                  <a:gd name="connsiteX3" fmla="*/ 5632 w 76858"/>
                  <a:gd name="connsiteY3" fmla="*/ 507082 h 507082"/>
                  <a:gd name="connsiteX4" fmla="*/ 0 w 76858"/>
                  <a:gd name="connsiteY4" fmla="*/ 59530 h 507082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45380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858" h="522746">
                    <a:moveTo>
                      <a:pt x="0" y="59530"/>
                    </a:moveTo>
                    <a:lnTo>
                      <a:pt x="76200" y="0"/>
                    </a:lnTo>
                    <a:cubicBezTo>
                      <a:pt x="75406" y="158750"/>
                      <a:pt x="76858" y="290339"/>
                      <a:pt x="76064" y="449089"/>
                    </a:cubicBezTo>
                    <a:lnTo>
                      <a:pt x="9376" y="522746"/>
                    </a:lnTo>
                    <a:cubicBezTo>
                      <a:pt x="8437" y="373145"/>
                      <a:pt x="939" y="209131"/>
                      <a:pt x="0" y="5953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FDFDA"/>
                  </a:gs>
                  <a:gs pos="50000">
                    <a:srgbClr val="009999"/>
                  </a:gs>
                  <a:gs pos="50000">
                    <a:srgbClr val="004846"/>
                  </a:gs>
                </a:gsLst>
                <a:lin ang="2700000" scaled="1"/>
                <a:tileRect/>
              </a:gradFill>
              <a:ln w="920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500" kern="0">
                  <a:solidFill>
                    <a:sysClr val="window" lastClr="FFFFFF"/>
                  </a:solidFill>
                </a:endParaRPr>
              </a:p>
            </p:txBody>
          </p:sp>
          <p:sp>
            <p:nvSpPr>
              <p:cNvPr id="98" name="자유형 97"/>
              <p:cNvSpPr/>
              <p:nvPr/>
            </p:nvSpPr>
            <p:spPr>
              <a:xfrm>
                <a:off x="5400104" y="1862138"/>
                <a:ext cx="3090863" cy="57150"/>
              </a:xfrm>
              <a:custGeom>
                <a:avLst/>
                <a:gdLst>
                  <a:gd name="connsiteX0" fmla="*/ 0 w 3090863"/>
                  <a:gd name="connsiteY0" fmla="*/ 57150 h 57150"/>
                  <a:gd name="connsiteX1" fmla="*/ 52388 w 3090863"/>
                  <a:gd name="connsiteY1" fmla="*/ 0 h 57150"/>
                  <a:gd name="connsiteX2" fmla="*/ 3090863 w 3090863"/>
                  <a:gd name="connsiteY2" fmla="*/ 0 h 57150"/>
                  <a:gd name="connsiteX3" fmla="*/ 3024188 w 3090863"/>
                  <a:gd name="connsiteY3" fmla="*/ 54768 h 57150"/>
                  <a:gd name="connsiteX4" fmla="*/ 0 w 3090863"/>
                  <a:gd name="connsiteY4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90863" h="57150">
                    <a:moveTo>
                      <a:pt x="0" y="57150"/>
                    </a:moveTo>
                    <a:lnTo>
                      <a:pt x="52388" y="0"/>
                    </a:lnTo>
                    <a:lnTo>
                      <a:pt x="3090863" y="0"/>
                    </a:lnTo>
                    <a:lnTo>
                      <a:pt x="3024188" y="54768"/>
                    </a:lnTo>
                    <a:lnTo>
                      <a:pt x="0" y="5715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FDFDA"/>
                  </a:gs>
                  <a:gs pos="50000">
                    <a:srgbClr val="009999"/>
                  </a:gs>
                  <a:gs pos="50000">
                    <a:srgbClr val="004846"/>
                  </a:gs>
                </a:gsLst>
                <a:lin ang="2700000" scaled="1"/>
                <a:tileRect/>
              </a:gradFill>
              <a:ln w="920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500" kern="0">
                  <a:solidFill>
                    <a:sysClr val="window" lastClr="FFFFFF"/>
                  </a:solidFill>
                </a:endParaRPr>
              </a:p>
            </p:txBody>
          </p:sp>
          <p:sp>
            <p:nvSpPr>
              <p:cNvPr id="99" name="모서리가 둥근 직사각형 98"/>
              <p:cNvSpPr/>
              <p:nvPr/>
            </p:nvSpPr>
            <p:spPr>
              <a:xfrm>
                <a:off x="5400092" y="1916832"/>
                <a:ext cx="3024708" cy="46282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1FDFDA"/>
                  </a:gs>
                  <a:gs pos="50000">
                    <a:srgbClr val="009999"/>
                  </a:gs>
                  <a:gs pos="50000">
                    <a:srgbClr val="004846"/>
                  </a:gs>
                </a:gsLst>
                <a:lin ang="2700000" scaled="1"/>
                <a:tileRect/>
              </a:gradFill>
              <a:ln w="920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500" kern="0">
                  <a:solidFill>
                    <a:sysClr val="window" lastClr="FFFFFF"/>
                  </a:solidFill>
                </a:endParaRPr>
              </a:p>
            </p:txBody>
          </p:sp>
          <p:sp>
            <p:nvSpPr>
              <p:cNvPr id="100" name="자유형 99"/>
              <p:cNvSpPr/>
              <p:nvPr/>
            </p:nvSpPr>
            <p:spPr>
              <a:xfrm>
                <a:off x="5400092" y="1916832"/>
                <a:ext cx="1981148" cy="390669"/>
              </a:xfrm>
              <a:custGeom>
                <a:avLst/>
                <a:gdLst>
                  <a:gd name="connsiteX0" fmla="*/ 30480 w 2400300"/>
                  <a:gd name="connsiteY0" fmla="*/ 464820 h 464820"/>
                  <a:gd name="connsiteX1" fmla="*/ 30480 w 2400300"/>
                  <a:gd name="connsiteY1" fmla="*/ 464820 h 464820"/>
                  <a:gd name="connsiteX2" fmla="*/ 2400300 w 2400300"/>
                  <a:gd name="connsiteY2" fmla="*/ 0 h 464820"/>
                  <a:gd name="connsiteX3" fmla="*/ 0 w 2400300"/>
                  <a:gd name="connsiteY3" fmla="*/ 0 h 464820"/>
                  <a:gd name="connsiteX4" fmla="*/ 30480 w 2400300"/>
                  <a:gd name="connsiteY4" fmla="*/ 464820 h 464820"/>
                  <a:gd name="connsiteX0" fmla="*/ 2786 w 2372606"/>
                  <a:gd name="connsiteY0" fmla="*/ 464820 h 464820"/>
                  <a:gd name="connsiteX1" fmla="*/ 2786 w 2372606"/>
                  <a:gd name="connsiteY1" fmla="*/ 464820 h 464820"/>
                  <a:gd name="connsiteX2" fmla="*/ 2372606 w 2372606"/>
                  <a:gd name="connsiteY2" fmla="*/ 0 h 464820"/>
                  <a:gd name="connsiteX3" fmla="*/ 0 w 2372606"/>
                  <a:gd name="connsiteY3" fmla="*/ 13196 h 464820"/>
                  <a:gd name="connsiteX4" fmla="*/ 2786 w 2372606"/>
                  <a:gd name="connsiteY4" fmla="*/ 464820 h 464820"/>
                  <a:gd name="connsiteX0" fmla="*/ 9508 w 2379328"/>
                  <a:gd name="connsiteY0" fmla="*/ 464820 h 464820"/>
                  <a:gd name="connsiteX1" fmla="*/ 9508 w 2379328"/>
                  <a:gd name="connsiteY1" fmla="*/ 464820 h 464820"/>
                  <a:gd name="connsiteX2" fmla="*/ 2379328 w 2379328"/>
                  <a:gd name="connsiteY2" fmla="*/ 0 h 464820"/>
                  <a:gd name="connsiteX3" fmla="*/ 0 w 2379328"/>
                  <a:gd name="connsiteY3" fmla="*/ 10517 h 464820"/>
                  <a:gd name="connsiteX4" fmla="*/ 9508 w 2379328"/>
                  <a:gd name="connsiteY4" fmla="*/ 464820 h 464820"/>
                  <a:gd name="connsiteX0" fmla="*/ 5660 w 2375480"/>
                  <a:gd name="connsiteY0" fmla="*/ 467856 h 467856"/>
                  <a:gd name="connsiteX1" fmla="*/ 5660 w 2375480"/>
                  <a:gd name="connsiteY1" fmla="*/ 467856 h 467856"/>
                  <a:gd name="connsiteX2" fmla="*/ 2375480 w 2375480"/>
                  <a:gd name="connsiteY2" fmla="*/ 3036 h 467856"/>
                  <a:gd name="connsiteX3" fmla="*/ 0 w 2375480"/>
                  <a:gd name="connsiteY3" fmla="*/ 0 h 467856"/>
                  <a:gd name="connsiteX4" fmla="*/ 5660 w 2375480"/>
                  <a:gd name="connsiteY4" fmla="*/ 467856 h 467856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108013 w 2375480"/>
                  <a:gd name="connsiteY0" fmla="*/ 468052 h 468052"/>
                  <a:gd name="connsiteX1" fmla="*/ 5660 w 2375480"/>
                  <a:gd name="connsiteY1" fmla="*/ 467856 h 468052"/>
                  <a:gd name="connsiteX2" fmla="*/ 2375480 w 2375480"/>
                  <a:gd name="connsiteY2" fmla="*/ 3036 h 468052"/>
                  <a:gd name="connsiteX3" fmla="*/ 0 w 2375480"/>
                  <a:gd name="connsiteY3" fmla="*/ 0 h 468052"/>
                  <a:gd name="connsiteX4" fmla="*/ 108013 w 2375480"/>
                  <a:gd name="connsiteY4" fmla="*/ 468052 h 468052"/>
                  <a:gd name="connsiteX0" fmla="*/ 108013 w 2375480"/>
                  <a:gd name="connsiteY0" fmla="*/ 468052 h 540060"/>
                  <a:gd name="connsiteX1" fmla="*/ 216024 w 2375480"/>
                  <a:gd name="connsiteY1" fmla="*/ 540060 h 540060"/>
                  <a:gd name="connsiteX2" fmla="*/ 2375480 w 2375480"/>
                  <a:gd name="connsiteY2" fmla="*/ 3036 h 540060"/>
                  <a:gd name="connsiteX3" fmla="*/ 0 w 2375480"/>
                  <a:gd name="connsiteY3" fmla="*/ 0 h 540060"/>
                  <a:gd name="connsiteX4" fmla="*/ 108013 w 2375480"/>
                  <a:gd name="connsiteY4" fmla="*/ 468052 h 540060"/>
                  <a:gd name="connsiteX0" fmla="*/ 929 w 2376409"/>
                  <a:gd name="connsiteY0" fmla="*/ 468052 h 540060"/>
                  <a:gd name="connsiteX1" fmla="*/ 216953 w 2376409"/>
                  <a:gd name="connsiteY1" fmla="*/ 540060 h 540060"/>
                  <a:gd name="connsiteX2" fmla="*/ 2376409 w 2376409"/>
                  <a:gd name="connsiteY2" fmla="*/ 3036 h 540060"/>
                  <a:gd name="connsiteX3" fmla="*/ 929 w 2376409"/>
                  <a:gd name="connsiteY3" fmla="*/ 0 h 540060"/>
                  <a:gd name="connsiteX4" fmla="*/ 929 w 2376409"/>
                  <a:gd name="connsiteY4" fmla="*/ 468052 h 540060"/>
                  <a:gd name="connsiteX0" fmla="*/ 929 w 2376409"/>
                  <a:gd name="connsiteY0" fmla="*/ 468052 h 504056"/>
                  <a:gd name="connsiteX1" fmla="*/ 144946 w 2376409"/>
                  <a:gd name="connsiteY1" fmla="*/ 504056 h 504056"/>
                  <a:gd name="connsiteX2" fmla="*/ 2376409 w 2376409"/>
                  <a:gd name="connsiteY2" fmla="*/ 3036 h 504056"/>
                  <a:gd name="connsiteX3" fmla="*/ 929 w 2376409"/>
                  <a:gd name="connsiteY3" fmla="*/ 0 h 504056"/>
                  <a:gd name="connsiteX4" fmla="*/ 929 w 2376409"/>
                  <a:gd name="connsiteY4" fmla="*/ 468052 h 504056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12328 w 2375480"/>
                  <a:gd name="connsiteY0" fmla="*/ 456902 h 456902"/>
                  <a:gd name="connsiteX1" fmla="*/ 2375480 w 2375480"/>
                  <a:gd name="connsiteY1" fmla="*/ 3036 h 456902"/>
                  <a:gd name="connsiteX2" fmla="*/ 0 w 2375480"/>
                  <a:gd name="connsiteY2" fmla="*/ 0 h 456902"/>
                  <a:gd name="connsiteX3" fmla="*/ 12328 w 2375480"/>
                  <a:gd name="connsiteY3" fmla="*/ 456902 h 45690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612 h 468612"/>
                  <a:gd name="connsiteX1" fmla="*/ 2376409 w 2376409"/>
                  <a:gd name="connsiteY1" fmla="*/ 3596 h 468612"/>
                  <a:gd name="connsiteX2" fmla="*/ 929 w 2376409"/>
                  <a:gd name="connsiteY2" fmla="*/ 560 h 468612"/>
                  <a:gd name="connsiteX3" fmla="*/ 929 w 2376409"/>
                  <a:gd name="connsiteY3" fmla="*/ 468612 h 468612"/>
                  <a:gd name="connsiteX0" fmla="*/ 929 w 2378369"/>
                  <a:gd name="connsiteY0" fmla="*/ 445556 h 445556"/>
                  <a:gd name="connsiteX1" fmla="*/ 2378369 w 2378369"/>
                  <a:gd name="connsiteY1" fmla="*/ 3596 h 445556"/>
                  <a:gd name="connsiteX2" fmla="*/ 2889 w 2378369"/>
                  <a:gd name="connsiteY2" fmla="*/ 560 h 445556"/>
                  <a:gd name="connsiteX3" fmla="*/ 929 w 2378369"/>
                  <a:gd name="connsiteY3" fmla="*/ 445556 h 445556"/>
                  <a:gd name="connsiteX0" fmla="*/ 929 w 2376408"/>
                  <a:gd name="connsiteY0" fmla="*/ 468612 h 468612"/>
                  <a:gd name="connsiteX1" fmla="*/ 2376408 w 2376408"/>
                  <a:gd name="connsiteY1" fmla="*/ 3596 h 468612"/>
                  <a:gd name="connsiteX2" fmla="*/ 928 w 2376408"/>
                  <a:gd name="connsiteY2" fmla="*/ 560 h 468612"/>
                  <a:gd name="connsiteX3" fmla="*/ 929 w 2376408"/>
                  <a:gd name="connsiteY3" fmla="*/ 468612 h 46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76408" h="468612">
                    <a:moveTo>
                      <a:pt x="929" y="468612"/>
                    </a:moveTo>
                    <a:cubicBezTo>
                      <a:pt x="280216" y="156333"/>
                      <a:pt x="1908208" y="0"/>
                      <a:pt x="2376408" y="3596"/>
                    </a:cubicBezTo>
                    <a:lnTo>
                      <a:pt x="928" y="560"/>
                    </a:lnTo>
                    <a:cubicBezTo>
                      <a:pt x="1857" y="151101"/>
                      <a:pt x="0" y="318071"/>
                      <a:pt x="929" y="468612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50000">
                    <a:schemeClr val="bg1">
                      <a:alpha val="0"/>
                    </a:schemeClr>
                  </a:gs>
                </a:gsLst>
                <a:lin ang="13500000" scaled="1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101" name="직사각형 100"/>
              <p:cNvSpPr/>
              <p:nvPr/>
            </p:nvSpPr>
            <p:spPr>
              <a:xfrm>
                <a:off x="5400092" y="1916832"/>
                <a:ext cx="3024000" cy="25200"/>
              </a:xfrm>
              <a:prstGeom prst="rect">
                <a:avLst/>
              </a:prstGeom>
              <a:gradFill flip="none" rotWithShape="1">
                <a:gsLst>
                  <a:gs pos="0">
                    <a:srgbClr val="1FDFDA"/>
                  </a:gs>
                  <a:gs pos="50000">
                    <a:srgbClr val="009999"/>
                  </a:gs>
                  <a:gs pos="50000">
                    <a:srgbClr val="004846"/>
                  </a:gs>
                </a:gsLst>
                <a:lin ang="2700000" scaled="1"/>
                <a:tileRect/>
              </a:gradFill>
              <a:ln w="920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500" kern="0">
                  <a:solidFill>
                    <a:sysClr val="window" lastClr="FFFFFF"/>
                  </a:solidFill>
                </a:endParaRPr>
              </a:p>
            </p:txBody>
          </p:sp>
        </p:grpSp>
        <p:sp>
          <p:nvSpPr>
            <p:cNvPr id="96" name="Rectangle 68"/>
            <p:cNvSpPr>
              <a:spLocks noChangeArrowheads="1"/>
            </p:cNvSpPr>
            <p:nvPr/>
          </p:nvSpPr>
          <p:spPr bwMode="auto">
            <a:xfrm>
              <a:off x="700842" y="3245318"/>
              <a:ext cx="6771247" cy="243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square" lIns="0" tIns="0" rIns="0" bIns="0" anchor="ctr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bg1"/>
                </a:contourClr>
              </a:sp3d>
            </a:bodyPr>
            <a:lstStyle/>
            <a:p>
              <a:pPr marL="457200" lvl="2" indent="4763" defTabSz="1110759" eaLnBrk="0" hangingPunct="0">
                <a:defRPr/>
              </a:pP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사업목적</a:t>
              </a:r>
            </a:p>
          </p:txBody>
        </p:sp>
      </p:grpSp>
      <p:grpSp>
        <p:nvGrpSpPr>
          <p:cNvPr id="127" name="그룹 287"/>
          <p:cNvGrpSpPr/>
          <p:nvPr/>
        </p:nvGrpSpPr>
        <p:grpSpPr>
          <a:xfrm>
            <a:off x="452160" y="3562405"/>
            <a:ext cx="87392" cy="82618"/>
            <a:chOff x="1483969" y="2357193"/>
            <a:chExt cx="87392" cy="90968"/>
          </a:xfrm>
        </p:grpSpPr>
        <p:sp>
          <p:nvSpPr>
            <p:cNvPr id="128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29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30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31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157" name="모서리가 둥근 직사각형 156"/>
          <p:cNvSpPr/>
          <p:nvPr/>
        </p:nvSpPr>
        <p:spPr>
          <a:xfrm>
            <a:off x="251520" y="4293096"/>
            <a:ext cx="8568952" cy="2448272"/>
          </a:xfrm>
          <a:prstGeom prst="roundRect">
            <a:avLst>
              <a:gd name="adj" fmla="val 3439"/>
            </a:avLst>
          </a:prstGeom>
          <a:solidFill>
            <a:schemeClr val="bg1"/>
          </a:solidFill>
          <a:ln w="50800">
            <a:noFill/>
            <a:headEnd type="oval"/>
            <a:tailEnd type="oval"/>
          </a:ln>
          <a:effectLst>
            <a:outerShdw blurRad="635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8" name="그룹 252"/>
          <p:cNvGrpSpPr/>
          <p:nvPr/>
        </p:nvGrpSpPr>
        <p:grpSpPr>
          <a:xfrm>
            <a:off x="467544" y="4077072"/>
            <a:ext cx="4016992" cy="504056"/>
            <a:chOff x="556825" y="5302546"/>
            <a:chExt cx="6909410" cy="407684"/>
          </a:xfrm>
        </p:grpSpPr>
        <p:sp>
          <p:nvSpPr>
            <p:cNvPr id="159" name="자유형 158"/>
            <p:cNvSpPr/>
            <p:nvPr/>
          </p:nvSpPr>
          <p:spPr>
            <a:xfrm>
              <a:off x="7295492" y="5302546"/>
              <a:ext cx="170743" cy="407684"/>
            </a:xfrm>
            <a:custGeom>
              <a:avLst/>
              <a:gdLst>
                <a:gd name="connsiteX0" fmla="*/ 0 w 64294"/>
                <a:gd name="connsiteY0" fmla="*/ 54768 h 519112"/>
                <a:gd name="connsiteX1" fmla="*/ 64294 w 64294"/>
                <a:gd name="connsiteY1" fmla="*/ 0 h 519112"/>
                <a:gd name="connsiteX2" fmla="*/ 61913 w 64294"/>
                <a:gd name="connsiteY2" fmla="*/ 476250 h 519112"/>
                <a:gd name="connsiteX3" fmla="*/ 2382 w 64294"/>
                <a:gd name="connsiteY3" fmla="*/ 519112 h 519112"/>
                <a:gd name="connsiteX4" fmla="*/ 0 w 64294"/>
                <a:gd name="connsiteY4" fmla="*/ 54768 h 519112"/>
                <a:gd name="connsiteX0" fmla="*/ 0 w 76200"/>
                <a:gd name="connsiteY0" fmla="*/ 59530 h 519112"/>
                <a:gd name="connsiteX1" fmla="*/ 76200 w 76200"/>
                <a:gd name="connsiteY1" fmla="*/ 0 h 519112"/>
                <a:gd name="connsiteX2" fmla="*/ 73819 w 76200"/>
                <a:gd name="connsiteY2" fmla="*/ 476250 h 519112"/>
                <a:gd name="connsiteX3" fmla="*/ 14288 w 76200"/>
                <a:gd name="connsiteY3" fmla="*/ 519112 h 519112"/>
                <a:gd name="connsiteX4" fmla="*/ 0 w 76200"/>
                <a:gd name="connsiteY4" fmla="*/ 59530 h 519112"/>
                <a:gd name="connsiteX0" fmla="*/ 0 w 76200"/>
                <a:gd name="connsiteY0" fmla="*/ 59530 h 519112"/>
                <a:gd name="connsiteX1" fmla="*/ 76200 w 76200"/>
                <a:gd name="connsiteY1" fmla="*/ 0 h 519112"/>
                <a:gd name="connsiteX2" fmla="*/ 73819 w 76200"/>
                <a:gd name="connsiteY2" fmla="*/ 476250 h 519112"/>
                <a:gd name="connsiteX3" fmla="*/ 7144 w 76200"/>
                <a:gd name="connsiteY3" fmla="*/ 519112 h 519112"/>
                <a:gd name="connsiteX4" fmla="*/ 0 w 76200"/>
                <a:gd name="connsiteY4" fmla="*/ 59530 h 519112"/>
                <a:gd name="connsiteX0" fmla="*/ 0 w 76200"/>
                <a:gd name="connsiteY0" fmla="*/ 59530 h 508334"/>
                <a:gd name="connsiteX1" fmla="*/ 76200 w 76200"/>
                <a:gd name="connsiteY1" fmla="*/ 0 h 508334"/>
                <a:gd name="connsiteX2" fmla="*/ 73819 w 76200"/>
                <a:gd name="connsiteY2" fmla="*/ 476250 h 508334"/>
                <a:gd name="connsiteX3" fmla="*/ 2816 w 76200"/>
                <a:gd name="connsiteY3" fmla="*/ 508334 h 508334"/>
                <a:gd name="connsiteX4" fmla="*/ 0 w 76200"/>
                <a:gd name="connsiteY4" fmla="*/ 59530 h 508334"/>
                <a:gd name="connsiteX0" fmla="*/ 0 w 76200"/>
                <a:gd name="connsiteY0" fmla="*/ 59530 h 509463"/>
                <a:gd name="connsiteX1" fmla="*/ 76200 w 76200"/>
                <a:gd name="connsiteY1" fmla="*/ 0 h 509463"/>
                <a:gd name="connsiteX2" fmla="*/ 73819 w 76200"/>
                <a:gd name="connsiteY2" fmla="*/ 476250 h 509463"/>
                <a:gd name="connsiteX3" fmla="*/ 12776 w 76200"/>
                <a:gd name="connsiteY3" fmla="*/ 509463 h 509463"/>
                <a:gd name="connsiteX4" fmla="*/ 0 w 76200"/>
                <a:gd name="connsiteY4" fmla="*/ 59530 h 509463"/>
                <a:gd name="connsiteX0" fmla="*/ 0 w 76200"/>
                <a:gd name="connsiteY0" fmla="*/ 59530 h 507082"/>
                <a:gd name="connsiteX1" fmla="*/ 76200 w 76200"/>
                <a:gd name="connsiteY1" fmla="*/ 0 h 507082"/>
                <a:gd name="connsiteX2" fmla="*/ 73819 w 76200"/>
                <a:gd name="connsiteY2" fmla="*/ 476250 h 507082"/>
                <a:gd name="connsiteX3" fmla="*/ 5632 w 76200"/>
                <a:gd name="connsiteY3" fmla="*/ 507082 h 507082"/>
                <a:gd name="connsiteX4" fmla="*/ 0 w 76200"/>
                <a:gd name="connsiteY4" fmla="*/ 59530 h 507082"/>
                <a:gd name="connsiteX0" fmla="*/ 0 w 76200"/>
                <a:gd name="connsiteY0" fmla="*/ 59530 h 507082"/>
                <a:gd name="connsiteX1" fmla="*/ 76200 w 76200"/>
                <a:gd name="connsiteY1" fmla="*/ 0 h 507082"/>
                <a:gd name="connsiteX2" fmla="*/ 73683 w 76200"/>
                <a:gd name="connsiteY2" fmla="*/ 403845 h 507082"/>
                <a:gd name="connsiteX3" fmla="*/ 5632 w 76200"/>
                <a:gd name="connsiteY3" fmla="*/ 507082 h 507082"/>
                <a:gd name="connsiteX4" fmla="*/ 0 w 76200"/>
                <a:gd name="connsiteY4" fmla="*/ 59530 h 507082"/>
                <a:gd name="connsiteX0" fmla="*/ 0 w 76858"/>
                <a:gd name="connsiteY0" fmla="*/ 59530 h 507082"/>
                <a:gd name="connsiteX1" fmla="*/ 76200 w 76858"/>
                <a:gd name="connsiteY1" fmla="*/ 0 h 507082"/>
                <a:gd name="connsiteX2" fmla="*/ 76064 w 76858"/>
                <a:gd name="connsiteY2" fmla="*/ 449089 h 507082"/>
                <a:gd name="connsiteX3" fmla="*/ 5632 w 76858"/>
                <a:gd name="connsiteY3" fmla="*/ 507082 h 507082"/>
                <a:gd name="connsiteX4" fmla="*/ 0 w 76858"/>
                <a:gd name="connsiteY4" fmla="*/ 59530 h 507082"/>
                <a:gd name="connsiteX0" fmla="*/ 0 w 76858"/>
                <a:gd name="connsiteY0" fmla="*/ 59530 h 522746"/>
                <a:gd name="connsiteX1" fmla="*/ 76200 w 76858"/>
                <a:gd name="connsiteY1" fmla="*/ 0 h 522746"/>
                <a:gd name="connsiteX2" fmla="*/ 76064 w 76858"/>
                <a:gd name="connsiteY2" fmla="*/ 449089 h 522746"/>
                <a:gd name="connsiteX3" fmla="*/ 9376 w 76858"/>
                <a:gd name="connsiteY3" fmla="*/ 522746 h 522746"/>
                <a:gd name="connsiteX4" fmla="*/ 0 w 76858"/>
                <a:gd name="connsiteY4" fmla="*/ 59530 h 522746"/>
                <a:gd name="connsiteX0" fmla="*/ 0 w 76858"/>
                <a:gd name="connsiteY0" fmla="*/ 59530 h 522746"/>
                <a:gd name="connsiteX1" fmla="*/ 76200 w 76858"/>
                <a:gd name="connsiteY1" fmla="*/ 0 h 522746"/>
                <a:gd name="connsiteX2" fmla="*/ 76064 w 76858"/>
                <a:gd name="connsiteY2" fmla="*/ 449089 h 522746"/>
                <a:gd name="connsiteX3" fmla="*/ 45380 w 76858"/>
                <a:gd name="connsiteY3" fmla="*/ 522746 h 522746"/>
                <a:gd name="connsiteX4" fmla="*/ 0 w 76858"/>
                <a:gd name="connsiteY4" fmla="*/ 59530 h 522746"/>
                <a:gd name="connsiteX0" fmla="*/ 0 w 76858"/>
                <a:gd name="connsiteY0" fmla="*/ 59530 h 522746"/>
                <a:gd name="connsiteX1" fmla="*/ 76200 w 76858"/>
                <a:gd name="connsiteY1" fmla="*/ 0 h 522746"/>
                <a:gd name="connsiteX2" fmla="*/ 76064 w 76858"/>
                <a:gd name="connsiteY2" fmla="*/ 449089 h 522746"/>
                <a:gd name="connsiteX3" fmla="*/ 9376 w 76858"/>
                <a:gd name="connsiteY3" fmla="*/ 522746 h 522746"/>
                <a:gd name="connsiteX4" fmla="*/ 0 w 76858"/>
                <a:gd name="connsiteY4" fmla="*/ 59530 h 5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58" h="522746">
                  <a:moveTo>
                    <a:pt x="0" y="59530"/>
                  </a:moveTo>
                  <a:lnTo>
                    <a:pt x="76200" y="0"/>
                  </a:lnTo>
                  <a:cubicBezTo>
                    <a:pt x="75406" y="158750"/>
                    <a:pt x="76858" y="290339"/>
                    <a:pt x="76064" y="449089"/>
                  </a:cubicBezTo>
                  <a:lnTo>
                    <a:pt x="9376" y="522746"/>
                  </a:lnTo>
                  <a:cubicBezTo>
                    <a:pt x="8437" y="373145"/>
                    <a:pt x="939" y="209131"/>
                    <a:pt x="0" y="5953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688FCA"/>
                </a:gs>
                <a:gs pos="45000">
                  <a:srgbClr val="5361AA"/>
                </a:gs>
                <a:gs pos="22000">
                  <a:srgbClr val="4B4C9E"/>
                </a:gs>
              </a:gsLst>
              <a:lin ang="2700000" scaled="0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160" name="자유형 159"/>
            <p:cNvSpPr/>
            <p:nvPr/>
          </p:nvSpPr>
          <p:spPr>
            <a:xfrm>
              <a:off x="597672" y="5302547"/>
              <a:ext cx="6866468" cy="44944"/>
            </a:xfrm>
            <a:custGeom>
              <a:avLst/>
              <a:gdLst>
                <a:gd name="connsiteX0" fmla="*/ 0 w 3090863"/>
                <a:gd name="connsiteY0" fmla="*/ 57150 h 57150"/>
                <a:gd name="connsiteX1" fmla="*/ 52388 w 3090863"/>
                <a:gd name="connsiteY1" fmla="*/ 0 h 57150"/>
                <a:gd name="connsiteX2" fmla="*/ 3090863 w 3090863"/>
                <a:gd name="connsiteY2" fmla="*/ 0 h 57150"/>
                <a:gd name="connsiteX3" fmla="*/ 3024188 w 3090863"/>
                <a:gd name="connsiteY3" fmla="*/ 54768 h 57150"/>
                <a:gd name="connsiteX4" fmla="*/ 0 w 3090863"/>
                <a:gd name="connsiteY4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0863" h="57150">
                  <a:moveTo>
                    <a:pt x="0" y="57150"/>
                  </a:moveTo>
                  <a:lnTo>
                    <a:pt x="52388" y="0"/>
                  </a:lnTo>
                  <a:lnTo>
                    <a:pt x="3090863" y="0"/>
                  </a:lnTo>
                  <a:lnTo>
                    <a:pt x="3024188" y="54768"/>
                  </a:lnTo>
                  <a:lnTo>
                    <a:pt x="0" y="5715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688FCA"/>
                </a:gs>
                <a:gs pos="45000">
                  <a:srgbClr val="5361AA"/>
                </a:gs>
                <a:gs pos="22000">
                  <a:srgbClr val="4B4C9E"/>
                </a:gs>
              </a:gsLst>
              <a:lin ang="2700000" scaled="0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161" name="모서리가 둥근 직사각형 160"/>
            <p:cNvSpPr/>
            <p:nvPr/>
          </p:nvSpPr>
          <p:spPr>
            <a:xfrm>
              <a:off x="597645" y="5345560"/>
              <a:ext cx="6719504" cy="36397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rgbClr val="688FCA"/>
                </a:gs>
                <a:gs pos="45000">
                  <a:srgbClr val="5361AA"/>
                </a:gs>
                <a:gs pos="22000">
                  <a:srgbClr val="4B4C9E"/>
                </a:gs>
              </a:gsLst>
              <a:lin ang="2700000" scaled="0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162" name="자유형 161"/>
            <p:cNvSpPr/>
            <p:nvPr/>
          </p:nvSpPr>
          <p:spPr>
            <a:xfrm>
              <a:off x="597645" y="5345560"/>
              <a:ext cx="4401195" cy="307233"/>
            </a:xfrm>
            <a:custGeom>
              <a:avLst/>
              <a:gdLst>
                <a:gd name="connsiteX0" fmla="*/ 30480 w 2400300"/>
                <a:gd name="connsiteY0" fmla="*/ 464820 h 464820"/>
                <a:gd name="connsiteX1" fmla="*/ 30480 w 2400300"/>
                <a:gd name="connsiteY1" fmla="*/ 464820 h 464820"/>
                <a:gd name="connsiteX2" fmla="*/ 2400300 w 2400300"/>
                <a:gd name="connsiteY2" fmla="*/ 0 h 464820"/>
                <a:gd name="connsiteX3" fmla="*/ 0 w 2400300"/>
                <a:gd name="connsiteY3" fmla="*/ 0 h 464820"/>
                <a:gd name="connsiteX4" fmla="*/ 30480 w 2400300"/>
                <a:gd name="connsiteY4" fmla="*/ 464820 h 464820"/>
                <a:gd name="connsiteX0" fmla="*/ 2786 w 2372606"/>
                <a:gd name="connsiteY0" fmla="*/ 464820 h 464820"/>
                <a:gd name="connsiteX1" fmla="*/ 2786 w 2372606"/>
                <a:gd name="connsiteY1" fmla="*/ 464820 h 464820"/>
                <a:gd name="connsiteX2" fmla="*/ 2372606 w 2372606"/>
                <a:gd name="connsiteY2" fmla="*/ 0 h 464820"/>
                <a:gd name="connsiteX3" fmla="*/ 0 w 2372606"/>
                <a:gd name="connsiteY3" fmla="*/ 13196 h 464820"/>
                <a:gd name="connsiteX4" fmla="*/ 2786 w 2372606"/>
                <a:gd name="connsiteY4" fmla="*/ 464820 h 464820"/>
                <a:gd name="connsiteX0" fmla="*/ 9508 w 2379328"/>
                <a:gd name="connsiteY0" fmla="*/ 464820 h 464820"/>
                <a:gd name="connsiteX1" fmla="*/ 9508 w 2379328"/>
                <a:gd name="connsiteY1" fmla="*/ 464820 h 464820"/>
                <a:gd name="connsiteX2" fmla="*/ 2379328 w 2379328"/>
                <a:gd name="connsiteY2" fmla="*/ 0 h 464820"/>
                <a:gd name="connsiteX3" fmla="*/ 0 w 2379328"/>
                <a:gd name="connsiteY3" fmla="*/ 10517 h 464820"/>
                <a:gd name="connsiteX4" fmla="*/ 9508 w 2379328"/>
                <a:gd name="connsiteY4" fmla="*/ 464820 h 464820"/>
                <a:gd name="connsiteX0" fmla="*/ 5660 w 2375480"/>
                <a:gd name="connsiteY0" fmla="*/ 467856 h 467856"/>
                <a:gd name="connsiteX1" fmla="*/ 5660 w 2375480"/>
                <a:gd name="connsiteY1" fmla="*/ 467856 h 467856"/>
                <a:gd name="connsiteX2" fmla="*/ 2375480 w 2375480"/>
                <a:gd name="connsiteY2" fmla="*/ 3036 h 467856"/>
                <a:gd name="connsiteX3" fmla="*/ 0 w 2375480"/>
                <a:gd name="connsiteY3" fmla="*/ 0 h 467856"/>
                <a:gd name="connsiteX4" fmla="*/ 5660 w 2375480"/>
                <a:gd name="connsiteY4" fmla="*/ 467856 h 467856"/>
                <a:gd name="connsiteX0" fmla="*/ 929 w 2376409"/>
                <a:gd name="connsiteY0" fmla="*/ 468052 h 468052"/>
                <a:gd name="connsiteX1" fmla="*/ 6589 w 2376409"/>
                <a:gd name="connsiteY1" fmla="*/ 467856 h 468052"/>
                <a:gd name="connsiteX2" fmla="*/ 2376409 w 2376409"/>
                <a:gd name="connsiteY2" fmla="*/ 3036 h 468052"/>
                <a:gd name="connsiteX3" fmla="*/ 929 w 2376409"/>
                <a:gd name="connsiteY3" fmla="*/ 0 h 468052"/>
                <a:gd name="connsiteX4" fmla="*/ 929 w 2376409"/>
                <a:gd name="connsiteY4" fmla="*/ 468052 h 468052"/>
                <a:gd name="connsiteX0" fmla="*/ 929 w 2376409"/>
                <a:gd name="connsiteY0" fmla="*/ 468052 h 468052"/>
                <a:gd name="connsiteX1" fmla="*/ 6589 w 2376409"/>
                <a:gd name="connsiteY1" fmla="*/ 467856 h 468052"/>
                <a:gd name="connsiteX2" fmla="*/ 2376409 w 2376409"/>
                <a:gd name="connsiteY2" fmla="*/ 3036 h 468052"/>
                <a:gd name="connsiteX3" fmla="*/ 929 w 2376409"/>
                <a:gd name="connsiteY3" fmla="*/ 0 h 468052"/>
                <a:gd name="connsiteX4" fmla="*/ 929 w 2376409"/>
                <a:gd name="connsiteY4" fmla="*/ 468052 h 468052"/>
                <a:gd name="connsiteX0" fmla="*/ 108013 w 2375480"/>
                <a:gd name="connsiteY0" fmla="*/ 468052 h 468052"/>
                <a:gd name="connsiteX1" fmla="*/ 5660 w 2375480"/>
                <a:gd name="connsiteY1" fmla="*/ 467856 h 468052"/>
                <a:gd name="connsiteX2" fmla="*/ 2375480 w 2375480"/>
                <a:gd name="connsiteY2" fmla="*/ 3036 h 468052"/>
                <a:gd name="connsiteX3" fmla="*/ 0 w 2375480"/>
                <a:gd name="connsiteY3" fmla="*/ 0 h 468052"/>
                <a:gd name="connsiteX4" fmla="*/ 108013 w 2375480"/>
                <a:gd name="connsiteY4" fmla="*/ 468052 h 468052"/>
                <a:gd name="connsiteX0" fmla="*/ 108013 w 2375480"/>
                <a:gd name="connsiteY0" fmla="*/ 468052 h 540060"/>
                <a:gd name="connsiteX1" fmla="*/ 216024 w 2375480"/>
                <a:gd name="connsiteY1" fmla="*/ 540060 h 540060"/>
                <a:gd name="connsiteX2" fmla="*/ 2375480 w 2375480"/>
                <a:gd name="connsiteY2" fmla="*/ 3036 h 540060"/>
                <a:gd name="connsiteX3" fmla="*/ 0 w 2375480"/>
                <a:gd name="connsiteY3" fmla="*/ 0 h 540060"/>
                <a:gd name="connsiteX4" fmla="*/ 108013 w 2375480"/>
                <a:gd name="connsiteY4" fmla="*/ 468052 h 540060"/>
                <a:gd name="connsiteX0" fmla="*/ 929 w 2376409"/>
                <a:gd name="connsiteY0" fmla="*/ 468052 h 540060"/>
                <a:gd name="connsiteX1" fmla="*/ 216953 w 2376409"/>
                <a:gd name="connsiteY1" fmla="*/ 540060 h 540060"/>
                <a:gd name="connsiteX2" fmla="*/ 2376409 w 2376409"/>
                <a:gd name="connsiteY2" fmla="*/ 3036 h 540060"/>
                <a:gd name="connsiteX3" fmla="*/ 929 w 2376409"/>
                <a:gd name="connsiteY3" fmla="*/ 0 h 540060"/>
                <a:gd name="connsiteX4" fmla="*/ 929 w 2376409"/>
                <a:gd name="connsiteY4" fmla="*/ 468052 h 540060"/>
                <a:gd name="connsiteX0" fmla="*/ 929 w 2376409"/>
                <a:gd name="connsiteY0" fmla="*/ 468052 h 504056"/>
                <a:gd name="connsiteX1" fmla="*/ 144946 w 2376409"/>
                <a:gd name="connsiteY1" fmla="*/ 504056 h 504056"/>
                <a:gd name="connsiteX2" fmla="*/ 2376409 w 2376409"/>
                <a:gd name="connsiteY2" fmla="*/ 3036 h 504056"/>
                <a:gd name="connsiteX3" fmla="*/ 929 w 2376409"/>
                <a:gd name="connsiteY3" fmla="*/ 0 h 504056"/>
                <a:gd name="connsiteX4" fmla="*/ 929 w 2376409"/>
                <a:gd name="connsiteY4" fmla="*/ 468052 h 504056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12328 w 2375480"/>
                <a:gd name="connsiteY0" fmla="*/ 456902 h 456902"/>
                <a:gd name="connsiteX1" fmla="*/ 2375480 w 2375480"/>
                <a:gd name="connsiteY1" fmla="*/ 3036 h 456902"/>
                <a:gd name="connsiteX2" fmla="*/ 0 w 2375480"/>
                <a:gd name="connsiteY2" fmla="*/ 0 h 456902"/>
                <a:gd name="connsiteX3" fmla="*/ 12328 w 2375480"/>
                <a:gd name="connsiteY3" fmla="*/ 456902 h 45690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612 h 468612"/>
                <a:gd name="connsiteX1" fmla="*/ 2376409 w 2376409"/>
                <a:gd name="connsiteY1" fmla="*/ 3596 h 468612"/>
                <a:gd name="connsiteX2" fmla="*/ 929 w 2376409"/>
                <a:gd name="connsiteY2" fmla="*/ 560 h 468612"/>
                <a:gd name="connsiteX3" fmla="*/ 929 w 2376409"/>
                <a:gd name="connsiteY3" fmla="*/ 468612 h 468612"/>
                <a:gd name="connsiteX0" fmla="*/ 929 w 2378369"/>
                <a:gd name="connsiteY0" fmla="*/ 445556 h 445556"/>
                <a:gd name="connsiteX1" fmla="*/ 2378369 w 2378369"/>
                <a:gd name="connsiteY1" fmla="*/ 3596 h 445556"/>
                <a:gd name="connsiteX2" fmla="*/ 2889 w 2378369"/>
                <a:gd name="connsiteY2" fmla="*/ 560 h 445556"/>
                <a:gd name="connsiteX3" fmla="*/ 929 w 2378369"/>
                <a:gd name="connsiteY3" fmla="*/ 445556 h 445556"/>
                <a:gd name="connsiteX0" fmla="*/ 929 w 2376408"/>
                <a:gd name="connsiteY0" fmla="*/ 468612 h 468612"/>
                <a:gd name="connsiteX1" fmla="*/ 2376408 w 2376408"/>
                <a:gd name="connsiteY1" fmla="*/ 3596 h 468612"/>
                <a:gd name="connsiteX2" fmla="*/ 928 w 2376408"/>
                <a:gd name="connsiteY2" fmla="*/ 560 h 468612"/>
                <a:gd name="connsiteX3" fmla="*/ 929 w 2376408"/>
                <a:gd name="connsiteY3" fmla="*/ 468612 h 46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6408" h="468612">
                  <a:moveTo>
                    <a:pt x="929" y="468612"/>
                  </a:moveTo>
                  <a:cubicBezTo>
                    <a:pt x="280216" y="156333"/>
                    <a:pt x="1908208" y="0"/>
                    <a:pt x="2376408" y="3596"/>
                  </a:cubicBezTo>
                  <a:lnTo>
                    <a:pt x="928" y="560"/>
                  </a:lnTo>
                  <a:cubicBezTo>
                    <a:pt x="1857" y="151101"/>
                    <a:pt x="0" y="318071"/>
                    <a:pt x="929" y="468612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60000"/>
                  </a:schemeClr>
                </a:gs>
                <a:gs pos="50000">
                  <a:schemeClr val="bg1">
                    <a:alpha val="0"/>
                  </a:schemeClr>
                </a:gs>
              </a:gsLst>
              <a:lin ang="13500000" scaled="1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163" name="직사각형 162"/>
            <p:cNvSpPr/>
            <p:nvPr/>
          </p:nvSpPr>
          <p:spPr>
            <a:xfrm>
              <a:off x="597645" y="5345560"/>
              <a:ext cx="6717930" cy="19818"/>
            </a:xfrm>
            <a:prstGeom prst="rect">
              <a:avLst/>
            </a:prstGeom>
            <a:gradFill flip="none" rotWithShape="1">
              <a:gsLst>
                <a:gs pos="23000">
                  <a:schemeClr val="bg1"/>
                </a:gs>
                <a:gs pos="63000">
                  <a:srgbClr val="000000">
                    <a:alpha val="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>
                <a:solidFill>
                  <a:schemeClr val="lt1"/>
                </a:solidFill>
              </a:endParaRPr>
            </a:p>
          </p:txBody>
        </p:sp>
        <p:sp>
          <p:nvSpPr>
            <p:cNvPr id="164" name="Rectangle 68"/>
            <p:cNvSpPr>
              <a:spLocks noChangeArrowheads="1"/>
            </p:cNvSpPr>
            <p:nvPr/>
          </p:nvSpPr>
          <p:spPr bwMode="auto">
            <a:xfrm>
              <a:off x="556825" y="5400469"/>
              <a:ext cx="6771247" cy="254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square" lIns="0" tIns="0" rIns="0" bIns="0" anchor="ctr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bg1"/>
                </a:contourClr>
              </a:sp3d>
            </a:bodyPr>
            <a:lstStyle/>
            <a:p>
              <a:pPr marL="457200" lvl="2" indent="4763" defTabSz="1110759" eaLnBrk="0" hangingPunct="0">
                <a:defRPr/>
              </a:pP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사업연혁</a:t>
              </a:r>
            </a:p>
          </p:txBody>
        </p:sp>
      </p:grpSp>
      <p:sp>
        <p:nvSpPr>
          <p:cNvPr id="175" name="TextBox 174"/>
          <p:cNvSpPr txBox="1"/>
          <p:nvPr/>
        </p:nvSpPr>
        <p:spPr>
          <a:xfrm>
            <a:off x="554936" y="4653136"/>
            <a:ext cx="5911732" cy="204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spc="-100" dirty="0" smtClean="0">
                <a:ln>
                  <a:prstDash val="solid"/>
                </a:ln>
                <a:latin typeface="+mn-ea"/>
              </a:rPr>
              <a:t>반도체협회 장학사업 추진 필요성 제기 </a:t>
            </a:r>
            <a:r>
              <a:rPr lang="en-US" altLang="ko-KR" sz="1600" b="1" spc="-100" dirty="0" smtClean="0">
                <a:ln>
                  <a:prstDash val="solid"/>
                </a:ln>
                <a:latin typeface="+mn-ea"/>
              </a:rPr>
              <a:t>:  2006. 3. 15</a:t>
            </a: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endParaRPr lang="en-US" altLang="ko-KR" sz="300" b="1" spc="-150" dirty="0" smtClean="0"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spc="-100" dirty="0" smtClean="0">
                <a:ln>
                  <a:prstDash val="solid"/>
                </a:ln>
                <a:latin typeface="+mn-ea"/>
              </a:rPr>
              <a:t>장학사업 추진에 대한 이사회 의결 </a:t>
            </a:r>
            <a:r>
              <a:rPr lang="en-US" altLang="ko-KR" sz="1600" b="1" spc="-100" dirty="0" smtClean="0">
                <a:ln>
                  <a:prstDash val="solid"/>
                </a:ln>
                <a:latin typeface="+mn-ea"/>
              </a:rPr>
              <a:t>:  2006. 5. 7</a:t>
            </a:r>
            <a:endParaRPr lang="en-US" altLang="ko-KR" sz="1400" spc="-100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 - 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제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1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회 반도체장학증서 수여식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: 2006. 10. 11</a:t>
            </a:r>
          </a:p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 - 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제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2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회 반도체장학증서 수여식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: 2007.  9. 18</a:t>
            </a:r>
          </a:p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- 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제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3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회 반도체장학증서 수여식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: 2008. 10. 29</a:t>
            </a:r>
          </a:p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- 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제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4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회 반도체장학증서 수여식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: 2009. 10. 29</a:t>
            </a:r>
            <a:endParaRPr lang="en-US" altLang="ko-KR" sz="1600" b="1" spc="-100" dirty="0" smtClean="0">
              <a:ln>
                <a:prstDash val="solid"/>
              </a:ln>
              <a:latin typeface="+mn-ea"/>
            </a:endParaRPr>
          </a:p>
        </p:txBody>
      </p:sp>
      <p:grpSp>
        <p:nvGrpSpPr>
          <p:cNvPr id="176" name="그룹 287"/>
          <p:cNvGrpSpPr/>
          <p:nvPr/>
        </p:nvGrpSpPr>
        <p:grpSpPr>
          <a:xfrm>
            <a:off x="467544" y="4786541"/>
            <a:ext cx="87392" cy="82618"/>
            <a:chOff x="1483969" y="2357193"/>
            <a:chExt cx="87392" cy="90968"/>
          </a:xfrm>
        </p:grpSpPr>
        <p:sp>
          <p:nvSpPr>
            <p:cNvPr id="177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78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79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80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grpSp>
        <p:nvGrpSpPr>
          <p:cNvPr id="181" name="그룹 287"/>
          <p:cNvGrpSpPr/>
          <p:nvPr/>
        </p:nvGrpSpPr>
        <p:grpSpPr>
          <a:xfrm>
            <a:off x="467544" y="5157192"/>
            <a:ext cx="87392" cy="82618"/>
            <a:chOff x="1483969" y="2357193"/>
            <a:chExt cx="87392" cy="90968"/>
          </a:xfrm>
        </p:grpSpPr>
        <p:sp>
          <p:nvSpPr>
            <p:cNvPr id="182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83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84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85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707904" y="5324435"/>
            <a:ext cx="309634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- 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제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5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회 반도체장학증서 수여식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: 2010. 10. 29</a:t>
            </a:r>
          </a:p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- 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제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6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회 반도체장학증서 수여식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: 2011. 10. 28</a:t>
            </a:r>
          </a:p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- 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제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7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회 반도체장학증서 수여식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: 2012. 10. 25</a:t>
            </a:r>
          </a:p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- 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제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8</a:t>
            </a:r>
            <a:r>
              <a:rPr lang="ko-KR" altLang="en-US" sz="1200" b="1" spc="-100" dirty="0" smtClean="0">
                <a:ln>
                  <a:prstDash val="solid"/>
                </a:ln>
                <a:latin typeface="+mn-ea"/>
              </a:rPr>
              <a:t>회 반도체장학증서 수여식 </a:t>
            </a:r>
            <a:r>
              <a:rPr lang="en-US" altLang="ko-KR" sz="1200" b="1" spc="-100" dirty="0" smtClean="0">
                <a:ln>
                  <a:prstDash val="solid"/>
                </a:ln>
                <a:latin typeface="+mn-ea"/>
              </a:rPr>
              <a:t>: 2013. 10. 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82101" y="116632"/>
            <a:ext cx="8638371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01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 </a:t>
            </a:r>
            <a:r>
              <a:rPr kumimoji="1" lang="ko-KR" altLang="en-US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반도체장학사업</a:t>
            </a:r>
            <a:endParaRPr kumimoji="1" lang="ko-KR" altLang="ko-KR" sz="25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grpSp>
        <p:nvGrpSpPr>
          <p:cNvPr id="3" name="그룹 227"/>
          <p:cNvGrpSpPr/>
          <p:nvPr/>
        </p:nvGrpSpPr>
        <p:grpSpPr>
          <a:xfrm>
            <a:off x="107504" y="1081311"/>
            <a:ext cx="3945083" cy="504056"/>
            <a:chOff x="4229100" y="638969"/>
            <a:chExt cx="3795226" cy="551656"/>
          </a:xfrm>
        </p:grpSpPr>
        <p:sp>
          <p:nvSpPr>
            <p:cNvPr id="6" name="자유형 5"/>
            <p:cNvSpPr/>
            <p:nvPr/>
          </p:nvSpPr>
          <p:spPr>
            <a:xfrm>
              <a:off x="4229100" y="705962"/>
              <a:ext cx="3253343" cy="484663"/>
            </a:xfrm>
            <a:custGeom>
              <a:avLst/>
              <a:gdLst>
                <a:gd name="connsiteX0" fmla="*/ 30480 w 2400300"/>
                <a:gd name="connsiteY0" fmla="*/ 464820 h 464820"/>
                <a:gd name="connsiteX1" fmla="*/ 30480 w 2400300"/>
                <a:gd name="connsiteY1" fmla="*/ 464820 h 464820"/>
                <a:gd name="connsiteX2" fmla="*/ 2400300 w 2400300"/>
                <a:gd name="connsiteY2" fmla="*/ 0 h 464820"/>
                <a:gd name="connsiteX3" fmla="*/ 0 w 2400300"/>
                <a:gd name="connsiteY3" fmla="*/ 0 h 464820"/>
                <a:gd name="connsiteX4" fmla="*/ 30480 w 2400300"/>
                <a:gd name="connsiteY4" fmla="*/ 464820 h 464820"/>
                <a:gd name="connsiteX0" fmla="*/ 2786 w 2372606"/>
                <a:gd name="connsiteY0" fmla="*/ 464820 h 464820"/>
                <a:gd name="connsiteX1" fmla="*/ 2786 w 2372606"/>
                <a:gd name="connsiteY1" fmla="*/ 464820 h 464820"/>
                <a:gd name="connsiteX2" fmla="*/ 2372606 w 2372606"/>
                <a:gd name="connsiteY2" fmla="*/ 0 h 464820"/>
                <a:gd name="connsiteX3" fmla="*/ 0 w 2372606"/>
                <a:gd name="connsiteY3" fmla="*/ 13196 h 464820"/>
                <a:gd name="connsiteX4" fmla="*/ 2786 w 2372606"/>
                <a:gd name="connsiteY4" fmla="*/ 464820 h 464820"/>
                <a:gd name="connsiteX0" fmla="*/ 9508 w 2379328"/>
                <a:gd name="connsiteY0" fmla="*/ 464820 h 464820"/>
                <a:gd name="connsiteX1" fmla="*/ 9508 w 2379328"/>
                <a:gd name="connsiteY1" fmla="*/ 464820 h 464820"/>
                <a:gd name="connsiteX2" fmla="*/ 2379328 w 2379328"/>
                <a:gd name="connsiteY2" fmla="*/ 0 h 464820"/>
                <a:gd name="connsiteX3" fmla="*/ 0 w 2379328"/>
                <a:gd name="connsiteY3" fmla="*/ 10517 h 464820"/>
                <a:gd name="connsiteX4" fmla="*/ 9508 w 2379328"/>
                <a:gd name="connsiteY4" fmla="*/ 464820 h 464820"/>
                <a:gd name="connsiteX0" fmla="*/ 5660 w 2375480"/>
                <a:gd name="connsiteY0" fmla="*/ 467856 h 467856"/>
                <a:gd name="connsiteX1" fmla="*/ 5660 w 2375480"/>
                <a:gd name="connsiteY1" fmla="*/ 467856 h 467856"/>
                <a:gd name="connsiteX2" fmla="*/ 2375480 w 2375480"/>
                <a:gd name="connsiteY2" fmla="*/ 3036 h 467856"/>
                <a:gd name="connsiteX3" fmla="*/ 0 w 2375480"/>
                <a:gd name="connsiteY3" fmla="*/ 0 h 467856"/>
                <a:gd name="connsiteX4" fmla="*/ 5660 w 2375480"/>
                <a:gd name="connsiteY4" fmla="*/ 467856 h 467856"/>
                <a:gd name="connsiteX0" fmla="*/ 929 w 2376409"/>
                <a:gd name="connsiteY0" fmla="*/ 468052 h 468052"/>
                <a:gd name="connsiteX1" fmla="*/ 6589 w 2376409"/>
                <a:gd name="connsiteY1" fmla="*/ 467856 h 468052"/>
                <a:gd name="connsiteX2" fmla="*/ 2376409 w 2376409"/>
                <a:gd name="connsiteY2" fmla="*/ 3036 h 468052"/>
                <a:gd name="connsiteX3" fmla="*/ 929 w 2376409"/>
                <a:gd name="connsiteY3" fmla="*/ 0 h 468052"/>
                <a:gd name="connsiteX4" fmla="*/ 929 w 2376409"/>
                <a:gd name="connsiteY4" fmla="*/ 468052 h 468052"/>
                <a:gd name="connsiteX0" fmla="*/ 929 w 2376409"/>
                <a:gd name="connsiteY0" fmla="*/ 468052 h 468052"/>
                <a:gd name="connsiteX1" fmla="*/ 6589 w 2376409"/>
                <a:gd name="connsiteY1" fmla="*/ 467856 h 468052"/>
                <a:gd name="connsiteX2" fmla="*/ 2376409 w 2376409"/>
                <a:gd name="connsiteY2" fmla="*/ 3036 h 468052"/>
                <a:gd name="connsiteX3" fmla="*/ 929 w 2376409"/>
                <a:gd name="connsiteY3" fmla="*/ 0 h 468052"/>
                <a:gd name="connsiteX4" fmla="*/ 929 w 2376409"/>
                <a:gd name="connsiteY4" fmla="*/ 468052 h 468052"/>
                <a:gd name="connsiteX0" fmla="*/ 108013 w 2375480"/>
                <a:gd name="connsiteY0" fmla="*/ 468052 h 468052"/>
                <a:gd name="connsiteX1" fmla="*/ 5660 w 2375480"/>
                <a:gd name="connsiteY1" fmla="*/ 467856 h 468052"/>
                <a:gd name="connsiteX2" fmla="*/ 2375480 w 2375480"/>
                <a:gd name="connsiteY2" fmla="*/ 3036 h 468052"/>
                <a:gd name="connsiteX3" fmla="*/ 0 w 2375480"/>
                <a:gd name="connsiteY3" fmla="*/ 0 h 468052"/>
                <a:gd name="connsiteX4" fmla="*/ 108013 w 2375480"/>
                <a:gd name="connsiteY4" fmla="*/ 468052 h 468052"/>
                <a:gd name="connsiteX0" fmla="*/ 108013 w 2375480"/>
                <a:gd name="connsiteY0" fmla="*/ 468052 h 540060"/>
                <a:gd name="connsiteX1" fmla="*/ 216024 w 2375480"/>
                <a:gd name="connsiteY1" fmla="*/ 540060 h 540060"/>
                <a:gd name="connsiteX2" fmla="*/ 2375480 w 2375480"/>
                <a:gd name="connsiteY2" fmla="*/ 3036 h 540060"/>
                <a:gd name="connsiteX3" fmla="*/ 0 w 2375480"/>
                <a:gd name="connsiteY3" fmla="*/ 0 h 540060"/>
                <a:gd name="connsiteX4" fmla="*/ 108013 w 2375480"/>
                <a:gd name="connsiteY4" fmla="*/ 468052 h 540060"/>
                <a:gd name="connsiteX0" fmla="*/ 929 w 2376409"/>
                <a:gd name="connsiteY0" fmla="*/ 468052 h 540060"/>
                <a:gd name="connsiteX1" fmla="*/ 216953 w 2376409"/>
                <a:gd name="connsiteY1" fmla="*/ 540060 h 540060"/>
                <a:gd name="connsiteX2" fmla="*/ 2376409 w 2376409"/>
                <a:gd name="connsiteY2" fmla="*/ 3036 h 540060"/>
                <a:gd name="connsiteX3" fmla="*/ 929 w 2376409"/>
                <a:gd name="connsiteY3" fmla="*/ 0 h 540060"/>
                <a:gd name="connsiteX4" fmla="*/ 929 w 2376409"/>
                <a:gd name="connsiteY4" fmla="*/ 468052 h 540060"/>
                <a:gd name="connsiteX0" fmla="*/ 929 w 2376409"/>
                <a:gd name="connsiteY0" fmla="*/ 468052 h 504056"/>
                <a:gd name="connsiteX1" fmla="*/ 144946 w 2376409"/>
                <a:gd name="connsiteY1" fmla="*/ 504056 h 504056"/>
                <a:gd name="connsiteX2" fmla="*/ 2376409 w 2376409"/>
                <a:gd name="connsiteY2" fmla="*/ 3036 h 504056"/>
                <a:gd name="connsiteX3" fmla="*/ 929 w 2376409"/>
                <a:gd name="connsiteY3" fmla="*/ 0 h 504056"/>
                <a:gd name="connsiteX4" fmla="*/ 929 w 2376409"/>
                <a:gd name="connsiteY4" fmla="*/ 468052 h 504056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12328 w 2375480"/>
                <a:gd name="connsiteY0" fmla="*/ 456902 h 456902"/>
                <a:gd name="connsiteX1" fmla="*/ 2375480 w 2375480"/>
                <a:gd name="connsiteY1" fmla="*/ 3036 h 456902"/>
                <a:gd name="connsiteX2" fmla="*/ 0 w 2375480"/>
                <a:gd name="connsiteY2" fmla="*/ 0 h 456902"/>
                <a:gd name="connsiteX3" fmla="*/ 12328 w 2375480"/>
                <a:gd name="connsiteY3" fmla="*/ 456902 h 45690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612 h 468612"/>
                <a:gd name="connsiteX1" fmla="*/ 2376409 w 2376409"/>
                <a:gd name="connsiteY1" fmla="*/ 3596 h 468612"/>
                <a:gd name="connsiteX2" fmla="*/ 929 w 2376409"/>
                <a:gd name="connsiteY2" fmla="*/ 560 h 468612"/>
                <a:gd name="connsiteX3" fmla="*/ 929 w 2376409"/>
                <a:gd name="connsiteY3" fmla="*/ 468612 h 468612"/>
                <a:gd name="connsiteX0" fmla="*/ 929 w 2378369"/>
                <a:gd name="connsiteY0" fmla="*/ 445556 h 445556"/>
                <a:gd name="connsiteX1" fmla="*/ 2378369 w 2378369"/>
                <a:gd name="connsiteY1" fmla="*/ 3596 h 445556"/>
                <a:gd name="connsiteX2" fmla="*/ 2889 w 2378369"/>
                <a:gd name="connsiteY2" fmla="*/ 560 h 445556"/>
                <a:gd name="connsiteX3" fmla="*/ 929 w 2378369"/>
                <a:gd name="connsiteY3" fmla="*/ 445556 h 445556"/>
                <a:gd name="connsiteX0" fmla="*/ 929 w 2376408"/>
                <a:gd name="connsiteY0" fmla="*/ 468612 h 468612"/>
                <a:gd name="connsiteX1" fmla="*/ 2376408 w 2376408"/>
                <a:gd name="connsiteY1" fmla="*/ 3596 h 468612"/>
                <a:gd name="connsiteX2" fmla="*/ 928 w 2376408"/>
                <a:gd name="connsiteY2" fmla="*/ 560 h 468612"/>
                <a:gd name="connsiteX3" fmla="*/ 929 w 2376408"/>
                <a:gd name="connsiteY3" fmla="*/ 468612 h 468612"/>
                <a:gd name="connsiteX0" fmla="*/ 293519 w 2375480"/>
                <a:gd name="connsiteY0" fmla="*/ 489990 h 489990"/>
                <a:gd name="connsiteX1" fmla="*/ 2375480 w 2375480"/>
                <a:gd name="connsiteY1" fmla="*/ 3596 h 489990"/>
                <a:gd name="connsiteX2" fmla="*/ 0 w 2375480"/>
                <a:gd name="connsiteY2" fmla="*/ 560 h 489990"/>
                <a:gd name="connsiteX3" fmla="*/ 293519 w 2375480"/>
                <a:gd name="connsiteY3" fmla="*/ 489990 h 489990"/>
                <a:gd name="connsiteX0" fmla="*/ 293519 w 2375480"/>
                <a:gd name="connsiteY0" fmla="*/ 489990 h 602203"/>
                <a:gd name="connsiteX1" fmla="*/ 2375480 w 2375480"/>
                <a:gd name="connsiteY1" fmla="*/ 3596 h 602203"/>
                <a:gd name="connsiteX2" fmla="*/ 0 w 2375480"/>
                <a:gd name="connsiteY2" fmla="*/ 560 h 602203"/>
                <a:gd name="connsiteX3" fmla="*/ 293519 w 2375480"/>
                <a:gd name="connsiteY3" fmla="*/ 489990 h 602203"/>
                <a:gd name="connsiteX0" fmla="*/ 293519 w 2375480"/>
                <a:gd name="connsiteY0" fmla="*/ 489990 h 489990"/>
                <a:gd name="connsiteX1" fmla="*/ 2375480 w 2375480"/>
                <a:gd name="connsiteY1" fmla="*/ 3596 h 489990"/>
                <a:gd name="connsiteX2" fmla="*/ 0 w 2375480"/>
                <a:gd name="connsiteY2" fmla="*/ 560 h 489990"/>
                <a:gd name="connsiteX3" fmla="*/ 293519 w 2375480"/>
                <a:gd name="connsiteY3" fmla="*/ 489990 h 489990"/>
                <a:gd name="connsiteX0" fmla="*/ 293519 w 2375480"/>
                <a:gd name="connsiteY0" fmla="*/ 489990 h 489990"/>
                <a:gd name="connsiteX1" fmla="*/ 2375480 w 2375480"/>
                <a:gd name="connsiteY1" fmla="*/ 3596 h 489990"/>
                <a:gd name="connsiteX2" fmla="*/ 0 w 2375480"/>
                <a:gd name="connsiteY2" fmla="*/ 560 h 489990"/>
                <a:gd name="connsiteX3" fmla="*/ 293519 w 2375480"/>
                <a:gd name="connsiteY3" fmla="*/ 489990 h 489990"/>
                <a:gd name="connsiteX0" fmla="*/ 273301 w 2375480"/>
                <a:gd name="connsiteY0" fmla="*/ 468180 h 468180"/>
                <a:gd name="connsiteX1" fmla="*/ 2375480 w 2375480"/>
                <a:gd name="connsiteY1" fmla="*/ 3596 h 468180"/>
                <a:gd name="connsiteX2" fmla="*/ 0 w 2375480"/>
                <a:gd name="connsiteY2" fmla="*/ 560 h 468180"/>
                <a:gd name="connsiteX3" fmla="*/ 273301 w 2375480"/>
                <a:gd name="connsiteY3" fmla="*/ 468180 h 468180"/>
                <a:gd name="connsiteX0" fmla="*/ 248278 w 2350457"/>
                <a:gd name="connsiteY0" fmla="*/ 468180 h 468180"/>
                <a:gd name="connsiteX1" fmla="*/ 2350457 w 2350457"/>
                <a:gd name="connsiteY1" fmla="*/ 3596 h 468180"/>
                <a:gd name="connsiteX2" fmla="*/ 0 w 2350457"/>
                <a:gd name="connsiteY2" fmla="*/ 5707 h 468180"/>
                <a:gd name="connsiteX3" fmla="*/ 248278 w 2350457"/>
                <a:gd name="connsiteY3" fmla="*/ 468180 h 468180"/>
                <a:gd name="connsiteX0" fmla="*/ 248278 w 2350457"/>
                <a:gd name="connsiteY0" fmla="*/ 468180 h 468180"/>
                <a:gd name="connsiteX1" fmla="*/ 2350457 w 2350457"/>
                <a:gd name="connsiteY1" fmla="*/ 3596 h 468180"/>
                <a:gd name="connsiteX2" fmla="*/ 0 w 2350457"/>
                <a:gd name="connsiteY2" fmla="*/ 5707 h 468180"/>
                <a:gd name="connsiteX3" fmla="*/ 248278 w 2350457"/>
                <a:gd name="connsiteY3" fmla="*/ 468180 h 468180"/>
                <a:gd name="connsiteX0" fmla="*/ 250911 w 2350457"/>
                <a:gd name="connsiteY0" fmla="*/ 489558 h 489558"/>
                <a:gd name="connsiteX1" fmla="*/ 2350457 w 2350457"/>
                <a:gd name="connsiteY1" fmla="*/ 3596 h 489558"/>
                <a:gd name="connsiteX2" fmla="*/ 0 w 2350457"/>
                <a:gd name="connsiteY2" fmla="*/ 5707 h 489558"/>
                <a:gd name="connsiteX3" fmla="*/ 250911 w 2350457"/>
                <a:gd name="connsiteY3" fmla="*/ 489558 h 489558"/>
                <a:gd name="connsiteX0" fmla="*/ 250911 w 2350457"/>
                <a:gd name="connsiteY0" fmla="*/ 489558 h 489558"/>
                <a:gd name="connsiteX1" fmla="*/ 2350457 w 2350457"/>
                <a:gd name="connsiteY1" fmla="*/ 3596 h 489558"/>
                <a:gd name="connsiteX2" fmla="*/ 0 w 2350457"/>
                <a:gd name="connsiteY2" fmla="*/ 5707 h 489558"/>
                <a:gd name="connsiteX3" fmla="*/ 250911 w 2350457"/>
                <a:gd name="connsiteY3" fmla="*/ 489558 h 489558"/>
                <a:gd name="connsiteX0" fmla="*/ 250911 w 2350457"/>
                <a:gd name="connsiteY0" fmla="*/ 489558 h 489558"/>
                <a:gd name="connsiteX1" fmla="*/ 2350457 w 2350457"/>
                <a:gd name="connsiteY1" fmla="*/ 3596 h 489558"/>
                <a:gd name="connsiteX2" fmla="*/ 0 w 2350457"/>
                <a:gd name="connsiteY2" fmla="*/ 5707 h 489558"/>
                <a:gd name="connsiteX3" fmla="*/ 250911 w 2350457"/>
                <a:gd name="connsiteY3" fmla="*/ 489558 h 489558"/>
                <a:gd name="connsiteX0" fmla="*/ 265194 w 2350457"/>
                <a:gd name="connsiteY0" fmla="*/ 455282 h 455282"/>
                <a:gd name="connsiteX1" fmla="*/ 2350457 w 2350457"/>
                <a:gd name="connsiteY1" fmla="*/ 3596 h 455282"/>
                <a:gd name="connsiteX2" fmla="*/ 0 w 2350457"/>
                <a:gd name="connsiteY2" fmla="*/ 5707 h 455282"/>
                <a:gd name="connsiteX3" fmla="*/ 265194 w 2350457"/>
                <a:gd name="connsiteY3" fmla="*/ 455282 h 455282"/>
                <a:gd name="connsiteX0" fmla="*/ 265194 w 2350457"/>
                <a:gd name="connsiteY0" fmla="*/ 469565 h 469565"/>
                <a:gd name="connsiteX1" fmla="*/ 2350457 w 2350457"/>
                <a:gd name="connsiteY1" fmla="*/ 3596 h 469565"/>
                <a:gd name="connsiteX2" fmla="*/ 0 w 2350457"/>
                <a:gd name="connsiteY2" fmla="*/ 5707 h 469565"/>
                <a:gd name="connsiteX3" fmla="*/ 265194 w 2350457"/>
                <a:gd name="connsiteY3" fmla="*/ 469565 h 469565"/>
                <a:gd name="connsiteX0" fmla="*/ 265194 w 2350457"/>
                <a:gd name="connsiteY0" fmla="*/ 469565 h 469565"/>
                <a:gd name="connsiteX1" fmla="*/ 2350457 w 2350457"/>
                <a:gd name="connsiteY1" fmla="*/ 3596 h 469565"/>
                <a:gd name="connsiteX2" fmla="*/ 0 w 2350457"/>
                <a:gd name="connsiteY2" fmla="*/ 5707 h 469565"/>
                <a:gd name="connsiteX3" fmla="*/ 265194 w 2350457"/>
                <a:gd name="connsiteY3" fmla="*/ 469565 h 469565"/>
                <a:gd name="connsiteX0" fmla="*/ 265194 w 2350457"/>
                <a:gd name="connsiteY0" fmla="*/ 469565 h 469565"/>
                <a:gd name="connsiteX1" fmla="*/ 2350457 w 2350457"/>
                <a:gd name="connsiteY1" fmla="*/ 3596 h 469565"/>
                <a:gd name="connsiteX2" fmla="*/ 0 w 2350457"/>
                <a:gd name="connsiteY2" fmla="*/ 5707 h 469565"/>
                <a:gd name="connsiteX3" fmla="*/ 265194 w 2350457"/>
                <a:gd name="connsiteY3" fmla="*/ 469565 h 469565"/>
                <a:gd name="connsiteX0" fmla="*/ 450853 w 2536116"/>
                <a:gd name="connsiteY0" fmla="*/ 469565 h 469565"/>
                <a:gd name="connsiteX1" fmla="*/ 2536116 w 2536116"/>
                <a:gd name="connsiteY1" fmla="*/ 3596 h 469565"/>
                <a:gd name="connsiteX2" fmla="*/ 185659 w 2536116"/>
                <a:gd name="connsiteY2" fmla="*/ 5707 h 469565"/>
                <a:gd name="connsiteX3" fmla="*/ 450853 w 2536116"/>
                <a:gd name="connsiteY3" fmla="*/ 469565 h 469565"/>
                <a:gd name="connsiteX0" fmla="*/ 450853 w 2536116"/>
                <a:gd name="connsiteY0" fmla="*/ 469565 h 469565"/>
                <a:gd name="connsiteX1" fmla="*/ 2536116 w 2536116"/>
                <a:gd name="connsiteY1" fmla="*/ 3596 h 469565"/>
                <a:gd name="connsiteX2" fmla="*/ 185659 w 2536116"/>
                <a:gd name="connsiteY2" fmla="*/ 5707 h 469565"/>
                <a:gd name="connsiteX3" fmla="*/ 450853 w 2536116"/>
                <a:gd name="connsiteY3" fmla="*/ 469565 h 469565"/>
                <a:gd name="connsiteX0" fmla="*/ 450853 w 2536116"/>
                <a:gd name="connsiteY0" fmla="*/ 469565 h 469565"/>
                <a:gd name="connsiteX1" fmla="*/ 2536116 w 2536116"/>
                <a:gd name="connsiteY1" fmla="*/ 3596 h 469565"/>
                <a:gd name="connsiteX2" fmla="*/ 185659 w 2536116"/>
                <a:gd name="connsiteY2" fmla="*/ 5707 h 469565"/>
                <a:gd name="connsiteX3" fmla="*/ 450853 w 2536116"/>
                <a:gd name="connsiteY3" fmla="*/ 469565 h 469565"/>
                <a:gd name="connsiteX0" fmla="*/ 450853 w 2536116"/>
                <a:gd name="connsiteY0" fmla="*/ 469565 h 469565"/>
                <a:gd name="connsiteX1" fmla="*/ 2536116 w 2536116"/>
                <a:gd name="connsiteY1" fmla="*/ 3596 h 469565"/>
                <a:gd name="connsiteX2" fmla="*/ 185659 w 2536116"/>
                <a:gd name="connsiteY2" fmla="*/ 5707 h 469565"/>
                <a:gd name="connsiteX3" fmla="*/ 450853 w 2536116"/>
                <a:gd name="connsiteY3" fmla="*/ 469565 h 469565"/>
                <a:gd name="connsiteX0" fmla="*/ 450853 w 2536116"/>
                <a:gd name="connsiteY0" fmla="*/ 469565 h 469565"/>
                <a:gd name="connsiteX1" fmla="*/ 2536116 w 2536116"/>
                <a:gd name="connsiteY1" fmla="*/ 3596 h 469565"/>
                <a:gd name="connsiteX2" fmla="*/ 185659 w 2536116"/>
                <a:gd name="connsiteY2" fmla="*/ 5707 h 469565"/>
                <a:gd name="connsiteX3" fmla="*/ 450853 w 2536116"/>
                <a:gd name="connsiteY3" fmla="*/ 469565 h 469565"/>
                <a:gd name="connsiteX0" fmla="*/ 450853 w 2536116"/>
                <a:gd name="connsiteY0" fmla="*/ 474894 h 474894"/>
                <a:gd name="connsiteX1" fmla="*/ 2536116 w 2536116"/>
                <a:gd name="connsiteY1" fmla="*/ 8925 h 474894"/>
                <a:gd name="connsiteX2" fmla="*/ 229332 w 2536116"/>
                <a:gd name="connsiteY2" fmla="*/ 0 h 474894"/>
                <a:gd name="connsiteX3" fmla="*/ 450853 w 2536116"/>
                <a:gd name="connsiteY3" fmla="*/ 474894 h 474894"/>
                <a:gd name="connsiteX0" fmla="*/ 450853 w 2536116"/>
                <a:gd name="connsiteY0" fmla="*/ 474894 h 474894"/>
                <a:gd name="connsiteX1" fmla="*/ 2536116 w 2536116"/>
                <a:gd name="connsiteY1" fmla="*/ 8925 h 474894"/>
                <a:gd name="connsiteX2" fmla="*/ 229332 w 2536116"/>
                <a:gd name="connsiteY2" fmla="*/ 0 h 474894"/>
                <a:gd name="connsiteX3" fmla="*/ 450853 w 2536116"/>
                <a:gd name="connsiteY3" fmla="*/ 474894 h 474894"/>
                <a:gd name="connsiteX0" fmla="*/ 487286 w 2572549"/>
                <a:gd name="connsiteY0" fmla="*/ 474894 h 474894"/>
                <a:gd name="connsiteX1" fmla="*/ 2572549 w 2572549"/>
                <a:gd name="connsiteY1" fmla="*/ 8925 h 474894"/>
                <a:gd name="connsiteX2" fmla="*/ 265765 w 2572549"/>
                <a:gd name="connsiteY2" fmla="*/ 0 h 474894"/>
                <a:gd name="connsiteX3" fmla="*/ 487286 w 2572549"/>
                <a:gd name="connsiteY3" fmla="*/ 474894 h 474894"/>
                <a:gd name="connsiteX0" fmla="*/ 487286 w 2572549"/>
                <a:gd name="connsiteY0" fmla="*/ 474894 h 474894"/>
                <a:gd name="connsiteX1" fmla="*/ 2572549 w 2572549"/>
                <a:gd name="connsiteY1" fmla="*/ 8925 h 474894"/>
                <a:gd name="connsiteX2" fmla="*/ 308953 w 2572549"/>
                <a:gd name="connsiteY2" fmla="*/ 0 h 474894"/>
                <a:gd name="connsiteX3" fmla="*/ 487286 w 2572549"/>
                <a:gd name="connsiteY3" fmla="*/ 474894 h 474894"/>
                <a:gd name="connsiteX0" fmla="*/ 487286 w 2572549"/>
                <a:gd name="connsiteY0" fmla="*/ 474894 h 474894"/>
                <a:gd name="connsiteX1" fmla="*/ 2572549 w 2572549"/>
                <a:gd name="connsiteY1" fmla="*/ 8925 h 474894"/>
                <a:gd name="connsiteX2" fmla="*/ 308953 w 2572549"/>
                <a:gd name="connsiteY2" fmla="*/ 0 h 474894"/>
                <a:gd name="connsiteX3" fmla="*/ 487286 w 2572549"/>
                <a:gd name="connsiteY3" fmla="*/ 474894 h 474894"/>
                <a:gd name="connsiteX0" fmla="*/ 487286 w 2572549"/>
                <a:gd name="connsiteY0" fmla="*/ 474894 h 474894"/>
                <a:gd name="connsiteX1" fmla="*/ 2572549 w 2572549"/>
                <a:gd name="connsiteY1" fmla="*/ 8925 h 474894"/>
                <a:gd name="connsiteX2" fmla="*/ 308953 w 2572549"/>
                <a:gd name="connsiteY2" fmla="*/ 0 h 474894"/>
                <a:gd name="connsiteX3" fmla="*/ 487286 w 2572549"/>
                <a:gd name="connsiteY3" fmla="*/ 474894 h 474894"/>
                <a:gd name="connsiteX0" fmla="*/ 487286 w 2572549"/>
                <a:gd name="connsiteY0" fmla="*/ 474894 h 474894"/>
                <a:gd name="connsiteX1" fmla="*/ 2572549 w 2572549"/>
                <a:gd name="connsiteY1" fmla="*/ 8925 h 474894"/>
                <a:gd name="connsiteX2" fmla="*/ 308953 w 2572549"/>
                <a:gd name="connsiteY2" fmla="*/ 0 h 474894"/>
                <a:gd name="connsiteX3" fmla="*/ 487286 w 2572549"/>
                <a:gd name="connsiteY3" fmla="*/ 474894 h 474894"/>
                <a:gd name="connsiteX0" fmla="*/ 460537 w 2545800"/>
                <a:gd name="connsiteY0" fmla="*/ 474894 h 474894"/>
                <a:gd name="connsiteX1" fmla="*/ 2545800 w 2545800"/>
                <a:gd name="connsiteY1" fmla="*/ 8925 h 474894"/>
                <a:gd name="connsiteX2" fmla="*/ 282204 w 2545800"/>
                <a:gd name="connsiteY2" fmla="*/ 0 h 474894"/>
                <a:gd name="connsiteX3" fmla="*/ 460537 w 2545800"/>
                <a:gd name="connsiteY3" fmla="*/ 474894 h 474894"/>
                <a:gd name="connsiteX0" fmla="*/ 460538 w 2546008"/>
                <a:gd name="connsiteY0" fmla="*/ 428509 h 428509"/>
                <a:gd name="connsiteX1" fmla="*/ 2546008 w 2546008"/>
                <a:gd name="connsiteY1" fmla="*/ 8925 h 428509"/>
                <a:gd name="connsiteX2" fmla="*/ 282412 w 2546008"/>
                <a:gd name="connsiteY2" fmla="*/ 0 h 428509"/>
                <a:gd name="connsiteX3" fmla="*/ 460538 w 2546008"/>
                <a:gd name="connsiteY3" fmla="*/ 428509 h 428509"/>
                <a:gd name="connsiteX0" fmla="*/ 442699 w 2528169"/>
                <a:gd name="connsiteY0" fmla="*/ 428509 h 429592"/>
                <a:gd name="connsiteX1" fmla="*/ 2528169 w 2528169"/>
                <a:gd name="connsiteY1" fmla="*/ 8925 h 429592"/>
                <a:gd name="connsiteX2" fmla="*/ 264573 w 2528169"/>
                <a:gd name="connsiteY2" fmla="*/ 0 h 429592"/>
                <a:gd name="connsiteX3" fmla="*/ 442699 w 2528169"/>
                <a:gd name="connsiteY3" fmla="*/ 428509 h 429592"/>
                <a:gd name="connsiteX0" fmla="*/ 433430 w 2518900"/>
                <a:gd name="connsiteY0" fmla="*/ 428509 h 469238"/>
                <a:gd name="connsiteX1" fmla="*/ 2518900 w 2518900"/>
                <a:gd name="connsiteY1" fmla="*/ 8925 h 469238"/>
                <a:gd name="connsiteX2" fmla="*/ 255304 w 2518900"/>
                <a:gd name="connsiteY2" fmla="*/ 0 h 469238"/>
                <a:gd name="connsiteX3" fmla="*/ 433430 w 2518900"/>
                <a:gd name="connsiteY3" fmla="*/ 428509 h 469238"/>
                <a:gd name="connsiteX0" fmla="*/ 458779 w 2544249"/>
                <a:gd name="connsiteY0" fmla="*/ 428509 h 479980"/>
                <a:gd name="connsiteX1" fmla="*/ 2544249 w 2544249"/>
                <a:gd name="connsiteY1" fmla="*/ 8925 h 479980"/>
                <a:gd name="connsiteX2" fmla="*/ 280653 w 2544249"/>
                <a:gd name="connsiteY2" fmla="*/ 0 h 479980"/>
                <a:gd name="connsiteX3" fmla="*/ 458779 w 2544249"/>
                <a:gd name="connsiteY3" fmla="*/ 428509 h 479980"/>
                <a:gd name="connsiteX0" fmla="*/ 438085 w 2523555"/>
                <a:gd name="connsiteY0" fmla="*/ 428509 h 487864"/>
                <a:gd name="connsiteX1" fmla="*/ 2523555 w 2523555"/>
                <a:gd name="connsiteY1" fmla="*/ 8925 h 487864"/>
                <a:gd name="connsiteX2" fmla="*/ 259959 w 2523555"/>
                <a:gd name="connsiteY2" fmla="*/ 0 h 487864"/>
                <a:gd name="connsiteX3" fmla="*/ 438085 w 2523555"/>
                <a:gd name="connsiteY3" fmla="*/ 428509 h 487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23555" h="487864">
                  <a:moveTo>
                    <a:pt x="438085" y="428509"/>
                  </a:moveTo>
                  <a:cubicBezTo>
                    <a:pt x="595130" y="122523"/>
                    <a:pt x="2055355" y="5329"/>
                    <a:pt x="2523555" y="8925"/>
                  </a:cubicBezTo>
                  <a:lnTo>
                    <a:pt x="259959" y="0"/>
                  </a:lnTo>
                  <a:cubicBezTo>
                    <a:pt x="68624" y="44399"/>
                    <a:pt x="0" y="487864"/>
                    <a:pt x="438085" y="428509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ysClr val="window" lastClr="FFFFFF">
                    <a:alpha val="60000"/>
                  </a:sysClr>
                </a:gs>
                <a:gs pos="50000">
                  <a:sysClr val="window" lastClr="FFFFFF">
                    <a:alpha val="0"/>
                  </a:sysClr>
                </a:gs>
              </a:gsLst>
              <a:lin ang="13500000" scaled="1"/>
              <a:tileRect/>
            </a:gradFill>
            <a:ln w="50800" cap="flat" cmpd="sng" algn="ctr">
              <a:noFill/>
              <a:prstDash val="solid"/>
              <a:miter lim="800000"/>
              <a:headEnd type="oval"/>
              <a:tailEnd type="oval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endParaRPr>
            </a:p>
          </p:txBody>
        </p:sp>
        <p:sp>
          <p:nvSpPr>
            <p:cNvPr id="7" name="반짝 327"/>
            <p:cNvSpPr/>
            <p:nvPr/>
          </p:nvSpPr>
          <p:spPr>
            <a:xfrm rot="12230003" flipH="1">
              <a:off x="4389096" y="638969"/>
              <a:ext cx="260980" cy="488967"/>
            </a:xfrm>
            <a:prstGeom prst="moon">
              <a:avLst>
                <a:gd name="adj" fmla="val 2934"/>
              </a:avLst>
            </a:prstGeom>
            <a:gradFill flip="none" rotWithShape="1">
              <a:gsLst>
                <a:gs pos="23000">
                  <a:sysClr val="window" lastClr="FFFFFF"/>
                </a:gs>
                <a:gs pos="63000">
                  <a:srgbClr val="000000">
                    <a:alpha val="0"/>
                  </a:srgbClr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맑은 고딕"/>
                <a:cs typeface="+mn-cs"/>
              </a:endParaRPr>
            </a:p>
          </p:txBody>
        </p:sp>
        <p:sp>
          <p:nvSpPr>
            <p:cNvPr id="8" name="반짝 327"/>
            <p:cNvSpPr/>
            <p:nvPr/>
          </p:nvSpPr>
          <p:spPr>
            <a:xfrm rot="9369997">
              <a:off x="7763346" y="638969"/>
              <a:ext cx="260980" cy="488967"/>
            </a:xfrm>
            <a:prstGeom prst="moon">
              <a:avLst>
                <a:gd name="adj" fmla="val 2934"/>
              </a:avLst>
            </a:prstGeom>
            <a:gradFill flip="none" rotWithShape="1">
              <a:gsLst>
                <a:gs pos="23000">
                  <a:sysClr val="window" lastClr="FFFFFF"/>
                </a:gs>
                <a:gs pos="63000">
                  <a:srgbClr val="000000">
                    <a:alpha val="0"/>
                  </a:srgbClr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맑은 고딕"/>
                <a:cs typeface="+mn-cs"/>
              </a:endParaRPr>
            </a:p>
          </p:txBody>
        </p:sp>
      </p:grpSp>
      <p:sp>
        <p:nvSpPr>
          <p:cNvPr id="9" name="모서리가 둥근 직사각형 8"/>
          <p:cNvSpPr/>
          <p:nvPr/>
        </p:nvSpPr>
        <p:spPr>
          <a:xfrm>
            <a:off x="251520" y="1196752"/>
            <a:ext cx="8568952" cy="5328592"/>
          </a:xfrm>
          <a:prstGeom prst="roundRect">
            <a:avLst>
              <a:gd name="adj" fmla="val 3439"/>
            </a:avLst>
          </a:prstGeom>
          <a:solidFill>
            <a:schemeClr val="bg1"/>
          </a:solidFill>
          <a:ln w="50800">
            <a:noFill/>
            <a:headEnd type="oval"/>
            <a:tailEnd type="oval"/>
          </a:ln>
          <a:effectLst>
            <a:outerShdw blurRad="635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02"/>
          <p:cNvGrpSpPr/>
          <p:nvPr/>
        </p:nvGrpSpPr>
        <p:grpSpPr>
          <a:xfrm>
            <a:off x="477022" y="980728"/>
            <a:ext cx="4022970" cy="504056"/>
            <a:chOff x="1777061" y="1248747"/>
            <a:chExt cx="5527342" cy="407684"/>
          </a:xfrm>
        </p:grpSpPr>
        <p:grpSp>
          <p:nvGrpSpPr>
            <p:cNvPr id="5" name="그룹 233"/>
            <p:cNvGrpSpPr/>
            <p:nvPr/>
          </p:nvGrpSpPr>
          <p:grpSpPr>
            <a:xfrm>
              <a:off x="1817880" y="1248747"/>
              <a:ext cx="5486523" cy="407684"/>
              <a:chOff x="5400092" y="1862137"/>
              <a:chExt cx="3091818" cy="518400"/>
            </a:xfrm>
          </p:grpSpPr>
          <p:sp>
            <p:nvSpPr>
              <p:cNvPr id="21" name="자유형 13"/>
              <p:cNvSpPr/>
              <p:nvPr/>
            </p:nvSpPr>
            <p:spPr>
              <a:xfrm>
                <a:off x="8415052" y="1862137"/>
                <a:ext cx="76858" cy="518400"/>
              </a:xfrm>
              <a:custGeom>
                <a:avLst/>
                <a:gdLst>
                  <a:gd name="connsiteX0" fmla="*/ 0 w 64294"/>
                  <a:gd name="connsiteY0" fmla="*/ 54768 h 519112"/>
                  <a:gd name="connsiteX1" fmla="*/ 64294 w 64294"/>
                  <a:gd name="connsiteY1" fmla="*/ 0 h 519112"/>
                  <a:gd name="connsiteX2" fmla="*/ 61913 w 64294"/>
                  <a:gd name="connsiteY2" fmla="*/ 476250 h 519112"/>
                  <a:gd name="connsiteX3" fmla="*/ 2382 w 64294"/>
                  <a:gd name="connsiteY3" fmla="*/ 519112 h 519112"/>
                  <a:gd name="connsiteX4" fmla="*/ 0 w 64294"/>
                  <a:gd name="connsiteY4" fmla="*/ 54768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14288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7144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08334"/>
                  <a:gd name="connsiteX1" fmla="*/ 76200 w 76200"/>
                  <a:gd name="connsiteY1" fmla="*/ 0 h 508334"/>
                  <a:gd name="connsiteX2" fmla="*/ 73819 w 76200"/>
                  <a:gd name="connsiteY2" fmla="*/ 476250 h 508334"/>
                  <a:gd name="connsiteX3" fmla="*/ 2816 w 76200"/>
                  <a:gd name="connsiteY3" fmla="*/ 508334 h 508334"/>
                  <a:gd name="connsiteX4" fmla="*/ 0 w 76200"/>
                  <a:gd name="connsiteY4" fmla="*/ 59530 h 508334"/>
                  <a:gd name="connsiteX0" fmla="*/ 0 w 76200"/>
                  <a:gd name="connsiteY0" fmla="*/ 59530 h 509463"/>
                  <a:gd name="connsiteX1" fmla="*/ 76200 w 76200"/>
                  <a:gd name="connsiteY1" fmla="*/ 0 h 509463"/>
                  <a:gd name="connsiteX2" fmla="*/ 73819 w 76200"/>
                  <a:gd name="connsiteY2" fmla="*/ 476250 h 509463"/>
                  <a:gd name="connsiteX3" fmla="*/ 12776 w 76200"/>
                  <a:gd name="connsiteY3" fmla="*/ 509463 h 509463"/>
                  <a:gd name="connsiteX4" fmla="*/ 0 w 76200"/>
                  <a:gd name="connsiteY4" fmla="*/ 59530 h 509463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819 w 76200"/>
                  <a:gd name="connsiteY2" fmla="*/ 476250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683 w 76200"/>
                  <a:gd name="connsiteY2" fmla="*/ 403845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858"/>
                  <a:gd name="connsiteY0" fmla="*/ 59530 h 507082"/>
                  <a:gd name="connsiteX1" fmla="*/ 76200 w 76858"/>
                  <a:gd name="connsiteY1" fmla="*/ 0 h 507082"/>
                  <a:gd name="connsiteX2" fmla="*/ 76064 w 76858"/>
                  <a:gd name="connsiteY2" fmla="*/ 449089 h 507082"/>
                  <a:gd name="connsiteX3" fmla="*/ 5632 w 76858"/>
                  <a:gd name="connsiteY3" fmla="*/ 507082 h 507082"/>
                  <a:gd name="connsiteX4" fmla="*/ 0 w 76858"/>
                  <a:gd name="connsiteY4" fmla="*/ 59530 h 507082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45380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858" h="522746">
                    <a:moveTo>
                      <a:pt x="0" y="59530"/>
                    </a:moveTo>
                    <a:lnTo>
                      <a:pt x="76200" y="0"/>
                    </a:lnTo>
                    <a:cubicBezTo>
                      <a:pt x="75406" y="158750"/>
                      <a:pt x="76858" y="290339"/>
                      <a:pt x="76064" y="449089"/>
                    </a:cubicBezTo>
                    <a:lnTo>
                      <a:pt x="9376" y="522746"/>
                    </a:lnTo>
                    <a:cubicBezTo>
                      <a:pt x="8437" y="373145"/>
                      <a:pt x="939" y="209131"/>
                      <a:pt x="0" y="59530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22" name="자유형 14"/>
              <p:cNvSpPr/>
              <p:nvPr/>
            </p:nvSpPr>
            <p:spPr>
              <a:xfrm>
                <a:off x="5400104" y="1862138"/>
                <a:ext cx="3090863" cy="57150"/>
              </a:xfrm>
              <a:custGeom>
                <a:avLst/>
                <a:gdLst>
                  <a:gd name="connsiteX0" fmla="*/ 0 w 3090863"/>
                  <a:gd name="connsiteY0" fmla="*/ 57150 h 57150"/>
                  <a:gd name="connsiteX1" fmla="*/ 52388 w 3090863"/>
                  <a:gd name="connsiteY1" fmla="*/ 0 h 57150"/>
                  <a:gd name="connsiteX2" fmla="*/ 3090863 w 3090863"/>
                  <a:gd name="connsiteY2" fmla="*/ 0 h 57150"/>
                  <a:gd name="connsiteX3" fmla="*/ 3024188 w 3090863"/>
                  <a:gd name="connsiteY3" fmla="*/ 54768 h 57150"/>
                  <a:gd name="connsiteX4" fmla="*/ 0 w 3090863"/>
                  <a:gd name="connsiteY4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90863" h="57150">
                    <a:moveTo>
                      <a:pt x="0" y="57150"/>
                    </a:moveTo>
                    <a:lnTo>
                      <a:pt x="52388" y="0"/>
                    </a:lnTo>
                    <a:lnTo>
                      <a:pt x="3090863" y="0"/>
                    </a:lnTo>
                    <a:lnTo>
                      <a:pt x="3024188" y="54768"/>
                    </a:lnTo>
                    <a:lnTo>
                      <a:pt x="0" y="5715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23" name="모서리가 둥근 직사각형 15"/>
              <p:cNvSpPr/>
              <p:nvPr/>
            </p:nvSpPr>
            <p:spPr>
              <a:xfrm>
                <a:off x="5400092" y="1916832"/>
                <a:ext cx="3024708" cy="46282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24" name="자유형 16"/>
              <p:cNvSpPr/>
              <p:nvPr/>
            </p:nvSpPr>
            <p:spPr>
              <a:xfrm>
                <a:off x="5400092" y="1916832"/>
                <a:ext cx="1981148" cy="390669"/>
              </a:xfrm>
              <a:custGeom>
                <a:avLst/>
                <a:gdLst>
                  <a:gd name="connsiteX0" fmla="*/ 30480 w 2400300"/>
                  <a:gd name="connsiteY0" fmla="*/ 464820 h 464820"/>
                  <a:gd name="connsiteX1" fmla="*/ 30480 w 2400300"/>
                  <a:gd name="connsiteY1" fmla="*/ 464820 h 464820"/>
                  <a:gd name="connsiteX2" fmla="*/ 2400300 w 2400300"/>
                  <a:gd name="connsiteY2" fmla="*/ 0 h 464820"/>
                  <a:gd name="connsiteX3" fmla="*/ 0 w 2400300"/>
                  <a:gd name="connsiteY3" fmla="*/ 0 h 464820"/>
                  <a:gd name="connsiteX4" fmla="*/ 30480 w 2400300"/>
                  <a:gd name="connsiteY4" fmla="*/ 464820 h 464820"/>
                  <a:gd name="connsiteX0" fmla="*/ 2786 w 2372606"/>
                  <a:gd name="connsiteY0" fmla="*/ 464820 h 464820"/>
                  <a:gd name="connsiteX1" fmla="*/ 2786 w 2372606"/>
                  <a:gd name="connsiteY1" fmla="*/ 464820 h 464820"/>
                  <a:gd name="connsiteX2" fmla="*/ 2372606 w 2372606"/>
                  <a:gd name="connsiteY2" fmla="*/ 0 h 464820"/>
                  <a:gd name="connsiteX3" fmla="*/ 0 w 2372606"/>
                  <a:gd name="connsiteY3" fmla="*/ 13196 h 464820"/>
                  <a:gd name="connsiteX4" fmla="*/ 2786 w 2372606"/>
                  <a:gd name="connsiteY4" fmla="*/ 464820 h 464820"/>
                  <a:gd name="connsiteX0" fmla="*/ 9508 w 2379328"/>
                  <a:gd name="connsiteY0" fmla="*/ 464820 h 464820"/>
                  <a:gd name="connsiteX1" fmla="*/ 9508 w 2379328"/>
                  <a:gd name="connsiteY1" fmla="*/ 464820 h 464820"/>
                  <a:gd name="connsiteX2" fmla="*/ 2379328 w 2379328"/>
                  <a:gd name="connsiteY2" fmla="*/ 0 h 464820"/>
                  <a:gd name="connsiteX3" fmla="*/ 0 w 2379328"/>
                  <a:gd name="connsiteY3" fmla="*/ 10517 h 464820"/>
                  <a:gd name="connsiteX4" fmla="*/ 9508 w 2379328"/>
                  <a:gd name="connsiteY4" fmla="*/ 464820 h 464820"/>
                  <a:gd name="connsiteX0" fmla="*/ 5660 w 2375480"/>
                  <a:gd name="connsiteY0" fmla="*/ 467856 h 467856"/>
                  <a:gd name="connsiteX1" fmla="*/ 5660 w 2375480"/>
                  <a:gd name="connsiteY1" fmla="*/ 467856 h 467856"/>
                  <a:gd name="connsiteX2" fmla="*/ 2375480 w 2375480"/>
                  <a:gd name="connsiteY2" fmla="*/ 3036 h 467856"/>
                  <a:gd name="connsiteX3" fmla="*/ 0 w 2375480"/>
                  <a:gd name="connsiteY3" fmla="*/ 0 h 467856"/>
                  <a:gd name="connsiteX4" fmla="*/ 5660 w 2375480"/>
                  <a:gd name="connsiteY4" fmla="*/ 467856 h 467856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108013 w 2375480"/>
                  <a:gd name="connsiteY0" fmla="*/ 468052 h 468052"/>
                  <a:gd name="connsiteX1" fmla="*/ 5660 w 2375480"/>
                  <a:gd name="connsiteY1" fmla="*/ 467856 h 468052"/>
                  <a:gd name="connsiteX2" fmla="*/ 2375480 w 2375480"/>
                  <a:gd name="connsiteY2" fmla="*/ 3036 h 468052"/>
                  <a:gd name="connsiteX3" fmla="*/ 0 w 2375480"/>
                  <a:gd name="connsiteY3" fmla="*/ 0 h 468052"/>
                  <a:gd name="connsiteX4" fmla="*/ 108013 w 2375480"/>
                  <a:gd name="connsiteY4" fmla="*/ 468052 h 468052"/>
                  <a:gd name="connsiteX0" fmla="*/ 108013 w 2375480"/>
                  <a:gd name="connsiteY0" fmla="*/ 468052 h 540060"/>
                  <a:gd name="connsiteX1" fmla="*/ 216024 w 2375480"/>
                  <a:gd name="connsiteY1" fmla="*/ 540060 h 540060"/>
                  <a:gd name="connsiteX2" fmla="*/ 2375480 w 2375480"/>
                  <a:gd name="connsiteY2" fmla="*/ 3036 h 540060"/>
                  <a:gd name="connsiteX3" fmla="*/ 0 w 2375480"/>
                  <a:gd name="connsiteY3" fmla="*/ 0 h 540060"/>
                  <a:gd name="connsiteX4" fmla="*/ 108013 w 2375480"/>
                  <a:gd name="connsiteY4" fmla="*/ 468052 h 540060"/>
                  <a:gd name="connsiteX0" fmla="*/ 929 w 2376409"/>
                  <a:gd name="connsiteY0" fmla="*/ 468052 h 540060"/>
                  <a:gd name="connsiteX1" fmla="*/ 216953 w 2376409"/>
                  <a:gd name="connsiteY1" fmla="*/ 540060 h 540060"/>
                  <a:gd name="connsiteX2" fmla="*/ 2376409 w 2376409"/>
                  <a:gd name="connsiteY2" fmla="*/ 3036 h 540060"/>
                  <a:gd name="connsiteX3" fmla="*/ 929 w 2376409"/>
                  <a:gd name="connsiteY3" fmla="*/ 0 h 540060"/>
                  <a:gd name="connsiteX4" fmla="*/ 929 w 2376409"/>
                  <a:gd name="connsiteY4" fmla="*/ 468052 h 540060"/>
                  <a:gd name="connsiteX0" fmla="*/ 929 w 2376409"/>
                  <a:gd name="connsiteY0" fmla="*/ 468052 h 504056"/>
                  <a:gd name="connsiteX1" fmla="*/ 144946 w 2376409"/>
                  <a:gd name="connsiteY1" fmla="*/ 504056 h 504056"/>
                  <a:gd name="connsiteX2" fmla="*/ 2376409 w 2376409"/>
                  <a:gd name="connsiteY2" fmla="*/ 3036 h 504056"/>
                  <a:gd name="connsiteX3" fmla="*/ 929 w 2376409"/>
                  <a:gd name="connsiteY3" fmla="*/ 0 h 504056"/>
                  <a:gd name="connsiteX4" fmla="*/ 929 w 2376409"/>
                  <a:gd name="connsiteY4" fmla="*/ 468052 h 504056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12328 w 2375480"/>
                  <a:gd name="connsiteY0" fmla="*/ 456902 h 456902"/>
                  <a:gd name="connsiteX1" fmla="*/ 2375480 w 2375480"/>
                  <a:gd name="connsiteY1" fmla="*/ 3036 h 456902"/>
                  <a:gd name="connsiteX2" fmla="*/ 0 w 2375480"/>
                  <a:gd name="connsiteY2" fmla="*/ 0 h 456902"/>
                  <a:gd name="connsiteX3" fmla="*/ 12328 w 2375480"/>
                  <a:gd name="connsiteY3" fmla="*/ 456902 h 45690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612 h 468612"/>
                  <a:gd name="connsiteX1" fmla="*/ 2376409 w 2376409"/>
                  <a:gd name="connsiteY1" fmla="*/ 3596 h 468612"/>
                  <a:gd name="connsiteX2" fmla="*/ 929 w 2376409"/>
                  <a:gd name="connsiteY2" fmla="*/ 560 h 468612"/>
                  <a:gd name="connsiteX3" fmla="*/ 929 w 2376409"/>
                  <a:gd name="connsiteY3" fmla="*/ 468612 h 468612"/>
                  <a:gd name="connsiteX0" fmla="*/ 929 w 2378369"/>
                  <a:gd name="connsiteY0" fmla="*/ 445556 h 445556"/>
                  <a:gd name="connsiteX1" fmla="*/ 2378369 w 2378369"/>
                  <a:gd name="connsiteY1" fmla="*/ 3596 h 445556"/>
                  <a:gd name="connsiteX2" fmla="*/ 2889 w 2378369"/>
                  <a:gd name="connsiteY2" fmla="*/ 560 h 445556"/>
                  <a:gd name="connsiteX3" fmla="*/ 929 w 2378369"/>
                  <a:gd name="connsiteY3" fmla="*/ 445556 h 445556"/>
                  <a:gd name="connsiteX0" fmla="*/ 929 w 2376408"/>
                  <a:gd name="connsiteY0" fmla="*/ 468612 h 468612"/>
                  <a:gd name="connsiteX1" fmla="*/ 2376408 w 2376408"/>
                  <a:gd name="connsiteY1" fmla="*/ 3596 h 468612"/>
                  <a:gd name="connsiteX2" fmla="*/ 928 w 2376408"/>
                  <a:gd name="connsiteY2" fmla="*/ 560 h 468612"/>
                  <a:gd name="connsiteX3" fmla="*/ 929 w 2376408"/>
                  <a:gd name="connsiteY3" fmla="*/ 468612 h 46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76408" h="468612">
                    <a:moveTo>
                      <a:pt x="929" y="468612"/>
                    </a:moveTo>
                    <a:cubicBezTo>
                      <a:pt x="280216" y="156333"/>
                      <a:pt x="1908208" y="0"/>
                      <a:pt x="2376408" y="3596"/>
                    </a:cubicBezTo>
                    <a:lnTo>
                      <a:pt x="928" y="560"/>
                    </a:lnTo>
                    <a:cubicBezTo>
                      <a:pt x="1857" y="151101"/>
                      <a:pt x="0" y="318071"/>
                      <a:pt x="929" y="468612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50000">
                    <a:schemeClr val="bg1">
                      <a:alpha val="0"/>
                    </a:schemeClr>
                  </a:gs>
                </a:gsLst>
                <a:lin ang="13500000" scaled="1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25" name="직사각형 17"/>
              <p:cNvSpPr/>
              <p:nvPr/>
            </p:nvSpPr>
            <p:spPr>
              <a:xfrm>
                <a:off x="5400092" y="1916832"/>
                <a:ext cx="3024000" cy="25200"/>
              </a:xfrm>
              <a:prstGeom prst="rect">
                <a:avLst/>
              </a:prstGeom>
              <a:gradFill flip="none" rotWithShape="1">
                <a:gsLst>
                  <a:gs pos="23000">
                    <a:schemeClr val="bg1"/>
                  </a:gs>
                  <a:gs pos="63000">
                    <a:srgbClr val="000000">
                      <a:alpha val="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20" name="Rectangle 68"/>
            <p:cNvSpPr>
              <a:spLocks noChangeArrowheads="1"/>
            </p:cNvSpPr>
            <p:nvPr/>
          </p:nvSpPr>
          <p:spPr bwMode="auto">
            <a:xfrm>
              <a:off x="1777061" y="1304310"/>
              <a:ext cx="5527342" cy="338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square" lIns="0" tIns="0" rIns="0" bIns="0" anchor="ctr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bg1"/>
                </a:contourClr>
              </a:sp3d>
            </a:bodyPr>
            <a:lstStyle/>
            <a:p>
              <a:pPr marL="457200" lvl="2" indent="4763" defTabSz="1110759" eaLnBrk="0" hangingPunct="0">
                <a:defRPr/>
              </a:pP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추진실적</a:t>
              </a:r>
            </a:p>
          </p:txBody>
        </p:sp>
      </p:grpSp>
      <p:grpSp>
        <p:nvGrpSpPr>
          <p:cNvPr id="10" name="그룹 282"/>
          <p:cNvGrpSpPr/>
          <p:nvPr/>
        </p:nvGrpSpPr>
        <p:grpSpPr>
          <a:xfrm>
            <a:off x="452160" y="1834214"/>
            <a:ext cx="87392" cy="82618"/>
            <a:chOff x="1483969" y="2357193"/>
            <a:chExt cx="87392" cy="90968"/>
          </a:xfrm>
        </p:grpSpPr>
        <p:sp>
          <p:nvSpPr>
            <p:cNvPr id="77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8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79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80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539552" y="1711841"/>
            <a:ext cx="74888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en-US" altLang="ko-KR" sz="1600" b="1" u="sng" spc="-100" dirty="0" smtClean="0">
                <a:ln>
                  <a:prstDash val="solid"/>
                </a:ln>
                <a:latin typeface="+mn-ea"/>
              </a:rPr>
              <a:t>1</a:t>
            </a:r>
            <a:r>
              <a:rPr lang="ko-KR" altLang="en-US" sz="1600" b="1" u="sng" spc="-100" dirty="0" smtClean="0">
                <a:ln>
                  <a:prstDash val="solid"/>
                </a:ln>
                <a:latin typeface="+mn-ea"/>
              </a:rPr>
              <a:t>회</a:t>
            </a:r>
            <a:r>
              <a:rPr lang="en-US" altLang="ko-KR" sz="1600" b="1" u="sng" spc="-100" dirty="0" smtClean="0">
                <a:ln>
                  <a:prstDash val="solid"/>
                </a:ln>
                <a:latin typeface="+mn-ea"/>
              </a:rPr>
              <a:t>~ 8</a:t>
            </a:r>
            <a:r>
              <a:rPr lang="ko-KR" altLang="en-US" sz="1600" b="1" u="sng" spc="-100" dirty="0" smtClean="0">
                <a:ln>
                  <a:prstDash val="solid"/>
                </a:ln>
                <a:latin typeface="+mn-ea"/>
              </a:rPr>
              <a:t>회까지 </a:t>
            </a:r>
            <a:r>
              <a:rPr lang="ko-KR" altLang="en-US" sz="1600" b="1" u="sng" spc="-100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총 </a:t>
            </a:r>
            <a:r>
              <a:rPr lang="en-US" altLang="ko-KR" sz="1600" b="1" u="sng" spc="-100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206</a:t>
            </a:r>
            <a:r>
              <a:rPr lang="ko-KR" altLang="en-US" sz="1600" b="1" u="sng" spc="-100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개사에서 </a:t>
            </a:r>
            <a:r>
              <a:rPr lang="en-US" altLang="ko-KR" sz="1600" b="1" u="sng" spc="-100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241</a:t>
            </a:r>
            <a:r>
              <a:rPr lang="ko-KR" altLang="en-US" sz="1600" b="1" u="sng" spc="-100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명의 장학생이  선발</a:t>
            </a:r>
            <a:r>
              <a:rPr lang="ko-KR" altLang="en-US" sz="1600" b="1" u="sng" spc="-100" dirty="0" smtClean="0">
                <a:ln>
                  <a:prstDash val="solid"/>
                </a:ln>
                <a:latin typeface="+mn-ea"/>
              </a:rPr>
              <a:t>됨 </a:t>
            </a:r>
            <a:endParaRPr lang="en-US" altLang="ko-KR" sz="1600" b="1" u="sng" spc="-150" dirty="0" smtClean="0">
              <a:latin typeface="+mn-ea"/>
            </a:endParaRPr>
          </a:p>
        </p:txBody>
      </p:sp>
      <p:pic>
        <p:nvPicPr>
          <p:cNvPr id="70" name="그림 80" descr="그림1.png"/>
          <p:cNvPicPr>
            <a:picLocks noChangeAspect="1"/>
          </p:cNvPicPr>
          <p:nvPr/>
        </p:nvPicPr>
        <p:blipFill>
          <a:blip r:embed="rId2" cstate="print"/>
          <a:srcRect l="2493"/>
          <a:stretch>
            <a:fillRect/>
          </a:stretch>
        </p:blipFill>
        <p:spPr bwMode="auto">
          <a:xfrm>
            <a:off x="395536" y="2708920"/>
            <a:ext cx="396044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Box 76"/>
          <p:cNvSpPr txBox="1">
            <a:spLocks noChangeArrowheads="1"/>
          </p:cNvSpPr>
          <p:nvPr/>
        </p:nvSpPr>
        <p:spPr bwMode="auto">
          <a:xfrm>
            <a:off x="1259632" y="2492896"/>
            <a:ext cx="27363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1400" b="1" dirty="0">
                <a:latin typeface="+mj-ea"/>
                <a:ea typeface="+mj-ea"/>
              </a:rPr>
              <a:t>&lt;</a:t>
            </a:r>
            <a:r>
              <a:rPr kumimoji="0" lang="ko-KR" altLang="en-US" sz="1400" b="1" dirty="0">
                <a:latin typeface="+mj-ea"/>
                <a:ea typeface="+mj-ea"/>
              </a:rPr>
              <a:t>제</a:t>
            </a:r>
            <a:r>
              <a:rPr kumimoji="0" lang="en-US" altLang="ko-KR" sz="1400" b="1" dirty="0">
                <a:latin typeface="+mj-ea"/>
                <a:ea typeface="+mj-ea"/>
              </a:rPr>
              <a:t>1</a:t>
            </a:r>
            <a:r>
              <a:rPr kumimoji="0" lang="ko-KR" altLang="en-US" sz="1400" b="1" dirty="0">
                <a:latin typeface="+mj-ea"/>
                <a:ea typeface="+mj-ea"/>
              </a:rPr>
              <a:t>회</a:t>
            </a:r>
            <a:r>
              <a:rPr kumimoji="0" lang="en-US" altLang="ko-KR" sz="1400" b="1" dirty="0">
                <a:latin typeface="+mj-ea"/>
                <a:ea typeface="+mj-ea"/>
              </a:rPr>
              <a:t>~</a:t>
            </a:r>
            <a:r>
              <a:rPr kumimoji="0" lang="ko-KR" altLang="en-US" sz="1400" b="1" dirty="0">
                <a:latin typeface="+mj-ea"/>
                <a:ea typeface="+mj-ea"/>
              </a:rPr>
              <a:t>제</a:t>
            </a:r>
            <a:r>
              <a:rPr kumimoji="0" lang="en-US" altLang="ko-KR" sz="1400" b="1" dirty="0">
                <a:latin typeface="+mj-ea"/>
                <a:ea typeface="+mj-ea"/>
              </a:rPr>
              <a:t>8</a:t>
            </a:r>
            <a:r>
              <a:rPr kumimoji="0" lang="ko-KR" altLang="en-US" sz="1400" b="1" dirty="0">
                <a:latin typeface="+mj-ea"/>
                <a:ea typeface="+mj-ea"/>
              </a:rPr>
              <a:t>회 장학사업 결과</a:t>
            </a:r>
            <a:r>
              <a:rPr kumimoji="0" lang="en-US" altLang="ko-KR" sz="1400" b="1" dirty="0">
                <a:latin typeface="+mj-ea"/>
                <a:ea typeface="+mj-ea"/>
              </a:rPr>
              <a:t>&gt;</a:t>
            </a:r>
            <a:endParaRPr kumimoji="0" lang="ko-KR" altLang="en-US" sz="1400" b="1" dirty="0">
              <a:latin typeface="+mj-ea"/>
              <a:ea typeface="+mj-ea"/>
            </a:endParaRPr>
          </a:p>
        </p:txBody>
      </p:sp>
      <p:pic>
        <p:nvPicPr>
          <p:cNvPr id="72" name="그림 67" descr="1.jpg"/>
          <p:cNvPicPr>
            <a:picLocks noChangeAspect="1"/>
          </p:cNvPicPr>
          <p:nvPr/>
        </p:nvPicPr>
        <p:blipFill>
          <a:blip r:embed="rId3" cstate="print"/>
          <a:srcRect l="1656" t="2632" r="1495" b="2632"/>
          <a:stretch>
            <a:fillRect/>
          </a:stretch>
        </p:blipFill>
        <p:spPr bwMode="auto">
          <a:xfrm>
            <a:off x="4644008" y="2924944"/>
            <a:ext cx="396044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TextBox 77"/>
          <p:cNvSpPr txBox="1">
            <a:spLocks noChangeArrowheads="1"/>
          </p:cNvSpPr>
          <p:nvPr/>
        </p:nvSpPr>
        <p:spPr bwMode="auto">
          <a:xfrm>
            <a:off x="4572000" y="2492896"/>
            <a:ext cx="41033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1400" b="1" dirty="0">
                <a:latin typeface="+mj-ea"/>
                <a:ea typeface="+mj-ea"/>
              </a:rPr>
              <a:t>&lt;2013</a:t>
            </a:r>
            <a:r>
              <a:rPr kumimoji="0" lang="ko-KR" altLang="en-US" sz="1400" b="1" dirty="0">
                <a:latin typeface="+mj-ea"/>
                <a:ea typeface="+mj-ea"/>
              </a:rPr>
              <a:t>년 제</a:t>
            </a:r>
            <a:r>
              <a:rPr kumimoji="0" lang="en-US" altLang="ko-KR" sz="1400" b="1" dirty="0">
                <a:latin typeface="+mj-ea"/>
                <a:ea typeface="+mj-ea"/>
              </a:rPr>
              <a:t>8</a:t>
            </a:r>
            <a:r>
              <a:rPr kumimoji="0" lang="ko-KR" altLang="en-US" sz="1400" b="1" dirty="0">
                <a:latin typeface="+mj-ea"/>
                <a:ea typeface="+mj-ea"/>
              </a:rPr>
              <a:t>회 참여기업 및 장학생 선정 결과</a:t>
            </a:r>
            <a:r>
              <a:rPr kumimoji="0" lang="en-US" altLang="ko-KR" sz="1400" b="1" dirty="0">
                <a:latin typeface="+mj-ea"/>
                <a:ea typeface="+mj-ea"/>
              </a:rPr>
              <a:t>&gt;</a:t>
            </a:r>
            <a:endParaRPr kumimoji="0" lang="ko-KR" altLang="en-US" sz="1400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82101" y="116632"/>
            <a:ext cx="8638371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01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 </a:t>
            </a:r>
            <a:r>
              <a:rPr kumimoji="1" lang="ko-KR" altLang="en-US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반도체장학사업</a:t>
            </a:r>
            <a:endParaRPr kumimoji="1" lang="ko-KR" altLang="ko-KR" sz="25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02" name="모서리가 둥근 직사각형 101"/>
          <p:cNvSpPr/>
          <p:nvPr/>
        </p:nvSpPr>
        <p:spPr>
          <a:xfrm>
            <a:off x="323528" y="1124744"/>
            <a:ext cx="8568952" cy="5256584"/>
          </a:xfrm>
          <a:prstGeom prst="roundRect">
            <a:avLst>
              <a:gd name="adj" fmla="val 3439"/>
            </a:avLst>
          </a:prstGeom>
          <a:solidFill>
            <a:schemeClr val="bg1"/>
          </a:solidFill>
          <a:ln w="50800">
            <a:noFill/>
            <a:headEnd type="oval"/>
            <a:tailEnd type="oval"/>
          </a:ln>
          <a:effectLst>
            <a:outerShdw blurRad="635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52"/>
          <p:cNvGrpSpPr/>
          <p:nvPr/>
        </p:nvGrpSpPr>
        <p:grpSpPr>
          <a:xfrm>
            <a:off x="467544" y="908720"/>
            <a:ext cx="4016992" cy="504056"/>
            <a:chOff x="556825" y="5302546"/>
            <a:chExt cx="6909410" cy="407684"/>
          </a:xfrm>
        </p:grpSpPr>
        <p:sp>
          <p:nvSpPr>
            <p:cNvPr id="31" name="자유형 30"/>
            <p:cNvSpPr/>
            <p:nvPr/>
          </p:nvSpPr>
          <p:spPr>
            <a:xfrm>
              <a:off x="7295492" y="5302546"/>
              <a:ext cx="170743" cy="407684"/>
            </a:xfrm>
            <a:custGeom>
              <a:avLst/>
              <a:gdLst>
                <a:gd name="connsiteX0" fmla="*/ 0 w 64294"/>
                <a:gd name="connsiteY0" fmla="*/ 54768 h 519112"/>
                <a:gd name="connsiteX1" fmla="*/ 64294 w 64294"/>
                <a:gd name="connsiteY1" fmla="*/ 0 h 519112"/>
                <a:gd name="connsiteX2" fmla="*/ 61913 w 64294"/>
                <a:gd name="connsiteY2" fmla="*/ 476250 h 519112"/>
                <a:gd name="connsiteX3" fmla="*/ 2382 w 64294"/>
                <a:gd name="connsiteY3" fmla="*/ 519112 h 519112"/>
                <a:gd name="connsiteX4" fmla="*/ 0 w 64294"/>
                <a:gd name="connsiteY4" fmla="*/ 54768 h 519112"/>
                <a:gd name="connsiteX0" fmla="*/ 0 w 76200"/>
                <a:gd name="connsiteY0" fmla="*/ 59530 h 519112"/>
                <a:gd name="connsiteX1" fmla="*/ 76200 w 76200"/>
                <a:gd name="connsiteY1" fmla="*/ 0 h 519112"/>
                <a:gd name="connsiteX2" fmla="*/ 73819 w 76200"/>
                <a:gd name="connsiteY2" fmla="*/ 476250 h 519112"/>
                <a:gd name="connsiteX3" fmla="*/ 14288 w 76200"/>
                <a:gd name="connsiteY3" fmla="*/ 519112 h 519112"/>
                <a:gd name="connsiteX4" fmla="*/ 0 w 76200"/>
                <a:gd name="connsiteY4" fmla="*/ 59530 h 519112"/>
                <a:gd name="connsiteX0" fmla="*/ 0 w 76200"/>
                <a:gd name="connsiteY0" fmla="*/ 59530 h 519112"/>
                <a:gd name="connsiteX1" fmla="*/ 76200 w 76200"/>
                <a:gd name="connsiteY1" fmla="*/ 0 h 519112"/>
                <a:gd name="connsiteX2" fmla="*/ 73819 w 76200"/>
                <a:gd name="connsiteY2" fmla="*/ 476250 h 519112"/>
                <a:gd name="connsiteX3" fmla="*/ 7144 w 76200"/>
                <a:gd name="connsiteY3" fmla="*/ 519112 h 519112"/>
                <a:gd name="connsiteX4" fmla="*/ 0 w 76200"/>
                <a:gd name="connsiteY4" fmla="*/ 59530 h 519112"/>
                <a:gd name="connsiteX0" fmla="*/ 0 w 76200"/>
                <a:gd name="connsiteY0" fmla="*/ 59530 h 508334"/>
                <a:gd name="connsiteX1" fmla="*/ 76200 w 76200"/>
                <a:gd name="connsiteY1" fmla="*/ 0 h 508334"/>
                <a:gd name="connsiteX2" fmla="*/ 73819 w 76200"/>
                <a:gd name="connsiteY2" fmla="*/ 476250 h 508334"/>
                <a:gd name="connsiteX3" fmla="*/ 2816 w 76200"/>
                <a:gd name="connsiteY3" fmla="*/ 508334 h 508334"/>
                <a:gd name="connsiteX4" fmla="*/ 0 w 76200"/>
                <a:gd name="connsiteY4" fmla="*/ 59530 h 508334"/>
                <a:gd name="connsiteX0" fmla="*/ 0 w 76200"/>
                <a:gd name="connsiteY0" fmla="*/ 59530 h 509463"/>
                <a:gd name="connsiteX1" fmla="*/ 76200 w 76200"/>
                <a:gd name="connsiteY1" fmla="*/ 0 h 509463"/>
                <a:gd name="connsiteX2" fmla="*/ 73819 w 76200"/>
                <a:gd name="connsiteY2" fmla="*/ 476250 h 509463"/>
                <a:gd name="connsiteX3" fmla="*/ 12776 w 76200"/>
                <a:gd name="connsiteY3" fmla="*/ 509463 h 509463"/>
                <a:gd name="connsiteX4" fmla="*/ 0 w 76200"/>
                <a:gd name="connsiteY4" fmla="*/ 59530 h 509463"/>
                <a:gd name="connsiteX0" fmla="*/ 0 w 76200"/>
                <a:gd name="connsiteY0" fmla="*/ 59530 h 507082"/>
                <a:gd name="connsiteX1" fmla="*/ 76200 w 76200"/>
                <a:gd name="connsiteY1" fmla="*/ 0 h 507082"/>
                <a:gd name="connsiteX2" fmla="*/ 73819 w 76200"/>
                <a:gd name="connsiteY2" fmla="*/ 476250 h 507082"/>
                <a:gd name="connsiteX3" fmla="*/ 5632 w 76200"/>
                <a:gd name="connsiteY3" fmla="*/ 507082 h 507082"/>
                <a:gd name="connsiteX4" fmla="*/ 0 w 76200"/>
                <a:gd name="connsiteY4" fmla="*/ 59530 h 507082"/>
                <a:gd name="connsiteX0" fmla="*/ 0 w 76200"/>
                <a:gd name="connsiteY0" fmla="*/ 59530 h 507082"/>
                <a:gd name="connsiteX1" fmla="*/ 76200 w 76200"/>
                <a:gd name="connsiteY1" fmla="*/ 0 h 507082"/>
                <a:gd name="connsiteX2" fmla="*/ 73683 w 76200"/>
                <a:gd name="connsiteY2" fmla="*/ 403845 h 507082"/>
                <a:gd name="connsiteX3" fmla="*/ 5632 w 76200"/>
                <a:gd name="connsiteY3" fmla="*/ 507082 h 507082"/>
                <a:gd name="connsiteX4" fmla="*/ 0 w 76200"/>
                <a:gd name="connsiteY4" fmla="*/ 59530 h 507082"/>
                <a:gd name="connsiteX0" fmla="*/ 0 w 76858"/>
                <a:gd name="connsiteY0" fmla="*/ 59530 h 507082"/>
                <a:gd name="connsiteX1" fmla="*/ 76200 w 76858"/>
                <a:gd name="connsiteY1" fmla="*/ 0 h 507082"/>
                <a:gd name="connsiteX2" fmla="*/ 76064 w 76858"/>
                <a:gd name="connsiteY2" fmla="*/ 449089 h 507082"/>
                <a:gd name="connsiteX3" fmla="*/ 5632 w 76858"/>
                <a:gd name="connsiteY3" fmla="*/ 507082 h 507082"/>
                <a:gd name="connsiteX4" fmla="*/ 0 w 76858"/>
                <a:gd name="connsiteY4" fmla="*/ 59530 h 507082"/>
                <a:gd name="connsiteX0" fmla="*/ 0 w 76858"/>
                <a:gd name="connsiteY0" fmla="*/ 59530 h 522746"/>
                <a:gd name="connsiteX1" fmla="*/ 76200 w 76858"/>
                <a:gd name="connsiteY1" fmla="*/ 0 h 522746"/>
                <a:gd name="connsiteX2" fmla="*/ 76064 w 76858"/>
                <a:gd name="connsiteY2" fmla="*/ 449089 h 522746"/>
                <a:gd name="connsiteX3" fmla="*/ 9376 w 76858"/>
                <a:gd name="connsiteY3" fmla="*/ 522746 h 522746"/>
                <a:gd name="connsiteX4" fmla="*/ 0 w 76858"/>
                <a:gd name="connsiteY4" fmla="*/ 59530 h 522746"/>
                <a:gd name="connsiteX0" fmla="*/ 0 w 76858"/>
                <a:gd name="connsiteY0" fmla="*/ 59530 h 522746"/>
                <a:gd name="connsiteX1" fmla="*/ 76200 w 76858"/>
                <a:gd name="connsiteY1" fmla="*/ 0 h 522746"/>
                <a:gd name="connsiteX2" fmla="*/ 76064 w 76858"/>
                <a:gd name="connsiteY2" fmla="*/ 449089 h 522746"/>
                <a:gd name="connsiteX3" fmla="*/ 45380 w 76858"/>
                <a:gd name="connsiteY3" fmla="*/ 522746 h 522746"/>
                <a:gd name="connsiteX4" fmla="*/ 0 w 76858"/>
                <a:gd name="connsiteY4" fmla="*/ 59530 h 522746"/>
                <a:gd name="connsiteX0" fmla="*/ 0 w 76858"/>
                <a:gd name="connsiteY0" fmla="*/ 59530 h 522746"/>
                <a:gd name="connsiteX1" fmla="*/ 76200 w 76858"/>
                <a:gd name="connsiteY1" fmla="*/ 0 h 522746"/>
                <a:gd name="connsiteX2" fmla="*/ 76064 w 76858"/>
                <a:gd name="connsiteY2" fmla="*/ 449089 h 522746"/>
                <a:gd name="connsiteX3" fmla="*/ 9376 w 76858"/>
                <a:gd name="connsiteY3" fmla="*/ 522746 h 522746"/>
                <a:gd name="connsiteX4" fmla="*/ 0 w 76858"/>
                <a:gd name="connsiteY4" fmla="*/ 59530 h 5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58" h="522746">
                  <a:moveTo>
                    <a:pt x="0" y="59530"/>
                  </a:moveTo>
                  <a:lnTo>
                    <a:pt x="76200" y="0"/>
                  </a:lnTo>
                  <a:cubicBezTo>
                    <a:pt x="75406" y="158750"/>
                    <a:pt x="76858" y="290339"/>
                    <a:pt x="76064" y="449089"/>
                  </a:cubicBezTo>
                  <a:lnTo>
                    <a:pt x="9376" y="522746"/>
                  </a:lnTo>
                  <a:cubicBezTo>
                    <a:pt x="8437" y="373145"/>
                    <a:pt x="939" y="209131"/>
                    <a:pt x="0" y="5953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688FCA"/>
                </a:gs>
                <a:gs pos="45000">
                  <a:srgbClr val="5361AA"/>
                </a:gs>
                <a:gs pos="22000">
                  <a:srgbClr val="4B4C9E"/>
                </a:gs>
              </a:gsLst>
              <a:lin ang="2700000" scaled="0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38" name="자유형 37"/>
            <p:cNvSpPr/>
            <p:nvPr/>
          </p:nvSpPr>
          <p:spPr>
            <a:xfrm>
              <a:off x="597672" y="5302547"/>
              <a:ext cx="6866468" cy="44944"/>
            </a:xfrm>
            <a:custGeom>
              <a:avLst/>
              <a:gdLst>
                <a:gd name="connsiteX0" fmla="*/ 0 w 3090863"/>
                <a:gd name="connsiteY0" fmla="*/ 57150 h 57150"/>
                <a:gd name="connsiteX1" fmla="*/ 52388 w 3090863"/>
                <a:gd name="connsiteY1" fmla="*/ 0 h 57150"/>
                <a:gd name="connsiteX2" fmla="*/ 3090863 w 3090863"/>
                <a:gd name="connsiteY2" fmla="*/ 0 h 57150"/>
                <a:gd name="connsiteX3" fmla="*/ 3024188 w 3090863"/>
                <a:gd name="connsiteY3" fmla="*/ 54768 h 57150"/>
                <a:gd name="connsiteX4" fmla="*/ 0 w 3090863"/>
                <a:gd name="connsiteY4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0863" h="57150">
                  <a:moveTo>
                    <a:pt x="0" y="57150"/>
                  </a:moveTo>
                  <a:lnTo>
                    <a:pt x="52388" y="0"/>
                  </a:lnTo>
                  <a:lnTo>
                    <a:pt x="3090863" y="0"/>
                  </a:lnTo>
                  <a:lnTo>
                    <a:pt x="3024188" y="54768"/>
                  </a:lnTo>
                  <a:lnTo>
                    <a:pt x="0" y="5715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688FCA"/>
                </a:gs>
                <a:gs pos="45000">
                  <a:srgbClr val="5361AA"/>
                </a:gs>
                <a:gs pos="22000">
                  <a:srgbClr val="4B4C9E"/>
                </a:gs>
              </a:gsLst>
              <a:lin ang="2700000" scaled="0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597645" y="5345560"/>
              <a:ext cx="6719504" cy="36397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rgbClr val="688FCA"/>
                </a:gs>
                <a:gs pos="45000">
                  <a:srgbClr val="5361AA"/>
                </a:gs>
                <a:gs pos="22000">
                  <a:srgbClr val="4B4C9E"/>
                </a:gs>
              </a:gsLst>
              <a:lin ang="2700000" scaled="0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40" name="자유형 39"/>
            <p:cNvSpPr/>
            <p:nvPr/>
          </p:nvSpPr>
          <p:spPr>
            <a:xfrm>
              <a:off x="597645" y="5345560"/>
              <a:ext cx="4401195" cy="307233"/>
            </a:xfrm>
            <a:custGeom>
              <a:avLst/>
              <a:gdLst>
                <a:gd name="connsiteX0" fmla="*/ 30480 w 2400300"/>
                <a:gd name="connsiteY0" fmla="*/ 464820 h 464820"/>
                <a:gd name="connsiteX1" fmla="*/ 30480 w 2400300"/>
                <a:gd name="connsiteY1" fmla="*/ 464820 h 464820"/>
                <a:gd name="connsiteX2" fmla="*/ 2400300 w 2400300"/>
                <a:gd name="connsiteY2" fmla="*/ 0 h 464820"/>
                <a:gd name="connsiteX3" fmla="*/ 0 w 2400300"/>
                <a:gd name="connsiteY3" fmla="*/ 0 h 464820"/>
                <a:gd name="connsiteX4" fmla="*/ 30480 w 2400300"/>
                <a:gd name="connsiteY4" fmla="*/ 464820 h 464820"/>
                <a:gd name="connsiteX0" fmla="*/ 2786 w 2372606"/>
                <a:gd name="connsiteY0" fmla="*/ 464820 h 464820"/>
                <a:gd name="connsiteX1" fmla="*/ 2786 w 2372606"/>
                <a:gd name="connsiteY1" fmla="*/ 464820 h 464820"/>
                <a:gd name="connsiteX2" fmla="*/ 2372606 w 2372606"/>
                <a:gd name="connsiteY2" fmla="*/ 0 h 464820"/>
                <a:gd name="connsiteX3" fmla="*/ 0 w 2372606"/>
                <a:gd name="connsiteY3" fmla="*/ 13196 h 464820"/>
                <a:gd name="connsiteX4" fmla="*/ 2786 w 2372606"/>
                <a:gd name="connsiteY4" fmla="*/ 464820 h 464820"/>
                <a:gd name="connsiteX0" fmla="*/ 9508 w 2379328"/>
                <a:gd name="connsiteY0" fmla="*/ 464820 h 464820"/>
                <a:gd name="connsiteX1" fmla="*/ 9508 w 2379328"/>
                <a:gd name="connsiteY1" fmla="*/ 464820 h 464820"/>
                <a:gd name="connsiteX2" fmla="*/ 2379328 w 2379328"/>
                <a:gd name="connsiteY2" fmla="*/ 0 h 464820"/>
                <a:gd name="connsiteX3" fmla="*/ 0 w 2379328"/>
                <a:gd name="connsiteY3" fmla="*/ 10517 h 464820"/>
                <a:gd name="connsiteX4" fmla="*/ 9508 w 2379328"/>
                <a:gd name="connsiteY4" fmla="*/ 464820 h 464820"/>
                <a:gd name="connsiteX0" fmla="*/ 5660 w 2375480"/>
                <a:gd name="connsiteY0" fmla="*/ 467856 h 467856"/>
                <a:gd name="connsiteX1" fmla="*/ 5660 w 2375480"/>
                <a:gd name="connsiteY1" fmla="*/ 467856 h 467856"/>
                <a:gd name="connsiteX2" fmla="*/ 2375480 w 2375480"/>
                <a:gd name="connsiteY2" fmla="*/ 3036 h 467856"/>
                <a:gd name="connsiteX3" fmla="*/ 0 w 2375480"/>
                <a:gd name="connsiteY3" fmla="*/ 0 h 467856"/>
                <a:gd name="connsiteX4" fmla="*/ 5660 w 2375480"/>
                <a:gd name="connsiteY4" fmla="*/ 467856 h 467856"/>
                <a:gd name="connsiteX0" fmla="*/ 929 w 2376409"/>
                <a:gd name="connsiteY0" fmla="*/ 468052 h 468052"/>
                <a:gd name="connsiteX1" fmla="*/ 6589 w 2376409"/>
                <a:gd name="connsiteY1" fmla="*/ 467856 h 468052"/>
                <a:gd name="connsiteX2" fmla="*/ 2376409 w 2376409"/>
                <a:gd name="connsiteY2" fmla="*/ 3036 h 468052"/>
                <a:gd name="connsiteX3" fmla="*/ 929 w 2376409"/>
                <a:gd name="connsiteY3" fmla="*/ 0 h 468052"/>
                <a:gd name="connsiteX4" fmla="*/ 929 w 2376409"/>
                <a:gd name="connsiteY4" fmla="*/ 468052 h 468052"/>
                <a:gd name="connsiteX0" fmla="*/ 929 w 2376409"/>
                <a:gd name="connsiteY0" fmla="*/ 468052 h 468052"/>
                <a:gd name="connsiteX1" fmla="*/ 6589 w 2376409"/>
                <a:gd name="connsiteY1" fmla="*/ 467856 h 468052"/>
                <a:gd name="connsiteX2" fmla="*/ 2376409 w 2376409"/>
                <a:gd name="connsiteY2" fmla="*/ 3036 h 468052"/>
                <a:gd name="connsiteX3" fmla="*/ 929 w 2376409"/>
                <a:gd name="connsiteY3" fmla="*/ 0 h 468052"/>
                <a:gd name="connsiteX4" fmla="*/ 929 w 2376409"/>
                <a:gd name="connsiteY4" fmla="*/ 468052 h 468052"/>
                <a:gd name="connsiteX0" fmla="*/ 108013 w 2375480"/>
                <a:gd name="connsiteY0" fmla="*/ 468052 h 468052"/>
                <a:gd name="connsiteX1" fmla="*/ 5660 w 2375480"/>
                <a:gd name="connsiteY1" fmla="*/ 467856 h 468052"/>
                <a:gd name="connsiteX2" fmla="*/ 2375480 w 2375480"/>
                <a:gd name="connsiteY2" fmla="*/ 3036 h 468052"/>
                <a:gd name="connsiteX3" fmla="*/ 0 w 2375480"/>
                <a:gd name="connsiteY3" fmla="*/ 0 h 468052"/>
                <a:gd name="connsiteX4" fmla="*/ 108013 w 2375480"/>
                <a:gd name="connsiteY4" fmla="*/ 468052 h 468052"/>
                <a:gd name="connsiteX0" fmla="*/ 108013 w 2375480"/>
                <a:gd name="connsiteY0" fmla="*/ 468052 h 540060"/>
                <a:gd name="connsiteX1" fmla="*/ 216024 w 2375480"/>
                <a:gd name="connsiteY1" fmla="*/ 540060 h 540060"/>
                <a:gd name="connsiteX2" fmla="*/ 2375480 w 2375480"/>
                <a:gd name="connsiteY2" fmla="*/ 3036 h 540060"/>
                <a:gd name="connsiteX3" fmla="*/ 0 w 2375480"/>
                <a:gd name="connsiteY3" fmla="*/ 0 h 540060"/>
                <a:gd name="connsiteX4" fmla="*/ 108013 w 2375480"/>
                <a:gd name="connsiteY4" fmla="*/ 468052 h 540060"/>
                <a:gd name="connsiteX0" fmla="*/ 929 w 2376409"/>
                <a:gd name="connsiteY0" fmla="*/ 468052 h 540060"/>
                <a:gd name="connsiteX1" fmla="*/ 216953 w 2376409"/>
                <a:gd name="connsiteY1" fmla="*/ 540060 h 540060"/>
                <a:gd name="connsiteX2" fmla="*/ 2376409 w 2376409"/>
                <a:gd name="connsiteY2" fmla="*/ 3036 h 540060"/>
                <a:gd name="connsiteX3" fmla="*/ 929 w 2376409"/>
                <a:gd name="connsiteY3" fmla="*/ 0 h 540060"/>
                <a:gd name="connsiteX4" fmla="*/ 929 w 2376409"/>
                <a:gd name="connsiteY4" fmla="*/ 468052 h 540060"/>
                <a:gd name="connsiteX0" fmla="*/ 929 w 2376409"/>
                <a:gd name="connsiteY0" fmla="*/ 468052 h 504056"/>
                <a:gd name="connsiteX1" fmla="*/ 144946 w 2376409"/>
                <a:gd name="connsiteY1" fmla="*/ 504056 h 504056"/>
                <a:gd name="connsiteX2" fmla="*/ 2376409 w 2376409"/>
                <a:gd name="connsiteY2" fmla="*/ 3036 h 504056"/>
                <a:gd name="connsiteX3" fmla="*/ 929 w 2376409"/>
                <a:gd name="connsiteY3" fmla="*/ 0 h 504056"/>
                <a:gd name="connsiteX4" fmla="*/ 929 w 2376409"/>
                <a:gd name="connsiteY4" fmla="*/ 468052 h 504056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12328 w 2375480"/>
                <a:gd name="connsiteY0" fmla="*/ 456902 h 456902"/>
                <a:gd name="connsiteX1" fmla="*/ 2375480 w 2375480"/>
                <a:gd name="connsiteY1" fmla="*/ 3036 h 456902"/>
                <a:gd name="connsiteX2" fmla="*/ 0 w 2375480"/>
                <a:gd name="connsiteY2" fmla="*/ 0 h 456902"/>
                <a:gd name="connsiteX3" fmla="*/ 12328 w 2375480"/>
                <a:gd name="connsiteY3" fmla="*/ 456902 h 45690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612 h 468612"/>
                <a:gd name="connsiteX1" fmla="*/ 2376409 w 2376409"/>
                <a:gd name="connsiteY1" fmla="*/ 3596 h 468612"/>
                <a:gd name="connsiteX2" fmla="*/ 929 w 2376409"/>
                <a:gd name="connsiteY2" fmla="*/ 560 h 468612"/>
                <a:gd name="connsiteX3" fmla="*/ 929 w 2376409"/>
                <a:gd name="connsiteY3" fmla="*/ 468612 h 468612"/>
                <a:gd name="connsiteX0" fmla="*/ 929 w 2378369"/>
                <a:gd name="connsiteY0" fmla="*/ 445556 h 445556"/>
                <a:gd name="connsiteX1" fmla="*/ 2378369 w 2378369"/>
                <a:gd name="connsiteY1" fmla="*/ 3596 h 445556"/>
                <a:gd name="connsiteX2" fmla="*/ 2889 w 2378369"/>
                <a:gd name="connsiteY2" fmla="*/ 560 h 445556"/>
                <a:gd name="connsiteX3" fmla="*/ 929 w 2378369"/>
                <a:gd name="connsiteY3" fmla="*/ 445556 h 445556"/>
                <a:gd name="connsiteX0" fmla="*/ 929 w 2376408"/>
                <a:gd name="connsiteY0" fmla="*/ 468612 h 468612"/>
                <a:gd name="connsiteX1" fmla="*/ 2376408 w 2376408"/>
                <a:gd name="connsiteY1" fmla="*/ 3596 h 468612"/>
                <a:gd name="connsiteX2" fmla="*/ 928 w 2376408"/>
                <a:gd name="connsiteY2" fmla="*/ 560 h 468612"/>
                <a:gd name="connsiteX3" fmla="*/ 929 w 2376408"/>
                <a:gd name="connsiteY3" fmla="*/ 468612 h 46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6408" h="468612">
                  <a:moveTo>
                    <a:pt x="929" y="468612"/>
                  </a:moveTo>
                  <a:cubicBezTo>
                    <a:pt x="280216" y="156333"/>
                    <a:pt x="1908208" y="0"/>
                    <a:pt x="2376408" y="3596"/>
                  </a:cubicBezTo>
                  <a:lnTo>
                    <a:pt x="928" y="560"/>
                  </a:lnTo>
                  <a:cubicBezTo>
                    <a:pt x="1857" y="151101"/>
                    <a:pt x="0" y="318071"/>
                    <a:pt x="929" y="468612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60000"/>
                  </a:schemeClr>
                </a:gs>
                <a:gs pos="50000">
                  <a:schemeClr val="bg1">
                    <a:alpha val="0"/>
                  </a:schemeClr>
                </a:gs>
              </a:gsLst>
              <a:lin ang="13500000" scaled="1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597645" y="5345560"/>
              <a:ext cx="6717930" cy="19818"/>
            </a:xfrm>
            <a:prstGeom prst="rect">
              <a:avLst/>
            </a:prstGeom>
            <a:gradFill flip="none" rotWithShape="1">
              <a:gsLst>
                <a:gs pos="23000">
                  <a:schemeClr val="bg1"/>
                </a:gs>
                <a:gs pos="63000">
                  <a:srgbClr val="000000">
                    <a:alpha val="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>
                <a:solidFill>
                  <a:schemeClr val="lt1"/>
                </a:solidFill>
              </a:endParaRPr>
            </a:p>
          </p:txBody>
        </p:sp>
        <p:sp>
          <p:nvSpPr>
            <p:cNvPr id="42" name="Rectangle 68"/>
            <p:cNvSpPr>
              <a:spLocks noChangeArrowheads="1"/>
            </p:cNvSpPr>
            <p:nvPr/>
          </p:nvSpPr>
          <p:spPr bwMode="auto">
            <a:xfrm>
              <a:off x="556825" y="5400469"/>
              <a:ext cx="6771247" cy="254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square" lIns="0" tIns="0" rIns="0" bIns="0" anchor="ctr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bg1"/>
                </a:contourClr>
              </a:sp3d>
            </a:bodyPr>
            <a:lstStyle/>
            <a:p>
              <a:pPr marL="457200" lvl="2" indent="4763" defTabSz="1110759" eaLnBrk="0" hangingPunct="0">
                <a:defRPr/>
              </a:pPr>
              <a:r>
                <a:rPr lang="en-US" altLang="ko-KR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2014</a:t>
              </a: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년 추진계획</a:t>
              </a: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8136904" cy="178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Box 56"/>
          <p:cNvSpPr txBox="1"/>
          <p:nvPr/>
        </p:nvSpPr>
        <p:spPr>
          <a:xfrm>
            <a:off x="467544" y="1556792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HY울릉도B" pitchFamily="18" charset="-127"/>
                <a:ea typeface="HY울릉도B" pitchFamily="18" charset="-127"/>
              </a:rPr>
              <a:t>&lt;</a:t>
            </a:r>
            <a:r>
              <a:rPr lang="ko-KR" altLang="en-US" sz="1400" dirty="0" smtClean="0">
                <a:latin typeface="HY울릉도B" pitchFamily="18" charset="-127"/>
                <a:ea typeface="HY울릉도B" pitchFamily="18" charset="-127"/>
              </a:rPr>
              <a:t>추진일정</a:t>
            </a:r>
            <a:r>
              <a:rPr lang="en-US" altLang="ko-KR" sz="1400" dirty="0" smtClean="0"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1400" dirty="0" smtClean="0">
                <a:latin typeface="HY울릉도B" pitchFamily="18" charset="-127"/>
                <a:ea typeface="HY울릉도B" pitchFamily="18" charset="-127"/>
              </a:rPr>
              <a:t>안</a:t>
            </a:r>
            <a:r>
              <a:rPr lang="en-US" altLang="ko-KR" sz="1400" dirty="0" smtClean="0">
                <a:latin typeface="HY울릉도B" pitchFamily="18" charset="-127"/>
                <a:ea typeface="HY울릉도B" pitchFamily="18" charset="-127"/>
              </a:rPr>
              <a:t>)&gt;</a:t>
            </a:r>
            <a:endParaRPr lang="ko-KR" altLang="en-US" sz="14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7544" y="3902859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HY울릉도B" pitchFamily="18" charset="-127"/>
                <a:ea typeface="HY울릉도B" pitchFamily="18" charset="-127"/>
              </a:rPr>
              <a:t>&lt;</a:t>
            </a:r>
            <a:r>
              <a:rPr lang="ko-KR" altLang="en-US" sz="1400" dirty="0" smtClean="0">
                <a:latin typeface="HY울릉도B" pitchFamily="18" charset="-127"/>
                <a:ea typeface="HY울릉도B" pitchFamily="18" charset="-127"/>
              </a:rPr>
              <a:t>장학생 선발 및 지급 절차</a:t>
            </a:r>
            <a:r>
              <a:rPr lang="en-US" altLang="ko-KR" sz="1400" dirty="0" smtClean="0">
                <a:latin typeface="HY울릉도B" pitchFamily="18" charset="-127"/>
                <a:ea typeface="HY울릉도B" pitchFamily="18" charset="-127"/>
              </a:rPr>
              <a:t>&gt;</a:t>
            </a:r>
            <a:endParaRPr lang="ko-KR" altLang="en-US" sz="1400" dirty="0">
              <a:latin typeface="HY울릉도B" pitchFamily="18" charset="-127"/>
              <a:ea typeface="HY울릉도B" pitchFamily="18" charset="-127"/>
            </a:endParaRPr>
          </a:p>
        </p:txBody>
      </p:sp>
      <p:graphicFrame>
        <p:nvGraphicFramePr>
          <p:cNvPr id="29" name="다이어그램 28"/>
          <p:cNvGraphicFramePr/>
          <p:nvPr/>
        </p:nvGraphicFramePr>
        <p:xfrm>
          <a:off x="755576" y="3717032"/>
          <a:ext cx="7944544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899592" y="5517232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(6/3~6/30)</a:t>
            </a:r>
            <a:endParaRPr lang="ko-KR" altLang="en-US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2267744" y="5517232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(7/1~9/30)</a:t>
            </a:r>
            <a:endParaRPr lang="ko-KR" altLang="en-US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3635896" y="5517232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(7/7~10/2)</a:t>
            </a:r>
            <a:endParaRPr lang="ko-KR" altLang="en-US" sz="1000" dirty="0"/>
          </a:p>
        </p:txBody>
      </p:sp>
      <p:sp>
        <p:nvSpPr>
          <p:cNvPr id="34" name="TextBox 33"/>
          <p:cNvSpPr txBox="1"/>
          <p:nvPr/>
        </p:nvSpPr>
        <p:spPr>
          <a:xfrm>
            <a:off x="4932040" y="5517232"/>
            <a:ext cx="1008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(10/2~10/17)</a:t>
            </a:r>
            <a:endParaRPr lang="ko-KR" altLang="en-US" sz="1000" dirty="0"/>
          </a:p>
        </p:txBody>
      </p:sp>
      <p:sp>
        <p:nvSpPr>
          <p:cNvPr id="35" name="TextBox 34"/>
          <p:cNvSpPr txBox="1"/>
          <p:nvPr/>
        </p:nvSpPr>
        <p:spPr>
          <a:xfrm>
            <a:off x="6300192" y="5517232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(9/10~10/17)</a:t>
            </a:r>
            <a:endParaRPr lang="ko-KR" altLang="en-US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7668344" y="5517232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/>
              <a:t>(10/23)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82101" y="116632"/>
            <a:ext cx="8638371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01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 </a:t>
            </a:r>
            <a:r>
              <a:rPr kumimoji="1" lang="ko-KR" altLang="en-US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반도체장학사업</a:t>
            </a:r>
            <a:endParaRPr kumimoji="1" lang="ko-KR" altLang="ko-KR" sz="25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51520" y="1207421"/>
            <a:ext cx="8568952" cy="1573507"/>
          </a:xfrm>
          <a:prstGeom prst="roundRect">
            <a:avLst>
              <a:gd name="adj" fmla="val 3439"/>
            </a:avLst>
          </a:prstGeom>
          <a:solidFill>
            <a:schemeClr val="bg1"/>
          </a:solidFill>
          <a:ln w="50800">
            <a:noFill/>
            <a:headEnd type="oval"/>
            <a:tailEnd type="oval"/>
          </a:ln>
          <a:effectLst>
            <a:outerShdw blurRad="635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TextBox 72"/>
          <p:cNvSpPr txBox="1"/>
          <p:nvPr/>
        </p:nvSpPr>
        <p:spPr>
          <a:xfrm>
            <a:off x="539552" y="1581061"/>
            <a:ext cx="8064896" cy="136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dirty="0" smtClean="0">
                <a:ln>
                  <a:prstDash val="solid"/>
                </a:ln>
                <a:latin typeface="+mn-ea"/>
              </a:rPr>
              <a:t>향후 차세대반도체산업을 이끌어갈 우수인재로서</a:t>
            </a:r>
            <a:r>
              <a:rPr lang="en-US" altLang="ko-KR" sz="1600" b="1" dirty="0" smtClean="0">
                <a:ln>
                  <a:prstDash val="solid"/>
                </a:ln>
                <a:latin typeface="+mn-ea"/>
              </a:rPr>
              <a:t>, </a:t>
            </a:r>
            <a:r>
              <a:rPr lang="en-US" altLang="ko-KR" sz="1600" b="1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2015</a:t>
            </a:r>
            <a:r>
              <a:rPr lang="ko-KR" altLang="en-US" sz="1600" b="1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년도 대학 </a:t>
            </a:r>
            <a:r>
              <a:rPr lang="en-US" altLang="ko-KR" sz="1600" b="1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4</a:t>
            </a:r>
            <a:r>
              <a:rPr lang="ko-KR" altLang="en-US" sz="1600" b="1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학년 </a:t>
            </a:r>
            <a:r>
              <a:rPr lang="ko-KR" altLang="en-US" sz="1600" b="1" dirty="0" smtClean="0">
                <a:ln>
                  <a:prstDash val="solid"/>
                </a:ln>
                <a:latin typeface="+mn-ea"/>
              </a:rPr>
              <a:t>또는 </a:t>
            </a:r>
            <a:r>
              <a:rPr lang="ko-KR" altLang="en-US" sz="1600" b="1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대학원 </a:t>
            </a:r>
            <a:r>
              <a:rPr lang="en-US" altLang="ko-KR" sz="1600" b="1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2</a:t>
            </a:r>
            <a:r>
              <a:rPr lang="ko-KR" altLang="en-US" sz="1600" b="1" dirty="0" err="1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년차</a:t>
            </a:r>
            <a:r>
              <a:rPr lang="ko-KR" altLang="en-US" sz="1600" b="1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 진학예정자</a:t>
            </a:r>
            <a:r>
              <a:rPr lang="ko-KR" altLang="en-US" sz="1600" b="1" dirty="0" smtClean="0">
                <a:ln>
                  <a:prstDash val="solid"/>
                </a:ln>
                <a:latin typeface="+mn-ea"/>
              </a:rPr>
              <a:t>로 </a:t>
            </a:r>
            <a:r>
              <a:rPr lang="ko-KR" altLang="en-US" sz="1600" b="1" dirty="0" smtClean="0">
                <a:ln>
                  <a:prstDash val="solid"/>
                </a:ln>
                <a:solidFill>
                  <a:srgbClr val="C00000"/>
                </a:solidFill>
                <a:latin typeface="+mn-ea"/>
              </a:rPr>
              <a:t>반도체관련분야 이공계 학생</a:t>
            </a:r>
            <a:endParaRPr lang="en-US" altLang="ko-KR" sz="1600" b="1" dirty="0" smtClean="0">
              <a:ln>
                <a:prstDash val="solid"/>
              </a:ln>
              <a:solidFill>
                <a:srgbClr val="C00000"/>
              </a:solidFill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endParaRPr lang="en-US" altLang="ko-KR" sz="900" b="1" dirty="0" smtClean="0">
              <a:ln>
                <a:prstDash val="solid"/>
              </a:ln>
              <a:solidFill>
                <a:srgbClr val="C00000"/>
              </a:solidFill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dirty="0" smtClean="0">
                <a:ln>
                  <a:prstDash val="solid"/>
                </a:ln>
                <a:latin typeface="+mn-ea"/>
              </a:rPr>
              <a:t>동일 학기 중에 타 장학금을 중복하여 받지 않고 있는 학생</a:t>
            </a:r>
            <a:endParaRPr lang="en-US" altLang="ko-KR" sz="1600" b="1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endParaRPr lang="en-US" altLang="ko-KR" sz="1600" b="1" dirty="0" smtClean="0">
              <a:ln>
                <a:prstDash val="solid"/>
              </a:ln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74" name="그룹 282"/>
          <p:cNvGrpSpPr/>
          <p:nvPr/>
        </p:nvGrpSpPr>
        <p:grpSpPr>
          <a:xfrm>
            <a:off x="452160" y="1672233"/>
            <a:ext cx="87392" cy="82618"/>
            <a:chOff x="1483969" y="2357193"/>
            <a:chExt cx="87392" cy="90968"/>
          </a:xfrm>
        </p:grpSpPr>
        <p:sp>
          <p:nvSpPr>
            <p:cNvPr id="76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1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82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94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grpSp>
        <p:nvGrpSpPr>
          <p:cNvPr id="30" name="그룹 302"/>
          <p:cNvGrpSpPr/>
          <p:nvPr/>
        </p:nvGrpSpPr>
        <p:grpSpPr>
          <a:xfrm>
            <a:off x="467544" y="980728"/>
            <a:ext cx="4022970" cy="514280"/>
            <a:chOff x="1777061" y="1248747"/>
            <a:chExt cx="5527342" cy="407684"/>
          </a:xfrm>
        </p:grpSpPr>
        <p:grpSp>
          <p:nvGrpSpPr>
            <p:cNvPr id="31" name="그룹 233"/>
            <p:cNvGrpSpPr/>
            <p:nvPr/>
          </p:nvGrpSpPr>
          <p:grpSpPr>
            <a:xfrm>
              <a:off x="1817880" y="1248747"/>
              <a:ext cx="5486523" cy="407684"/>
              <a:chOff x="5400092" y="1862137"/>
              <a:chExt cx="3091818" cy="518400"/>
            </a:xfrm>
          </p:grpSpPr>
          <p:sp>
            <p:nvSpPr>
              <p:cNvPr id="33" name="자유형 13"/>
              <p:cNvSpPr/>
              <p:nvPr/>
            </p:nvSpPr>
            <p:spPr>
              <a:xfrm>
                <a:off x="8415052" y="1862137"/>
                <a:ext cx="76858" cy="518400"/>
              </a:xfrm>
              <a:custGeom>
                <a:avLst/>
                <a:gdLst>
                  <a:gd name="connsiteX0" fmla="*/ 0 w 64294"/>
                  <a:gd name="connsiteY0" fmla="*/ 54768 h 519112"/>
                  <a:gd name="connsiteX1" fmla="*/ 64294 w 64294"/>
                  <a:gd name="connsiteY1" fmla="*/ 0 h 519112"/>
                  <a:gd name="connsiteX2" fmla="*/ 61913 w 64294"/>
                  <a:gd name="connsiteY2" fmla="*/ 476250 h 519112"/>
                  <a:gd name="connsiteX3" fmla="*/ 2382 w 64294"/>
                  <a:gd name="connsiteY3" fmla="*/ 519112 h 519112"/>
                  <a:gd name="connsiteX4" fmla="*/ 0 w 64294"/>
                  <a:gd name="connsiteY4" fmla="*/ 54768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14288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7144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08334"/>
                  <a:gd name="connsiteX1" fmla="*/ 76200 w 76200"/>
                  <a:gd name="connsiteY1" fmla="*/ 0 h 508334"/>
                  <a:gd name="connsiteX2" fmla="*/ 73819 w 76200"/>
                  <a:gd name="connsiteY2" fmla="*/ 476250 h 508334"/>
                  <a:gd name="connsiteX3" fmla="*/ 2816 w 76200"/>
                  <a:gd name="connsiteY3" fmla="*/ 508334 h 508334"/>
                  <a:gd name="connsiteX4" fmla="*/ 0 w 76200"/>
                  <a:gd name="connsiteY4" fmla="*/ 59530 h 508334"/>
                  <a:gd name="connsiteX0" fmla="*/ 0 w 76200"/>
                  <a:gd name="connsiteY0" fmla="*/ 59530 h 509463"/>
                  <a:gd name="connsiteX1" fmla="*/ 76200 w 76200"/>
                  <a:gd name="connsiteY1" fmla="*/ 0 h 509463"/>
                  <a:gd name="connsiteX2" fmla="*/ 73819 w 76200"/>
                  <a:gd name="connsiteY2" fmla="*/ 476250 h 509463"/>
                  <a:gd name="connsiteX3" fmla="*/ 12776 w 76200"/>
                  <a:gd name="connsiteY3" fmla="*/ 509463 h 509463"/>
                  <a:gd name="connsiteX4" fmla="*/ 0 w 76200"/>
                  <a:gd name="connsiteY4" fmla="*/ 59530 h 509463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819 w 76200"/>
                  <a:gd name="connsiteY2" fmla="*/ 476250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683 w 76200"/>
                  <a:gd name="connsiteY2" fmla="*/ 403845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858"/>
                  <a:gd name="connsiteY0" fmla="*/ 59530 h 507082"/>
                  <a:gd name="connsiteX1" fmla="*/ 76200 w 76858"/>
                  <a:gd name="connsiteY1" fmla="*/ 0 h 507082"/>
                  <a:gd name="connsiteX2" fmla="*/ 76064 w 76858"/>
                  <a:gd name="connsiteY2" fmla="*/ 449089 h 507082"/>
                  <a:gd name="connsiteX3" fmla="*/ 5632 w 76858"/>
                  <a:gd name="connsiteY3" fmla="*/ 507082 h 507082"/>
                  <a:gd name="connsiteX4" fmla="*/ 0 w 76858"/>
                  <a:gd name="connsiteY4" fmla="*/ 59530 h 507082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45380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858" h="522746">
                    <a:moveTo>
                      <a:pt x="0" y="59530"/>
                    </a:moveTo>
                    <a:lnTo>
                      <a:pt x="76200" y="0"/>
                    </a:lnTo>
                    <a:cubicBezTo>
                      <a:pt x="75406" y="158750"/>
                      <a:pt x="76858" y="290339"/>
                      <a:pt x="76064" y="449089"/>
                    </a:cubicBezTo>
                    <a:lnTo>
                      <a:pt x="9376" y="522746"/>
                    </a:lnTo>
                    <a:cubicBezTo>
                      <a:pt x="8437" y="373145"/>
                      <a:pt x="939" y="209131"/>
                      <a:pt x="0" y="59530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34" name="자유형 14"/>
              <p:cNvSpPr/>
              <p:nvPr/>
            </p:nvSpPr>
            <p:spPr>
              <a:xfrm>
                <a:off x="5400104" y="1862138"/>
                <a:ext cx="3090863" cy="57150"/>
              </a:xfrm>
              <a:custGeom>
                <a:avLst/>
                <a:gdLst>
                  <a:gd name="connsiteX0" fmla="*/ 0 w 3090863"/>
                  <a:gd name="connsiteY0" fmla="*/ 57150 h 57150"/>
                  <a:gd name="connsiteX1" fmla="*/ 52388 w 3090863"/>
                  <a:gd name="connsiteY1" fmla="*/ 0 h 57150"/>
                  <a:gd name="connsiteX2" fmla="*/ 3090863 w 3090863"/>
                  <a:gd name="connsiteY2" fmla="*/ 0 h 57150"/>
                  <a:gd name="connsiteX3" fmla="*/ 3024188 w 3090863"/>
                  <a:gd name="connsiteY3" fmla="*/ 54768 h 57150"/>
                  <a:gd name="connsiteX4" fmla="*/ 0 w 3090863"/>
                  <a:gd name="connsiteY4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90863" h="57150">
                    <a:moveTo>
                      <a:pt x="0" y="57150"/>
                    </a:moveTo>
                    <a:lnTo>
                      <a:pt x="52388" y="0"/>
                    </a:lnTo>
                    <a:lnTo>
                      <a:pt x="3090863" y="0"/>
                    </a:lnTo>
                    <a:lnTo>
                      <a:pt x="3024188" y="54768"/>
                    </a:lnTo>
                    <a:lnTo>
                      <a:pt x="0" y="5715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35" name="모서리가 둥근 직사각형 15"/>
              <p:cNvSpPr/>
              <p:nvPr/>
            </p:nvSpPr>
            <p:spPr>
              <a:xfrm>
                <a:off x="5400092" y="1916832"/>
                <a:ext cx="3024708" cy="46282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36" name="자유형 16"/>
              <p:cNvSpPr/>
              <p:nvPr/>
            </p:nvSpPr>
            <p:spPr>
              <a:xfrm>
                <a:off x="5400092" y="1916832"/>
                <a:ext cx="1981148" cy="390669"/>
              </a:xfrm>
              <a:custGeom>
                <a:avLst/>
                <a:gdLst>
                  <a:gd name="connsiteX0" fmla="*/ 30480 w 2400300"/>
                  <a:gd name="connsiteY0" fmla="*/ 464820 h 464820"/>
                  <a:gd name="connsiteX1" fmla="*/ 30480 w 2400300"/>
                  <a:gd name="connsiteY1" fmla="*/ 464820 h 464820"/>
                  <a:gd name="connsiteX2" fmla="*/ 2400300 w 2400300"/>
                  <a:gd name="connsiteY2" fmla="*/ 0 h 464820"/>
                  <a:gd name="connsiteX3" fmla="*/ 0 w 2400300"/>
                  <a:gd name="connsiteY3" fmla="*/ 0 h 464820"/>
                  <a:gd name="connsiteX4" fmla="*/ 30480 w 2400300"/>
                  <a:gd name="connsiteY4" fmla="*/ 464820 h 464820"/>
                  <a:gd name="connsiteX0" fmla="*/ 2786 w 2372606"/>
                  <a:gd name="connsiteY0" fmla="*/ 464820 h 464820"/>
                  <a:gd name="connsiteX1" fmla="*/ 2786 w 2372606"/>
                  <a:gd name="connsiteY1" fmla="*/ 464820 h 464820"/>
                  <a:gd name="connsiteX2" fmla="*/ 2372606 w 2372606"/>
                  <a:gd name="connsiteY2" fmla="*/ 0 h 464820"/>
                  <a:gd name="connsiteX3" fmla="*/ 0 w 2372606"/>
                  <a:gd name="connsiteY3" fmla="*/ 13196 h 464820"/>
                  <a:gd name="connsiteX4" fmla="*/ 2786 w 2372606"/>
                  <a:gd name="connsiteY4" fmla="*/ 464820 h 464820"/>
                  <a:gd name="connsiteX0" fmla="*/ 9508 w 2379328"/>
                  <a:gd name="connsiteY0" fmla="*/ 464820 h 464820"/>
                  <a:gd name="connsiteX1" fmla="*/ 9508 w 2379328"/>
                  <a:gd name="connsiteY1" fmla="*/ 464820 h 464820"/>
                  <a:gd name="connsiteX2" fmla="*/ 2379328 w 2379328"/>
                  <a:gd name="connsiteY2" fmla="*/ 0 h 464820"/>
                  <a:gd name="connsiteX3" fmla="*/ 0 w 2379328"/>
                  <a:gd name="connsiteY3" fmla="*/ 10517 h 464820"/>
                  <a:gd name="connsiteX4" fmla="*/ 9508 w 2379328"/>
                  <a:gd name="connsiteY4" fmla="*/ 464820 h 464820"/>
                  <a:gd name="connsiteX0" fmla="*/ 5660 w 2375480"/>
                  <a:gd name="connsiteY0" fmla="*/ 467856 h 467856"/>
                  <a:gd name="connsiteX1" fmla="*/ 5660 w 2375480"/>
                  <a:gd name="connsiteY1" fmla="*/ 467856 h 467856"/>
                  <a:gd name="connsiteX2" fmla="*/ 2375480 w 2375480"/>
                  <a:gd name="connsiteY2" fmla="*/ 3036 h 467856"/>
                  <a:gd name="connsiteX3" fmla="*/ 0 w 2375480"/>
                  <a:gd name="connsiteY3" fmla="*/ 0 h 467856"/>
                  <a:gd name="connsiteX4" fmla="*/ 5660 w 2375480"/>
                  <a:gd name="connsiteY4" fmla="*/ 467856 h 467856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108013 w 2375480"/>
                  <a:gd name="connsiteY0" fmla="*/ 468052 h 468052"/>
                  <a:gd name="connsiteX1" fmla="*/ 5660 w 2375480"/>
                  <a:gd name="connsiteY1" fmla="*/ 467856 h 468052"/>
                  <a:gd name="connsiteX2" fmla="*/ 2375480 w 2375480"/>
                  <a:gd name="connsiteY2" fmla="*/ 3036 h 468052"/>
                  <a:gd name="connsiteX3" fmla="*/ 0 w 2375480"/>
                  <a:gd name="connsiteY3" fmla="*/ 0 h 468052"/>
                  <a:gd name="connsiteX4" fmla="*/ 108013 w 2375480"/>
                  <a:gd name="connsiteY4" fmla="*/ 468052 h 468052"/>
                  <a:gd name="connsiteX0" fmla="*/ 108013 w 2375480"/>
                  <a:gd name="connsiteY0" fmla="*/ 468052 h 540060"/>
                  <a:gd name="connsiteX1" fmla="*/ 216024 w 2375480"/>
                  <a:gd name="connsiteY1" fmla="*/ 540060 h 540060"/>
                  <a:gd name="connsiteX2" fmla="*/ 2375480 w 2375480"/>
                  <a:gd name="connsiteY2" fmla="*/ 3036 h 540060"/>
                  <a:gd name="connsiteX3" fmla="*/ 0 w 2375480"/>
                  <a:gd name="connsiteY3" fmla="*/ 0 h 540060"/>
                  <a:gd name="connsiteX4" fmla="*/ 108013 w 2375480"/>
                  <a:gd name="connsiteY4" fmla="*/ 468052 h 540060"/>
                  <a:gd name="connsiteX0" fmla="*/ 929 w 2376409"/>
                  <a:gd name="connsiteY0" fmla="*/ 468052 h 540060"/>
                  <a:gd name="connsiteX1" fmla="*/ 216953 w 2376409"/>
                  <a:gd name="connsiteY1" fmla="*/ 540060 h 540060"/>
                  <a:gd name="connsiteX2" fmla="*/ 2376409 w 2376409"/>
                  <a:gd name="connsiteY2" fmla="*/ 3036 h 540060"/>
                  <a:gd name="connsiteX3" fmla="*/ 929 w 2376409"/>
                  <a:gd name="connsiteY3" fmla="*/ 0 h 540060"/>
                  <a:gd name="connsiteX4" fmla="*/ 929 w 2376409"/>
                  <a:gd name="connsiteY4" fmla="*/ 468052 h 540060"/>
                  <a:gd name="connsiteX0" fmla="*/ 929 w 2376409"/>
                  <a:gd name="connsiteY0" fmla="*/ 468052 h 504056"/>
                  <a:gd name="connsiteX1" fmla="*/ 144946 w 2376409"/>
                  <a:gd name="connsiteY1" fmla="*/ 504056 h 504056"/>
                  <a:gd name="connsiteX2" fmla="*/ 2376409 w 2376409"/>
                  <a:gd name="connsiteY2" fmla="*/ 3036 h 504056"/>
                  <a:gd name="connsiteX3" fmla="*/ 929 w 2376409"/>
                  <a:gd name="connsiteY3" fmla="*/ 0 h 504056"/>
                  <a:gd name="connsiteX4" fmla="*/ 929 w 2376409"/>
                  <a:gd name="connsiteY4" fmla="*/ 468052 h 504056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12328 w 2375480"/>
                  <a:gd name="connsiteY0" fmla="*/ 456902 h 456902"/>
                  <a:gd name="connsiteX1" fmla="*/ 2375480 w 2375480"/>
                  <a:gd name="connsiteY1" fmla="*/ 3036 h 456902"/>
                  <a:gd name="connsiteX2" fmla="*/ 0 w 2375480"/>
                  <a:gd name="connsiteY2" fmla="*/ 0 h 456902"/>
                  <a:gd name="connsiteX3" fmla="*/ 12328 w 2375480"/>
                  <a:gd name="connsiteY3" fmla="*/ 456902 h 45690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612 h 468612"/>
                  <a:gd name="connsiteX1" fmla="*/ 2376409 w 2376409"/>
                  <a:gd name="connsiteY1" fmla="*/ 3596 h 468612"/>
                  <a:gd name="connsiteX2" fmla="*/ 929 w 2376409"/>
                  <a:gd name="connsiteY2" fmla="*/ 560 h 468612"/>
                  <a:gd name="connsiteX3" fmla="*/ 929 w 2376409"/>
                  <a:gd name="connsiteY3" fmla="*/ 468612 h 468612"/>
                  <a:gd name="connsiteX0" fmla="*/ 929 w 2378369"/>
                  <a:gd name="connsiteY0" fmla="*/ 445556 h 445556"/>
                  <a:gd name="connsiteX1" fmla="*/ 2378369 w 2378369"/>
                  <a:gd name="connsiteY1" fmla="*/ 3596 h 445556"/>
                  <a:gd name="connsiteX2" fmla="*/ 2889 w 2378369"/>
                  <a:gd name="connsiteY2" fmla="*/ 560 h 445556"/>
                  <a:gd name="connsiteX3" fmla="*/ 929 w 2378369"/>
                  <a:gd name="connsiteY3" fmla="*/ 445556 h 445556"/>
                  <a:gd name="connsiteX0" fmla="*/ 929 w 2376408"/>
                  <a:gd name="connsiteY0" fmla="*/ 468612 h 468612"/>
                  <a:gd name="connsiteX1" fmla="*/ 2376408 w 2376408"/>
                  <a:gd name="connsiteY1" fmla="*/ 3596 h 468612"/>
                  <a:gd name="connsiteX2" fmla="*/ 928 w 2376408"/>
                  <a:gd name="connsiteY2" fmla="*/ 560 h 468612"/>
                  <a:gd name="connsiteX3" fmla="*/ 929 w 2376408"/>
                  <a:gd name="connsiteY3" fmla="*/ 468612 h 46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76408" h="468612">
                    <a:moveTo>
                      <a:pt x="929" y="468612"/>
                    </a:moveTo>
                    <a:cubicBezTo>
                      <a:pt x="280216" y="156333"/>
                      <a:pt x="1908208" y="0"/>
                      <a:pt x="2376408" y="3596"/>
                    </a:cubicBezTo>
                    <a:lnTo>
                      <a:pt x="928" y="560"/>
                    </a:lnTo>
                    <a:cubicBezTo>
                      <a:pt x="1857" y="151101"/>
                      <a:pt x="0" y="318071"/>
                      <a:pt x="929" y="468612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50000">
                    <a:schemeClr val="bg1">
                      <a:alpha val="0"/>
                    </a:schemeClr>
                  </a:gs>
                </a:gsLst>
                <a:lin ang="13500000" scaled="1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37" name="직사각형 17"/>
              <p:cNvSpPr/>
              <p:nvPr/>
            </p:nvSpPr>
            <p:spPr>
              <a:xfrm>
                <a:off x="5400092" y="1916832"/>
                <a:ext cx="3024000" cy="25200"/>
              </a:xfrm>
              <a:prstGeom prst="rect">
                <a:avLst/>
              </a:prstGeom>
              <a:gradFill flip="none" rotWithShape="1">
                <a:gsLst>
                  <a:gs pos="23000">
                    <a:schemeClr val="bg1"/>
                  </a:gs>
                  <a:gs pos="63000">
                    <a:srgbClr val="000000">
                      <a:alpha val="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32" name="Rectangle 68"/>
            <p:cNvSpPr>
              <a:spLocks noChangeArrowheads="1"/>
            </p:cNvSpPr>
            <p:nvPr/>
          </p:nvSpPr>
          <p:spPr bwMode="auto">
            <a:xfrm>
              <a:off x="1777061" y="1351759"/>
              <a:ext cx="5527342" cy="243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square" lIns="0" tIns="0" rIns="0" bIns="0" anchor="ctr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bg1"/>
                </a:contourClr>
              </a:sp3d>
            </a:bodyPr>
            <a:lstStyle/>
            <a:p>
              <a:pPr marL="457200" lvl="2" indent="4763" defTabSz="1110759" eaLnBrk="0" hangingPunct="0">
                <a:defRPr/>
              </a:pP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장학생  자격</a:t>
              </a:r>
            </a:p>
          </p:txBody>
        </p:sp>
      </p:grpSp>
      <p:grpSp>
        <p:nvGrpSpPr>
          <p:cNvPr id="39" name="그룹 282"/>
          <p:cNvGrpSpPr/>
          <p:nvPr/>
        </p:nvGrpSpPr>
        <p:grpSpPr>
          <a:xfrm>
            <a:off x="452160" y="2420888"/>
            <a:ext cx="87392" cy="82618"/>
            <a:chOff x="1483969" y="2357193"/>
            <a:chExt cx="87392" cy="90968"/>
          </a:xfrm>
        </p:grpSpPr>
        <p:sp>
          <p:nvSpPr>
            <p:cNvPr id="40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1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2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3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45" name="모서리가 둥근 직사각형 44"/>
          <p:cNvSpPr/>
          <p:nvPr/>
        </p:nvSpPr>
        <p:spPr>
          <a:xfrm>
            <a:off x="251520" y="3212976"/>
            <a:ext cx="8568952" cy="3424996"/>
          </a:xfrm>
          <a:prstGeom prst="roundRect">
            <a:avLst>
              <a:gd name="adj" fmla="val 3439"/>
            </a:avLst>
          </a:prstGeom>
          <a:solidFill>
            <a:schemeClr val="bg1"/>
          </a:solidFill>
          <a:ln w="50800">
            <a:noFill/>
            <a:headEnd type="oval"/>
            <a:tailEnd type="oval"/>
          </a:ln>
          <a:effectLst>
            <a:outerShdw blurRad="635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" name="그룹 251"/>
          <p:cNvGrpSpPr/>
          <p:nvPr/>
        </p:nvGrpSpPr>
        <p:grpSpPr>
          <a:xfrm>
            <a:off x="483000" y="2924944"/>
            <a:ext cx="4016992" cy="516980"/>
            <a:chOff x="700842" y="3142306"/>
            <a:chExt cx="6909410" cy="407684"/>
          </a:xfrm>
        </p:grpSpPr>
        <p:grpSp>
          <p:nvGrpSpPr>
            <p:cNvPr id="47" name="그룹 233"/>
            <p:cNvGrpSpPr/>
            <p:nvPr/>
          </p:nvGrpSpPr>
          <p:grpSpPr>
            <a:xfrm>
              <a:off x="741661" y="3142306"/>
              <a:ext cx="6868591" cy="407684"/>
              <a:chOff x="5400092" y="1862137"/>
              <a:chExt cx="3091818" cy="518400"/>
            </a:xfrm>
          </p:grpSpPr>
          <p:sp>
            <p:nvSpPr>
              <p:cNvPr id="49" name="자유형 48"/>
              <p:cNvSpPr/>
              <p:nvPr/>
            </p:nvSpPr>
            <p:spPr>
              <a:xfrm>
                <a:off x="8415052" y="1862137"/>
                <a:ext cx="76858" cy="518400"/>
              </a:xfrm>
              <a:custGeom>
                <a:avLst/>
                <a:gdLst>
                  <a:gd name="connsiteX0" fmla="*/ 0 w 64294"/>
                  <a:gd name="connsiteY0" fmla="*/ 54768 h 519112"/>
                  <a:gd name="connsiteX1" fmla="*/ 64294 w 64294"/>
                  <a:gd name="connsiteY1" fmla="*/ 0 h 519112"/>
                  <a:gd name="connsiteX2" fmla="*/ 61913 w 64294"/>
                  <a:gd name="connsiteY2" fmla="*/ 476250 h 519112"/>
                  <a:gd name="connsiteX3" fmla="*/ 2382 w 64294"/>
                  <a:gd name="connsiteY3" fmla="*/ 519112 h 519112"/>
                  <a:gd name="connsiteX4" fmla="*/ 0 w 64294"/>
                  <a:gd name="connsiteY4" fmla="*/ 54768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14288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7144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08334"/>
                  <a:gd name="connsiteX1" fmla="*/ 76200 w 76200"/>
                  <a:gd name="connsiteY1" fmla="*/ 0 h 508334"/>
                  <a:gd name="connsiteX2" fmla="*/ 73819 w 76200"/>
                  <a:gd name="connsiteY2" fmla="*/ 476250 h 508334"/>
                  <a:gd name="connsiteX3" fmla="*/ 2816 w 76200"/>
                  <a:gd name="connsiteY3" fmla="*/ 508334 h 508334"/>
                  <a:gd name="connsiteX4" fmla="*/ 0 w 76200"/>
                  <a:gd name="connsiteY4" fmla="*/ 59530 h 508334"/>
                  <a:gd name="connsiteX0" fmla="*/ 0 w 76200"/>
                  <a:gd name="connsiteY0" fmla="*/ 59530 h 509463"/>
                  <a:gd name="connsiteX1" fmla="*/ 76200 w 76200"/>
                  <a:gd name="connsiteY1" fmla="*/ 0 h 509463"/>
                  <a:gd name="connsiteX2" fmla="*/ 73819 w 76200"/>
                  <a:gd name="connsiteY2" fmla="*/ 476250 h 509463"/>
                  <a:gd name="connsiteX3" fmla="*/ 12776 w 76200"/>
                  <a:gd name="connsiteY3" fmla="*/ 509463 h 509463"/>
                  <a:gd name="connsiteX4" fmla="*/ 0 w 76200"/>
                  <a:gd name="connsiteY4" fmla="*/ 59530 h 509463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819 w 76200"/>
                  <a:gd name="connsiteY2" fmla="*/ 476250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683 w 76200"/>
                  <a:gd name="connsiteY2" fmla="*/ 403845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858"/>
                  <a:gd name="connsiteY0" fmla="*/ 59530 h 507082"/>
                  <a:gd name="connsiteX1" fmla="*/ 76200 w 76858"/>
                  <a:gd name="connsiteY1" fmla="*/ 0 h 507082"/>
                  <a:gd name="connsiteX2" fmla="*/ 76064 w 76858"/>
                  <a:gd name="connsiteY2" fmla="*/ 449089 h 507082"/>
                  <a:gd name="connsiteX3" fmla="*/ 5632 w 76858"/>
                  <a:gd name="connsiteY3" fmla="*/ 507082 h 507082"/>
                  <a:gd name="connsiteX4" fmla="*/ 0 w 76858"/>
                  <a:gd name="connsiteY4" fmla="*/ 59530 h 507082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45380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858" h="522746">
                    <a:moveTo>
                      <a:pt x="0" y="59530"/>
                    </a:moveTo>
                    <a:lnTo>
                      <a:pt x="76200" y="0"/>
                    </a:lnTo>
                    <a:cubicBezTo>
                      <a:pt x="75406" y="158750"/>
                      <a:pt x="76858" y="290339"/>
                      <a:pt x="76064" y="449089"/>
                    </a:cubicBezTo>
                    <a:lnTo>
                      <a:pt x="9376" y="522746"/>
                    </a:lnTo>
                    <a:cubicBezTo>
                      <a:pt x="8437" y="373145"/>
                      <a:pt x="939" y="209131"/>
                      <a:pt x="0" y="5953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FDFDA"/>
                  </a:gs>
                  <a:gs pos="50000">
                    <a:srgbClr val="009999"/>
                  </a:gs>
                  <a:gs pos="50000">
                    <a:srgbClr val="004846"/>
                  </a:gs>
                </a:gsLst>
                <a:lin ang="2700000" scaled="1"/>
                <a:tileRect/>
              </a:gradFill>
              <a:ln w="920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500" kern="0">
                  <a:solidFill>
                    <a:sysClr val="window" lastClr="FFFFFF"/>
                  </a:solidFill>
                </a:endParaRPr>
              </a:p>
            </p:txBody>
          </p:sp>
          <p:sp>
            <p:nvSpPr>
              <p:cNvPr id="50" name="자유형 49"/>
              <p:cNvSpPr/>
              <p:nvPr/>
            </p:nvSpPr>
            <p:spPr>
              <a:xfrm>
                <a:off x="5400104" y="1862138"/>
                <a:ext cx="3090863" cy="57150"/>
              </a:xfrm>
              <a:custGeom>
                <a:avLst/>
                <a:gdLst>
                  <a:gd name="connsiteX0" fmla="*/ 0 w 3090863"/>
                  <a:gd name="connsiteY0" fmla="*/ 57150 h 57150"/>
                  <a:gd name="connsiteX1" fmla="*/ 52388 w 3090863"/>
                  <a:gd name="connsiteY1" fmla="*/ 0 h 57150"/>
                  <a:gd name="connsiteX2" fmla="*/ 3090863 w 3090863"/>
                  <a:gd name="connsiteY2" fmla="*/ 0 h 57150"/>
                  <a:gd name="connsiteX3" fmla="*/ 3024188 w 3090863"/>
                  <a:gd name="connsiteY3" fmla="*/ 54768 h 57150"/>
                  <a:gd name="connsiteX4" fmla="*/ 0 w 3090863"/>
                  <a:gd name="connsiteY4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90863" h="57150">
                    <a:moveTo>
                      <a:pt x="0" y="57150"/>
                    </a:moveTo>
                    <a:lnTo>
                      <a:pt x="52388" y="0"/>
                    </a:lnTo>
                    <a:lnTo>
                      <a:pt x="3090863" y="0"/>
                    </a:lnTo>
                    <a:lnTo>
                      <a:pt x="3024188" y="54768"/>
                    </a:lnTo>
                    <a:lnTo>
                      <a:pt x="0" y="5715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FDFDA"/>
                  </a:gs>
                  <a:gs pos="50000">
                    <a:srgbClr val="009999"/>
                  </a:gs>
                  <a:gs pos="50000">
                    <a:srgbClr val="004846"/>
                  </a:gs>
                </a:gsLst>
                <a:lin ang="2700000" scaled="1"/>
                <a:tileRect/>
              </a:gradFill>
              <a:ln w="920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500" kern="0">
                  <a:solidFill>
                    <a:sysClr val="window" lastClr="FFFFFF"/>
                  </a:solidFill>
                </a:endParaRPr>
              </a:p>
            </p:txBody>
          </p:sp>
          <p:sp>
            <p:nvSpPr>
              <p:cNvPr id="51" name="모서리가 둥근 직사각형 50"/>
              <p:cNvSpPr/>
              <p:nvPr/>
            </p:nvSpPr>
            <p:spPr>
              <a:xfrm>
                <a:off x="5400092" y="1916832"/>
                <a:ext cx="3024708" cy="46282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1FDFDA"/>
                  </a:gs>
                  <a:gs pos="50000">
                    <a:srgbClr val="009999"/>
                  </a:gs>
                  <a:gs pos="50000">
                    <a:srgbClr val="004846"/>
                  </a:gs>
                </a:gsLst>
                <a:lin ang="2700000" scaled="1"/>
                <a:tileRect/>
              </a:gradFill>
              <a:ln w="920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500" kern="0">
                  <a:solidFill>
                    <a:sysClr val="window" lastClr="FFFFFF"/>
                  </a:solidFill>
                </a:endParaRPr>
              </a:p>
            </p:txBody>
          </p:sp>
          <p:sp>
            <p:nvSpPr>
              <p:cNvPr id="52" name="자유형 51"/>
              <p:cNvSpPr/>
              <p:nvPr/>
            </p:nvSpPr>
            <p:spPr>
              <a:xfrm>
                <a:off x="5400092" y="1916832"/>
                <a:ext cx="1981148" cy="390669"/>
              </a:xfrm>
              <a:custGeom>
                <a:avLst/>
                <a:gdLst>
                  <a:gd name="connsiteX0" fmla="*/ 30480 w 2400300"/>
                  <a:gd name="connsiteY0" fmla="*/ 464820 h 464820"/>
                  <a:gd name="connsiteX1" fmla="*/ 30480 w 2400300"/>
                  <a:gd name="connsiteY1" fmla="*/ 464820 h 464820"/>
                  <a:gd name="connsiteX2" fmla="*/ 2400300 w 2400300"/>
                  <a:gd name="connsiteY2" fmla="*/ 0 h 464820"/>
                  <a:gd name="connsiteX3" fmla="*/ 0 w 2400300"/>
                  <a:gd name="connsiteY3" fmla="*/ 0 h 464820"/>
                  <a:gd name="connsiteX4" fmla="*/ 30480 w 2400300"/>
                  <a:gd name="connsiteY4" fmla="*/ 464820 h 464820"/>
                  <a:gd name="connsiteX0" fmla="*/ 2786 w 2372606"/>
                  <a:gd name="connsiteY0" fmla="*/ 464820 h 464820"/>
                  <a:gd name="connsiteX1" fmla="*/ 2786 w 2372606"/>
                  <a:gd name="connsiteY1" fmla="*/ 464820 h 464820"/>
                  <a:gd name="connsiteX2" fmla="*/ 2372606 w 2372606"/>
                  <a:gd name="connsiteY2" fmla="*/ 0 h 464820"/>
                  <a:gd name="connsiteX3" fmla="*/ 0 w 2372606"/>
                  <a:gd name="connsiteY3" fmla="*/ 13196 h 464820"/>
                  <a:gd name="connsiteX4" fmla="*/ 2786 w 2372606"/>
                  <a:gd name="connsiteY4" fmla="*/ 464820 h 464820"/>
                  <a:gd name="connsiteX0" fmla="*/ 9508 w 2379328"/>
                  <a:gd name="connsiteY0" fmla="*/ 464820 h 464820"/>
                  <a:gd name="connsiteX1" fmla="*/ 9508 w 2379328"/>
                  <a:gd name="connsiteY1" fmla="*/ 464820 h 464820"/>
                  <a:gd name="connsiteX2" fmla="*/ 2379328 w 2379328"/>
                  <a:gd name="connsiteY2" fmla="*/ 0 h 464820"/>
                  <a:gd name="connsiteX3" fmla="*/ 0 w 2379328"/>
                  <a:gd name="connsiteY3" fmla="*/ 10517 h 464820"/>
                  <a:gd name="connsiteX4" fmla="*/ 9508 w 2379328"/>
                  <a:gd name="connsiteY4" fmla="*/ 464820 h 464820"/>
                  <a:gd name="connsiteX0" fmla="*/ 5660 w 2375480"/>
                  <a:gd name="connsiteY0" fmla="*/ 467856 h 467856"/>
                  <a:gd name="connsiteX1" fmla="*/ 5660 w 2375480"/>
                  <a:gd name="connsiteY1" fmla="*/ 467856 h 467856"/>
                  <a:gd name="connsiteX2" fmla="*/ 2375480 w 2375480"/>
                  <a:gd name="connsiteY2" fmla="*/ 3036 h 467856"/>
                  <a:gd name="connsiteX3" fmla="*/ 0 w 2375480"/>
                  <a:gd name="connsiteY3" fmla="*/ 0 h 467856"/>
                  <a:gd name="connsiteX4" fmla="*/ 5660 w 2375480"/>
                  <a:gd name="connsiteY4" fmla="*/ 467856 h 467856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108013 w 2375480"/>
                  <a:gd name="connsiteY0" fmla="*/ 468052 h 468052"/>
                  <a:gd name="connsiteX1" fmla="*/ 5660 w 2375480"/>
                  <a:gd name="connsiteY1" fmla="*/ 467856 h 468052"/>
                  <a:gd name="connsiteX2" fmla="*/ 2375480 w 2375480"/>
                  <a:gd name="connsiteY2" fmla="*/ 3036 h 468052"/>
                  <a:gd name="connsiteX3" fmla="*/ 0 w 2375480"/>
                  <a:gd name="connsiteY3" fmla="*/ 0 h 468052"/>
                  <a:gd name="connsiteX4" fmla="*/ 108013 w 2375480"/>
                  <a:gd name="connsiteY4" fmla="*/ 468052 h 468052"/>
                  <a:gd name="connsiteX0" fmla="*/ 108013 w 2375480"/>
                  <a:gd name="connsiteY0" fmla="*/ 468052 h 540060"/>
                  <a:gd name="connsiteX1" fmla="*/ 216024 w 2375480"/>
                  <a:gd name="connsiteY1" fmla="*/ 540060 h 540060"/>
                  <a:gd name="connsiteX2" fmla="*/ 2375480 w 2375480"/>
                  <a:gd name="connsiteY2" fmla="*/ 3036 h 540060"/>
                  <a:gd name="connsiteX3" fmla="*/ 0 w 2375480"/>
                  <a:gd name="connsiteY3" fmla="*/ 0 h 540060"/>
                  <a:gd name="connsiteX4" fmla="*/ 108013 w 2375480"/>
                  <a:gd name="connsiteY4" fmla="*/ 468052 h 540060"/>
                  <a:gd name="connsiteX0" fmla="*/ 929 w 2376409"/>
                  <a:gd name="connsiteY0" fmla="*/ 468052 h 540060"/>
                  <a:gd name="connsiteX1" fmla="*/ 216953 w 2376409"/>
                  <a:gd name="connsiteY1" fmla="*/ 540060 h 540060"/>
                  <a:gd name="connsiteX2" fmla="*/ 2376409 w 2376409"/>
                  <a:gd name="connsiteY2" fmla="*/ 3036 h 540060"/>
                  <a:gd name="connsiteX3" fmla="*/ 929 w 2376409"/>
                  <a:gd name="connsiteY3" fmla="*/ 0 h 540060"/>
                  <a:gd name="connsiteX4" fmla="*/ 929 w 2376409"/>
                  <a:gd name="connsiteY4" fmla="*/ 468052 h 540060"/>
                  <a:gd name="connsiteX0" fmla="*/ 929 w 2376409"/>
                  <a:gd name="connsiteY0" fmla="*/ 468052 h 504056"/>
                  <a:gd name="connsiteX1" fmla="*/ 144946 w 2376409"/>
                  <a:gd name="connsiteY1" fmla="*/ 504056 h 504056"/>
                  <a:gd name="connsiteX2" fmla="*/ 2376409 w 2376409"/>
                  <a:gd name="connsiteY2" fmla="*/ 3036 h 504056"/>
                  <a:gd name="connsiteX3" fmla="*/ 929 w 2376409"/>
                  <a:gd name="connsiteY3" fmla="*/ 0 h 504056"/>
                  <a:gd name="connsiteX4" fmla="*/ 929 w 2376409"/>
                  <a:gd name="connsiteY4" fmla="*/ 468052 h 504056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12328 w 2375480"/>
                  <a:gd name="connsiteY0" fmla="*/ 456902 h 456902"/>
                  <a:gd name="connsiteX1" fmla="*/ 2375480 w 2375480"/>
                  <a:gd name="connsiteY1" fmla="*/ 3036 h 456902"/>
                  <a:gd name="connsiteX2" fmla="*/ 0 w 2375480"/>
                  <a:gd name="connsiteY2" fmla="*/ 0 h 456902"/>
                  <a:gd name="connsiteX3" fmla="*/ 12328 w 2375480"/>
                  <a:gd name="connsiteY3" fmla="*/ 456902 h 45690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612 h 468612"/>
                  <a:gd name="connsiteX1" fmla="*/ 2376409 w 2376409"/>
                  <a:gd name="connsiteY1" fmla="*/ 3596 h 468612"/>
                  <a:gd name="connsiteX2" fmla="*/ 929 w 2376409"/>
                  <a:gd name="connsiteY2" fmla="*/ 560 h 468612"/>
                  <a:gd name="connsiteX3" fmla="*/ 929 w 2376409"/>
                  <a:gd name="connsiteY3" fmla="*/ 468612 h 468612"/>
                  <a:gd name="connsiteX0" fmla="*/ 929 w 2378369"/>
                  <a:gd name="connsiteY0" fmla="*/ 445556 h 445556"/>
                  <a:gd name="connsiteX1" fmla="*/ 2378369 w 2378369"/>
                  <a:gd name="connsiteY1" fmla="*/ 3596 h 445556"/>
                  <a:gd name="connsiteX2" fmla="*/ 2889 w 2378369"/>
                  <a:gd name="connsiteY2" fmla="*/ 560 h 445556"/>
                  <a:gd name="connsiteX3" fmla="*/ 929 w 2378369"/>
                  <a:gd name="connsiteY3" fmla="*/ 445556 h 445556"/>
                  <a:gd name="connsiteX0" fmla="*/ 929 w 2376408"/>
                  <a:gd name="connsiteY0" fmla="*/ 468612 h 468612"/>
                  <a:gd name="connsiteX1" fmla="*/ 2376408 w 2376408"/>
                  <a:gd name="connsiteY1" fmla="*/ 3596 h 468612"/>
                  <a:gd name="connsiteX2" fmla="*/ 928 w 2376408"/>
                  <a:gd name="connsiteY2" fmla="*/ 560 h 468612"/>
                  <a:gd name="connsiteX3" fmla="*/ 929 w 2376408"/>
                  <a:gd name="connsiteY3" fmla="*/ 468612 h 46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76408" h="468612">
                    <a:moveTo>
                      <a:pt x="929" y="468612"/>
                    </a:moveTo>
                    <a:cubicBezTo>
                      <a:pt x="280216" y="156333"/>
                      <a:pt x="1908208" y="0"/>
                      <a:pt x="2376408" y="3596"/>
                    </a:cubicBezTo>
                    <a:lnTo>
                      <a:pt x="928" y="560"/>
                    </a:lnTo>
                    <a:cubicBezTo>
                      <a:pt x="1857" y="151101"/>
                      <a:pt x="0" y="318071"/>
                      <a:pt x="929" y="468612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50000">
                    <a:schemeClr val="bg1">
                      <a:alpha val="0"/>
                    </a:schemeClr>
                  </a:gs>
                </a:gsLst>
                <a:lin ang="13500000" scaled="1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53" name="직사각형 52"/>
              <p:cNvSpPr/>
              <p:nvPr/>
            </p:nvSpPr>
            <p:spPr>
              <a:xfrm>
                <a:off x="5400092" y="1916832"/>
                <a:ext cx="3024000" cy="25200"/>
              </a:xfrm>
              <a:prstGeom prst="rect">
                <a:avLst/>
              </a:prstGeom>
              <a:gradFill flip="none" rotWithShape="1">
                <a:gsLst>
                  <a:gs pos="0">
                    <a:srgbClr val="1FDFDA"/>
                  </a:gs>
                  <a:gs pos="50000">
                    <a:srgbClr val="009999"/>
                  </a:gs>
                  <a:gs pos="50000">
                    <a:srgbClr val="004846"/>
                  </a:gs>
                </a:gsLst>
                <a:lin ang="2700000" scaled="1"/>
                <a:tileRect/>
              </a:gradFill>
              <a:ln w="920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500" kern="0">
                  <a:solidFill>
                    <a:sysClr val="window" lastClr="FFFFFF"/>
                  </a:solidFill>
                </a:endParaRPr>
              </a:p>
            </p:txBody>
          </p:sp>
        </p:grpSp>
        <p:sp>
          <p:nvSpPr>
            <p:cNvPr id="48" name="Rectangle 68"/>
            <p:cNvSpPr>
              <a:spLocks noChangeArrowheads="1"/>
            </p:cNvSpPr>
            <p:nvPr/>
          </p:nvSpPr>
          <p:spPr bwMode="auto">
            <a:xfrm>
              <a:off x="700842" y="3245956"/>
              <a:ext cx="6771247" cy="2427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square" lIns="0" tIns="0" rIns="0" bIns="0" anchor="ctr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bg1"/>
                </a:contourClr>
              </a:sp3d>
            </a:bodyPr>
            <a:lstStyle/>
            <a:p>
              <a:pPr marL="457200" lvl="2" indent="4763" defTabSz="1110759" eaLnBrk="0" hangingPunct="0">
                <a:defRPr/>
              </a:pP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장학생  선발 방법 </a:t>
              </a:r>
              <a:r>
                <a:rPr lang="en-US" altLang="ko-KR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(</a:t>
              </a:r>
              <a:r>
                <a:rPr lang="ko-KR" altLang="en-US" sz="2000" b="1" spc="-100" dirty="0" err="1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택</a:t>
              </a: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 </a:t>
              </a:r>
              <a:r>
                <a:rPr lang="en-US" altLang="ko-KR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1)</a:t>
              </a:r>
              <a:endParaRPr lang="ko-KR" altLang="en-US" sz="2000" b="1" spc="-100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215900" algn="ctr" rotWithShape="0">
                    <a:srgbClr val="000000">
                      <a:alpha val="80000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755576" y="3645023"/>
            <a:ext cx="23042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marL="257175" indent="-342900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① </a:t>
            </a:r>
            <a:r>
              <a:rPr lang="ko-KR" altLang="en-US" sz="1600" b="1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기업 자체 선정</a:t>
            </a:r>
            <a:endParaRPr lang="en-US" altLang="ko-KR" sz="1600" b="1" dirty="0" smtClean="0">
              <a:ln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644008" y="3594501"/>
            <a:ext cx="43924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marL="257175" indent="-342900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② </a:t>
            </a:r>
            <a:r>
              <a:rPr lang="ko-KR" altLang="en-US" sz="1600" b="1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협회 추천 선정</a:t>
            </a:r>
            <a:r>
              <a:rPr lang="en-US" altLang="ko-KR" sz="14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 </a:t>
            </a:r>
            <a:r>
              <a:rPr lang="ko-KR" altLang="en-US" sz="14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단</a:t>
            </a:r>
            <a:r>
              <a:rPr lang="en-US" altLang="ko-KR" sz="14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4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기업이 특정 대학</a:t>
            </a:r>
            <a:r>
              <a:rPr lang="en-US" altLang="ko-KR" sz="14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sz="14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과</a:t>
            </a:r>
            <a:r>
              <a:rPr lang="en-US" altLang="ko-KR" sz="14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14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지정</a:t>
            </a:r>
            <a:r>
              <a:rPr lang="en-US" altLang="ko-KR" sz="14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</a:p>
        </p:txBody>
      </p:sp>
      <p:pic>
        <p:nvPicPr>
          <p:cNvPr id="56" name="Picture 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77071"/>
            <a:ext cx="2952328" cy="2132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0377" y="4005063"/>
            <a:ext cx="3284031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TextBox 57"/>
          <p:cNvSpPr txBox="1"/>
          <p:nvPr/>
        </p:nvSpPr>
        <p:spPr>
          <a:xfrm flipH="1">
            <a:off x="7308304" y="5013176"/>
            <a:ext cx="307777" cy="7200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HY중고딕" pitchFamily="18" charset="-127"/>
                <a:ea typeface="HY중고딕" pitchFamily="18" charset="-127"/>
              </a:rPr>
              <a:t>︵</a:t>
            </a:r>
            <a:r>
              <a:rPr lang="ko-KR" altLang="en-US" sz="800" dirty="0" smtClean="0">
                <a:latin typeface="HY중고딕" pitchFamily="18" charset="-127"/>
                <a:ea typeface="HY중고딕" pitchFamily="18" charset="-127"/>
              </a:rPr>
              <a:t>면접실시</a:t>
            </a:r>
            <a:r>
              <a:rPr lang="en-US" altLang="ko-KR" sz="800" dirty="0" smtClean="0">
                <a:latin typeface="HY중고딕" pitchFamily="18" charset="-127"/>
                <a:ea typeface="HY중고딕" pitchFamily="18" charset="-127"/>
              </a:rPr>
              <a:t>︶</a:t>
            </a:r>
            <a:endParaRPr lang="ko-KR" altLang="en-US" sz="1000" dirty="0"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82101" y="116632"/>
            <a:ext cx="8638371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01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 </a:t>
            </a:r>
            <a:r>
              <a:rPr kumimoji="1" lang="ko-KR" altLang="en-US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반도체장학사업</a:t>
            </a:r>
            <a:endParaRPr kumimoji="1" lang="ko-KR" altLang="ko-KR" sz="25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51520" y="1279429"/>
            <a:ext cx="8568952" cy="4165795"/>
          </a:xfrm>
          <a:prstGeom prst="roundRect">
            <a:avLst>
              <a:gd name="adj" fmla="val 3439"/>
            </a:avLst>
          </a:prstGeom>
          <a:solidFill>
            <a:schemeClr val="bg1"/>
          </a:solidFill>
          <a:ln w="50800">
            <a:noFill/>
            <a:headEnd type="oval"/>
            <a:tailEnd type="oval"/>
          </a:ln>
          <a:effectLst>
            <a:outerShdw blurRad="635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39552" y="1653069"/>
            <a:ext cx="8424936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indent="-85725" defTabSz="1111250" fontAlgn="ctr">
              <a:spcAft>
                <a:spcPts val="400"/>
              </a:spcAft>
              <a:buSzPct val="70000"/>
              <a:defRPr/>
            </a:pPr>
            <a:endParaRPr lang="en-US" altLang="ko-KR" sz="1600" b="1" spc="-150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spc="-150" dirty="0" smtClean="0">
                <a:ln>
                  <a:prstDash val="solid"/>
                </a:ln>
                <a:latin typeface="+mn-ea"/>
              </a:rPr>
              <a:t>본 협회 소속 </a:t>
            </a:r>
            <a:r>
              <a:rPr lang="ko-KR" altLang="en-US" sz="1600" b="1" spc="-150" dirty="0" err="1" smtClean="0">
                <a:ln>
                  <a:prstDash val="solid"/>
                </a:ln>
                <a:latin typeface="+mn-ea"/>
              </a:rPr>
              <a:t>회원사</a:t>
            </a:r>
            <a:r>
              <a:rPr lang="ko-KR" altLang="en-US" sz="1600" b="1" spc="-150" dirty="0" smtClean="0">
                <a:ln>
                  <a:prstDash val="solid"/>
                </a:ln>
                <a:latin typeface="+mn-ea"/>
              </a:rPr>
              <a:t> 중 장학금 출연을 희망하는 업체로부터 </a:t>
            </a:r>
            <a:r>
              <a:rPr lang="ko-KR" altLang="en-US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참여의향서 접수</a:t>
            </a:r>
            <a:endParaRPr lang="en-US" altLang="ko-KR" sz="1200" b="1" spc="-150" dirty="0" smtClean="0">
              <a:ln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endParaRPr lang="en-US" altLang="ko-KR" sz="1600" b="1" spc="-150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장학금 출연금액 </a:t>
            </a:r>
            <a:r>
              <a:rPr lang="en-US" altLang="ko-KR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en-US" altLang="ko-KR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r>
              <a:rPr lang="ko-KR" altLang="en-US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계좌</a:t>
            </a:r>
            <a:r>
              <a:rPr lang="en-US" altLang="ko-KR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(1,000</a:t>
            </a:r>
            <a:r>
              <a:rPr lang="ko-KR" altLang="en-US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만원</a:t>
            </a:r>
            <a:r>
              <a:rPr lang="en-US" altLang="ko-KR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-  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동 사업은 업체당 </a:t>
            </a: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1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계좌 이상씩 출연하여 이공계 대학</a:t>
            </a: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(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원</a:t>
            </a: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)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생을 선발</a:t>
            </a: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, 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지원하는 방법으로 추진</a:t>
            </a:r>
            <a:endParaRPr lang="en-US" altLang="ko-KR" sz="1400" b="1" spc="-150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-  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업체당 </a:t>
            </a:r>
            <a:r>
              <a:rPr lang="ko-KR" altLang="en-US" sz="1400" b="1" spc="-150" dirty="0" smtClean="0">
                <a:ln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多 계좌 접수 가능</a:t>
            </a:r>
            <a:endParaRPr lang="en-US" altLang="ko-KR" sz="1400" b="1" spc="-150" dirty="0" smtClean="0">
              <a:ln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endParaRPr lang="en-US" altLang="ko-KR" sz="1200" b="1" spc="-150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spc="-150" dirty="0" smtClean="0">
                <a:ln>
                  <a:prstDash val="solid"/>
                </a:ln>
                <a:latin typeface="+mn-ea"/>
              </a:rPr>
              <a:t>해당 대학으로 장학금이 입금 완료되면</a:t>
            </a:r>
            <a:r>
              <a:rPr lang="en-US" altLang="ko-KR" sz="1600" b="1" spc="-150" dirty="0" smtClean="0">
                <a:ln>
                  <a:prstDash val="solid"/>
                </a:ln>
                <a:latin typeface="+mn-ea"/>
              </a:rPr>
              <a:t>,  </a:t>
            </a:r>
            <a:r>
              <a:rPr lang="en-US" altLang="ko-KR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“</a:t>
            </a:r>
            <a:r>
              <a:rPr lang="ko-KR" altLang="en-US" sz="1600" b="1" u="sng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기부금영수증 발급</a:t>
            </a:r>
            <a:r>
              <a:rPr lang="en-US" altLang="ko-KR" sz="1600" b="1" u="sng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“</a:t>
            </a:r>
            <a:r>
              <a:rPr lang="en-US" altLang="ko-KR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en-US" altLang="ko-KR" sz="1600" b="1" spc="-150" dirty="0" smtClean="0">
                <a:ln>
                  <a:prstDash val="solid"/>
                </a:ln>
                <a:latin typeface="+mn-ea"/>
              </a:rPr>
              <a:t>( </a:t>
            </a:r>
            <a:r>
              <a:rPr lang="ko-KR" altLang="en-US" sz="1600" b="1" spc="-150" dirty="0" smtClean="0">
                <a:ln>
                  <a:prstDash val="solid"/>
                </a:ln>
                <a:latin typeface="+mn-ea"/>
              </a:rPr>
              <a:t>대학 </a:t>
            </a:r>
            <a:r>
              <a:rPr lang="ko-KR" altLang="en-US" sz="1600" b="1" spc="-150" dirty="0" smtClean="0">
                <a:ln>
                  <a:prstDash val="solid"/>
                </a:ln>
                <a:latin typeface="맑은 고딕"/>
                <a:ea typeface="맑은 고딕"/>
              </a:rPr>
              <a:t>⇒ 기업 </a:t>
            </a:r>
            <a:r>
              <a:rPr lang="en-US" altLang="ko-KR" sz="1600" b="1" spc="-150" dirty="0" smtClean="0">
                <a:ln>
                  <a:prstDash val="solid"/>
                </a:ln>
                <a:latin typeface="맑은 고딕"/>
                <a:ea typeface="맑은 고딕"/>
              </a:rPr>
              <a:t>)</a:t>
            </a: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-  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장학 출연금에 대해서는 </a:t>
            </a:r>
            <a:r>
              <a:rPr lang="ko-KR" altLang="en-US" sz="1400" b="1" spc="-150" dirty="0" err="1" smtClean="0">
                <a:ln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ea"/>
              </a:rPr>
              <a:t>손비인정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 가능</a:t>
            </a:r>
            <a:endParaRPr lang="en-US" altLang="ko-KR" sz="1400" b="1" spc="-150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endParaRPr lang="en-US" altLang="ko-KR" sz="1200" b="1" spc="-150" dirty="0" smtClean="0">
              <a:ln>
                <a:prstDash val="solid"/>
              </a:ln>
              <a:latin typeface="맑은 고딕"/>
              <a:ea typeface="맑은 고딕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600" b="1" spc="-150" dirty="0" smtClean="0">
                <a:ln>
                  <a:prstDash val="solid"/>
                </a:ln>
                <a:latin typeface="+mn-ea"/>
              </a:rPr>
              <a:t>명칭을 </a:t>
            </a:r>
            <a:r>
              <a:rPr lang="en-US" altLang="ko-KR" sz="1600" b="1" spc="-150" dirty="0" smtClean="0">
                <a:ln>
                  <a:prstDash val="solid"/>
                </a:ln>
                <a:latin typeface="+mn-ea"/>
              </a:rPr>
              <a:t>‘</a:t>
            </a:r>
            <a:r>
              <a:rPr lang="ko-KR" altLang="en-US" sz="1600" b="1" spc="-150" dirty="0" smtClean="0">
                <a:ln>
                  <a:prstDash val="solid"/>
                </a:ln>
                <a:latin typeface="+mn-ea"/>
              </a:rPr>
              <a:t>반도체장학금</a:t>
            </a:r>
            <a:r>
              <a:rPr lang="en-US" altLang="ko-KR" sz="1600" b="1" spc="-150" dirty="0" smtClean="0">
                <a:ln>
                  <a:prstDash val="solid"/>
                </a:ln>
                <a:latin typeface="+mn-ea"/>
              </a:rPr>
              <a:t>’</a:t>
            </a:r>
            <a:r>
              <a:rPr lang="ko-KR" altLang="en-US" sz="1600" b="1" spc="-150" dirty="0" smtClean="0">
                <a:ln>
                  <a:prstDash val="solid"/>
                </a:ln>
                <a:latin typeface="+mn-ea"/>
              </a:rPr>
              <a:t>으로 통칭하되</a:t>
            </a:r>
            <a:r>
              <a:rPr lang="en-US" altLang="ko-KR" sz="1600" b="1" spc="-150" dirty="0" smtClean="0">
                <a:ln>
                  <a:prstDash val="solid"/>
                </a:ln>
                <a:latin typeface="+mn-ea"/>
              </a:rPr>
              <a:t>, Sub Title</a:t>
            </a:r>
            <a:r>
              <a:rPr lang="ko-KR" altLang="en-US" sz="1600" b="1" spc="-150" dirty="0" smtClean="0">
                <a:ln>
                  <a:prstDash val="solid"/>
                </a:ln>
                <a:latin typeface="+mn-ea"/>
              </a:rPr>
              <a:t>로는 기탁자 명의의 장학금으로 지급할 예정</a:t>
            </a:r>
            <a:endParaRPr lang="en-US" altLang="ko-KR" sz="1600" b="1" spc="-150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예시</a:t>
            </a: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) 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삼성전자 장학금</a:t>
            </a: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, SK</a:t>
            </a:r>
            <a:r>
              <a:rPr lang="ko-KR" altLang="en-US" sz="1400" b="1" spc="-150" dirty="0" err="1" smtClean="0">
                <a:ln>
                  <a:prstDash val="solid"/>
                </a:ln>
                <a:latin typeface="+mn-ea"/>
              </a:rPr>
              <a:t>하이닉스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 장학금</a:t>
            </a: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, 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원익 장학금</a:t>
            </a: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, </a:t>
            </a:r>
            <a:r>
              <a:rPr lang="ko-KR" altLang="en-US" sz="1400" b="1" spc="-150" dirty="0" err="1" smtClean="0">
                <a:ln>
                  <a:prstDash val="solid"/>
                </a:ln>
                <a:latin typeface="+mn-ea"/>
              </a:rPr>
              <a:t>세메스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 장학금</a:t>
            </a:r>
            <a:r>
              <a:rPr lang="en-US" altLang="ko-KR" sz="1400" b="1" spc="-150" dirty="0" smtClean="0">
                <a:ln>
                  <a:prstDash val="solid"/>
                </a:ln>
                <a:latin typeface="+mn-ea"/>
              </a:rPr>
              <a:t>, </a:t>
            </a:r>
            <a:r>
              <a:rPr lang="ko-KR" altLang="en-US" sz="1400" b="1" spc="-150" dirty="0" err="1" smtClean="0">
                <a:ln>
                  <a:prstDash val="solid"/>
                </a:ln>
                <a:latin typeface="+mn-ea"/>
              </a:rPr>
              <a:t>미코</a:t>
            </a:r>
            <a:r>
              <a:rPr lang="ko-KR" altLang="en-US" sz="1400" b="1" spc="-150" dirty="0" smtClean="0">
                <a:ln>
                  <a:prstDash val="solid"/>
                </a:ln>
                <a:latin typeface="+mn-ea"/>
              </a:rPr>
              <a:t> 장학금 등</a:t>
            </a:r>
            <a:endParaRPr lang="en-US" altLang="ko-KR" sz="1400" b="1" spc="-150" dirty="0" smtClean="0">
              <a:ln>
                <a:prstDash val="solid"/>
              </a:ln>
              <a:latin typeface="+mn-ea"/>
            </a:endParaRPr>
          </a:p>
          <a:p>
            <a:pPr indent="-85725" defTabSz="1111250" fontAlgn="ctr">
              <a:spcAft>
                <a:spcPts val="400"/>
              </a:spcAft>
              <a:buSzPct val="70000"/>
              <a:defRPr/>
            </a:pPr>
            <a:endParaRPr lang="en-US" altLang="ko-KR" sz="1600" b="1" spc="-150" dirty="0" smtClean="0">
              <a:ln>
                <a:prstDash val="solid"/>
              </a:ln>
              <a:latin typeface="+mn-ea"/>
            </a:endParaRPr>
          </a:p>
        </p:txBody>
      </p:sp>
      <p:grpSp>
        <p:nvGrpSpPr>
          <p:cNvPr id="3" name="그룹 282"/>
          <p:cNvGrpSpPr/>
          <p:nvPr/>
        </p:nvGrpSpPr>
        <p:grpSpPr>
          <a:xfrm>
            <a:off x="452160" y="2060848"/>
            <a:ext cx="87392" cy="82618"/>
            <a:chOff x="1483969" y="2357193"/>
            <a:chExt cx="87392" cy="90968"/>
          </a:xfrm>
        </p:grpSpPr>
        <p:sp>
          <p:nvSpPr>
            <p:cNvPr id="76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1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82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94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grpSp>
        <p:nvGrpSpPr>
          <p:cNvPr id="4" name="그룹 302"/>
          <p:cNvGrpSpPr/>
          <p:nvPr/>
        </p:nvGrpSpPr>
        <p:grpSpPr>
          <a:xfrm>
            <a:off x="467544" y="1052736"/>
            <a:ext cx="4022970" cy="514280"/>
            <a:chOff x="1777061" y="1248747"/>
            <a:chExt cx="5527342" cy="407684"/>
          </a:xfrm>
        </p:grpSpPr>
        <p:grpSp>
          <p:nvGrpSpPr>
            <p:cNvPr id="5" name="그룹 233"/>
            <p:cNvGrpSpPr/>
            <p:nvPr/>
          </p:nvGrpSpPr>
          <p:grpSpPr>
            <a:xfrm>
              <a:off x="1817880" y="1248747"/>
              <a:ext cx="5486523" cy="407684"/>
              <a:chOff x="5400092" y="1862137"/>
              <a:chExt cx="3091818" cy="518400"/>
            </a:xfrm>
          </p:grpSpPr>
          <p:sp>
            <p:nvSpPr>
              <p:cNvPr id="33" name="자유형 13"/>
              <p:cNvSpPr/>
              <p:nvPr/>
            </p:nvSpPr>
            <p:spPr>
              <a:xfrm>
                <a:off x="8415052" y="1862137"/>
                <a:ext cx="76858" cy="518400"/>
              </a:xfrm>
              <a:custGeom>
                <a:avLst/>
                <a:gdLst>
                  <a:gd name="connsiteX0" fmla="*/ 0 w 64294"/>
                  <a:gd name="connsiteY0" fmla="*/ 54768 h 519112"/>
                  <a:gd name="connsiteX1" fmla="*/ 64294 w 64294"/>
                  <a:gd name="connsiteY1" fmla="*/ 0 h 519112"/>
                  <a:gd name="connsiteX2" fmla="*/ 61913 w 64294"/>
                  <a:gd name="connsiteY2" fmla="*/ 476250 h 519112"/>
                  <a:gd name="connsiteX3" fmla="*/ 2382 w 64294"/>
                  <a:gd name="connsiteY3" fmla="*/ 519112 h 519112"/>
                  <a:gd name="connsiteX4" fmla="*/ 0 w 64294"/>
                  <a:gd name="connsiteY4" fmla="*/ 54768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14288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19112"/>
                  <a:gd name="connsiteX1" fmla="*/ 76200 w 76200"/>
                  <a:gd name="connsiteY1" fmla="*/ 0 h 519112"/>
                  <a:gd name="connsiteX2" fmla="*/ 73819 w 76200"/>
                  <a:gd name="connsiteY2" fmla="*/ 476250 h 519112"/>
                  <a:gd name="connsiteX3" fmla="*/ 7144 w 76200"/>
                  <a:gd name="connsiteY3" fmla="*/ 519112 h 519112"/>
                  <a:gd name="connsiteX4" fmla="*/ 0 w 76200"/>
                  <a:gd name="connsiteY4" fmla="*/ 59530 h 519112"/>
                  <a:gd name="connsiteX0" fmla="*/ 0 w 76200"/>
                  <a:gd name="connsiteY0" fmla="*/ 59530 h 508334"/>
                  <a:gd name="connsiteX1" fmla="*/ 76200 w 76200"/>
                  <a:gd name="connsiteY1" fmla="*/ 0 h 508334"/>
                  <a:gd name="connsiteX2" fmla="*/ 73819 w 76200"/>
                  <a:gd name="connsiteY2" fmla="*/ 476250 h 508334"/>
                  <a:gd name="connsiteX3" fmla="*/ 2816 w 76200"/>
                  <a:gd name="connsiteY3" fmla="*/ 508334 h 508334"/>
                  <a:gd name="connsiteX4" fmla="*/ 0 w 76200"/>
                  <a:gd name="connsiteY4" fmla="*/ 59530 h 508334"/>
                  <a:gd name="connsiteX0" fmla="*/ 0 w 76200"/>
                  <a:gd name="connsiteY0" fmla="*/ 59530 h 509463"/>
                  <a:gd name="connsiteX1" fmla="*/ 76200 w 76200"/>
                  <a:gd name="connsiteY1" fmla="*/ 0 h 509463"/>
                  <a:gd name="connsiteX2" fmla="*/ 73819 w 76200"/>
                  <a:gd name="connsiteY2" fmla="*/ 476250 h 509463"/>
                  <a:gd name="connsiteX3" fmla="*/ 12776 w 76200"/>
                  <a:gd name="connsiteY3" fmla="*/ 509463 h 509463"/>
                  <a:gd name="connsiteX4" fmla="*/ 0 w 76200"/>
                  <a:gd name="connsiteY4" fmla="*/ 59530 h 509463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819 w 76200"/>
                  <a:gd name="connsiteY2" fmla="*/ 476250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200"/>
                  <a:gd name="connsiteY0" fmla="*/ 59530 h 507082"/>
                  <a:gd name="connsiteX1" fmla="*/ 76200 w 76200"/>
                  <a:gd name="connsiteY1" fmla="*/ 0 h 507082"/>
                  <a:gd name="connsiteX2" fmla="*/ 73683 w 76200"/>
                  <a:gd name="connsiteY2" fmla="*/ 403845 h 507082"/>
                  <a:gd name="connsiteX3" fmla="*/ 5632 w 76200"/>
                  <a:gd name="connsiteY3" fmla="*/ 507082 h 507082"/>
                  <a:gd name="connsiteX4" fmla="*/ 0 w 76200"/>
                  <a:gd name="connsiteY4" fmla="*/ 59530 h 507082"/>
                  <a:gd name="connsiteX0" fmla="*/ 0 w 76858"/>
                  <a:gd name="connsiteY0" fmla="*/ 59530 h 507082"/>
                  <a:gd name="connsiteX1" fmla="*/ 76200 w 76858"/>
                  <a:gd name="connsiteY1" fmla="*/ 0 h 507082"/>
                  <a:gd name="connsiteX2" fmla="*/ 76064 w 76858"/>
                  <a:gd name="connsiteY2" fmla="*/ 449089 h 507082"/>
                  <a:gd name="connsiteX3" fmla="*/ 5632 w 76858"/>
                  <a:gd name="connsiteY3" fmla="*/ 507082 h 507082"/>
                  <a:gd name="connsiteX4" fmla="*/ 0 w 76858"/>
                  <a:gd name="connsiteY4" fmla="*/ 59530 h 507082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45380 w 76858"/>
                  <a:gd name="connsiteY3" fmla="*/ 522746 h 522746"/>
                  <a:gd name="connsiteX4" fmla="*/ 0 w 76858"/>
                  <a:gd name="connsiteY4" fmla="*/ 59530 h 522746"/>
                  <a:gd name="connsiteX0" fmla="*/ 0 w 76858"/>
                  <a:gd name="connsiteY0" fmla="*/ 59530 h 522746"/>
                  <a:gd name="connsiteX1" fmla="*/ 76200 w 76858"/>
                  <a:gd name="connsiteY1" fmla="*/ 0 h 522746"/>
                  <a:gd name="connsiteX2" fmla="*/ 76064 w 76858"/>
                  <a:gd name="connsiteY2" fmla="*/ 449089 h 522746"/>
                  <a:gd name="connsiteX3" fmla="*/ 9376 w 76858"/>
                  <a:gd name="connsiteY3" fmla="*/ 522746 h 522746"/>
                  <a:gd name="connsiteX4" fmla="*/ 0 w 76858"/>
                  <a:gd name="connsiteY4" fmla="*/ 59530 h 5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858" h="522746">
                    <a:moveTo>
                      <a:pt x="0" y="59530"/>
                    </a:moveTo>
                    <a:lnTo>
                      <a:pt x="76200" y="0"/>
                    </a:lnTo>
                    <a:cubicBezTo>
                      <a:pt x="75406" y="158750"/>
                      <a:pt x="76858" y="290339"/>
                      <a:pt x="76064" y="449089"/>
                    </a:cubicBezTo>
                    <a:lnTo>
                      <a:pt x="9376" y="522746"/>
                    </a:lnTo>
                    <a:cubicBezTo>
                      <a:pt x="8437" y="373145"/>
                      <a:pt x="939" y="209131"/>
                      <a:pt x="0" y="59530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34" name="자유형 14"/>
              <p:cNvSpPr/>
              <p:nvPr/>
            </p:nvSpPr>
            <p:spPr>
              <a:xfrm>
                <a:off x="5400104" y="1862138"/>
                <a:ext cx="3090863" cy="57150"/>
              </a:xfrm>
              <a:custGeom>
                <a:avLst/>
                <a:gdLst>
                  <a:gd name="connsiteX0" fmla="*/ 0 w 3090863"/>
                  <a:gd name="connsiteY0" fmla="*/ 57150 h 57150"/>
                  <a:gd name="connsiteX1" fmla="*/ 52388 w 3090863"/>
                  <a:gd name="connsiteY1" fmla="*/ 0 h 57150"/>
                  <a:gd name="connsiteX2" fmla="*/ 3090863 w 3090863"/>
                  <a:gd name="connsiteY2" fmla="*/ 0 h 57150"/>
                  <a:gd name="connsiteX3" fmla="*/ 3024188 w 3090863"/>
                  <a:gd name="connsiteY3" fmla="*/ 54768 h 57150"/>
                  <a:gd name="connsiteX4" fmla="*/ 0 w 3090863"/>
                  <a:gd name="connsiteY4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90863" h="57150">
                    <a:moveTo>
                      <a:pt x="0" y="57150"/>
                    </a:moveTo>
                    <a:lnTo>
                      <a:pt x="52388" y="0"/>
                    </a:lnTo>
                    <a:lnTo>
                      <a:pt x="3090863" y="0"/>
                    </a:lnTo>
                    <a:lnTo>
                      <a:pt x="3024188" y="54768"/>
                    </a:lnTo>
                    <a:lnTo>
                      <a:pt x="0" y="5715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35" name="모서리가 둥근 직사각형 15"/>
              <p:cNvSpPr/>
              <p:nvPr/>
            </p:nvSpPr>
            <p:spPr>
              <a:xfrm>
                <a:off x="5400092" y="1916832"/>
                <a:ext cx="3024708" cy="46282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100000">
                    <a:srgbClr val="16923A"/>
                  </a:gs>
                  <a:gs pos="45000">
                    <a:srgbClr val="42B035"/>
                  </a:gs>
                  <a:gs pos="22000">
                    <a:srgbClr val="6BBB2C"/>
                  </a:gs>
                </a:gsLst>
                <a:lin ang="2700000" scaled="0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36" name="자유형 16"/>
              <p:cNvSpPr/>
              <p:nvPr/>
            </p:nvSpPr>
            <p:spPr>
              <a:xfrm>
                <a:off x="5400092" y="1916832"/>
                <a:ext cx="1981148" cy="390669"/>
              </a:xfrm>
              <a:custGeom>
                <a:avLst/>
                <a:gdLst>
                  <a:gd name="connsiteX0" fmla="*/ 30480 w 2400300"/>
                  <a:gd name="connsiteY0" fmla="*/ 464820 h 464820"/>
                  <a:gd name="connsiteX1" fmla="*/ 30480 w 2400300"/>
                  <a:gd name="connsiteY1" fmla="*/ 464820 h 464820"/>
                  <a:gd name="connsiteX2" fmla="*/ 2400300 w 2400300"/>
                  <a:gd name="connsiteY2" fmla="*/ 0 h 464820"/>
                  <a:gd name="connsiteX3" fmla="*/ 0 w 2400300"/>
                  <a:gd name="connsiteY3" fmla="*/ 0 h 464820"/>
                  <a:gd name="connsiteX4" fmla="*/ 30480 w 2400300"/>
                  <a:gd name="connsiteY4" fmla="*/ 464820 h 464820"/>
                  <a:gd name="connsiteX0" fmla="*/ 2786 w 2372606"/>
                  <a:gd name="connsiteY0" fmla="*/ 464820 h 464820"/>
                  <a:gd name="connsiteX1" fmla="*/ 2786 w 2372606"/>
                  <a:gd name="connsiteY1" fmla="*/ 464820 h 464820"/>
                  <a:gd name="connsiteX2" fmla="*/ 2372606 w 2372606"/>
                  <a:gd name="connsiteY2" fmla="*/ 0 h 464820"/>
                  <a:gd name="connsiteX3" fmla="*/ 0 w 2372606"/>
                  <a:gd name="connsiteY3" fmla="*/ 13196 h 464820"/>
                  <a:gd name="connsiteX4" fmla="*/ 2786 w 2372606"/>
                  <a:gd name="connsiteY4" fmla="*/ 464820 h 464820"/>
                  <a:gd name="connsiteX0" fmla="*/ 9508 w 2379328"/>
                  <a:gd name="connsiteY0" fmla="*/ 464820 h 464820"/>
                  <a:gd name="connsiteX1" fmla="*/ 9508 w 2379328"/>
                  <a:gd name="connsiteY1" fmla="*/ 464820 h 464820"/>
                  <a:gd name="connsiteX2" fmla="*/ 2379328 w 2379328"/>
                  <a:gd name="connsiteY2" fmla="*/ 0 h 464820"/>
                  <a:gd name="connsiteX3" fmla="*/ 0 w 2379328"/>
                  <a:gd name="connsiteY3" fmla="*/ 10517 h 464820"/>
                  <a:gd name="connsiteX4" fmla="*/ 9508 w 2379328"/>
                  <a:gd name="connsiteY4" fmla="*/ 464820 h 464820"/>
                  <a:gd name="connsiteX0" fmla="*/ 5660 w 2375480"/>
                  <a:gd name="connsiteY0" fmla="*/ 467856 h 467856"/>
                  <a:gd name="connsiteX1" fmla="*/ 5660 w 2375480"/>
                  <a:gd name="connsiteY1" fmla="*/ 467856 h 467856"/>
                  <a:gd name="connsiteX2" fmla="*/ 2375480 w 2375480"/>
                  <a:gd name="connsiteY2" fmla="*/ 3036 h 467856"/>
                  <a:gd name="connsiteX3" fmla="*/ 0 w 2375480"/>
                  <a:gd name="connsiteY3" fmla="*/ 0 h 467856"/>
                  <a:gd name="connsiteX4" fmla="*/ 5660 w 2375480"/>
                  <a:gd name="connsiteY4" fmla="*/ 467856 h 467856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929 w 2376409"/>
                  <a:gd name="connsiteY0" fmla="*/ 468052 h 468052"/>
                  <a:gd name="connsiteX1" fmla="*/ 6589 w 2376409"/>
                  <a:gd name="connsiteY1" fmla="*/ 467856 h 468052"/>
                  <a:gd name="connsiteX2" fmla="*/ 2376409 w 2376409"/>
                  <a:gd name="connsiteY2" fmla="*/ 3036 h 468052"/>
                  <a:gd name="connsiteX3" fmla="*/ 929 w 2376409"/>
                  <a:gd name="connsiteY3" fmla="*/ 0 h 468052"/>
                  <a:gd name="connsiteX4" fmla="*/ 929 w 2376409"/>
                  <a:gd name="connsiteY4" fmla="*/ 468052 h 468052"/>
                  <a:gd name="connsiteX0" fmla="*/ 108013 w 2375480"/>
                  <a:gd name="connsiteY0" fmla="*/ 468052 h 468052"/>
                  <a:gd name="connsiteX1" fmla="*/ 5660 w 2375480"/>
                  <a:gd name="connsiteY1" fmla="*/ 467856 h 468052"/>
                  <a:gd name="connsiteX2" fmla="*/ 2375480 w 2375480"/>
                  <a:gd name="connsiteY2" fmla="*/ 3036 h 468052"/>
                  <a:gd name="connsiteX3" fmla="*/ 0 w 2375480"/>
                  <a:gd name="connsiteY3" fmla="*/ 0 h 468052"/>
                  <a:gd name="connsiteX4" fmla="*/ 108013 w 2375480"/>
                  <a:gd name="connsiteY4" fmla="*/ 468052 h 468052"/>
                  <a:gd name="connsiteX0" fmla="*/ 108013 w 2375480"/>
                  <a:gd name="connsiteY0" fmla="*/ 468052 h 540060"/>
                  <a:gd name="connsiteX1" fmla="*/ 216024 w 2375480"/>
                  <a:gd name="connsiteY1" fmla="*/ 540060 h 540060"/>
                  <a:gd name="connsiteX2" fmla="*/ 2375480 w 2375480"/>
                  <a:gd name="connsiteY2" fmla="*/ 3036 h 540060"/>
                  <a:gd name="connsiteX3" fmla="*/ 0 w 2375480"/>
                  <a:gd name="connsiteY3" fmla="*/ 0 h 540060"/>
                  <a:gd name="connsiteX4" fmla="*/ 108013 w 2375480"/>
                  <a:gd name="connsiteY4" fmla="*/ 468052 h 540060"/>
                  <a:gd name="connsiteX0" fmla="*/ 929 w 2376409"/>
                  <a:gd name="connsiteY0" fmla="*/ 468052 h 540060"/>
                  <a:gd name="connsiteX1" fmla="*/ 216953 w 2376409"/>
                  <a:gd name="connsiteY1" fmla="*/ 540060 h 540060"/>
                  <a:gd name="connsiteX2" fmla="*/ 2376409 w 2376409"/>
                  <a:gd name="connsiteY2" fmla="*/ 3036 h 540060"/>
                  <a:gd name="connsiteX3" fmla="*/ 929 w 2376409"/>
                  <a:gd name="connsiteY3" fmla="*/ 0 h 540060"/>
                  <a:gd name="connsiteX4" fmla="*/ 929 w 2376409"/>
                  <a:gd name="connsiteY4" fmla="*/ 468052 h 540060"/>
                  <a:gd name="connsiteX0" fmla="*/ 929 w 2376409"/>
                  <a:gd name="connsiteY0" fmla="*/ 468052 h 504056"/>
                  <a:gd name="connsiteX1" fmla="*/ 144946 w 2376409"/>
                  <a:gd name="connsiteY1" fmla="*/ 504056 h 504056"/>
                  <a:gd name="connsiteX2" fmla="*/ 2376409 w 2376409"/>
                  <a:gd name="connsiteY2" fmla="*/ 3036 h 504056"/>
                  <a:gd name="connsiteX3" fmla="*/ 929 w 2376409"/>
                  <a:gd name="connsiteY3" fmla="*/ 0 h 504056"/>
                  <a:gd name="connsiteX4" fmla="*/ 929 w 2376409"/>
                  <a:gd name="connsiteY4" fmla="*/ 468052 h 504056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12328 w 2375480"/>
                  <a:gd name="connsiteY0" fmla="*/ 456902 h 456902"/>
                  <a:gd name="connsiteX1" fmla="*/ 2375480 w 2375480"/>
                  <a:gd name="connsiteY1" fmla="*/ 3036 h 456902"/>
                  <a:gd name="connsiteX2" fmla="*/ 0 w 2375480"/>
                  <a:gd name="connsiteY2" fmla="*/ 0 h 456902"/>
                  <a:gd name="connsiteX3" fmla="*/ 12328 w 2375480"/>
                  <a:gd name="connsiteY3" fmla="*/ 456902 h 45690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052 h 468052"/>
                  <a:gd name="connsiteX1" fmla="*/ 2376409 w 2376409"/>
                  <a:gd name="connsiteY1" fmla="*/ 3036 h 468052"/>
                  <a:gd name="connsiteX2" fmla="*/ 929 w 2376409"/>
                  <a:gd name="connsiteY2" fmla="*/ 0 h 468052"/>
                  <a:gd name="connsiteX3" fmla="*/ 929 w 2376409"/>
                  <a:gd name="connsiteY3" fmla="*/ 468052 h 468052"/>
                  <a:gd name="connsiteX0" fmla="*/ 929 w 2376409"/>
                  <a:gd name="connsiteY0" fmla="*/ 468612 h 468612"/>
                  <a:gd name="connsiteX1" fmla="*/ 2376409 w 2376409"/>
                  <a:gd name="connsiteY1" fmla="*/ 3596 h 468612"/>
                  <a:gd name="connsiteX2" fmla="*/ 929 w 2376409"/>
                  <a:gd name="connsiteY2" fmla="*/ 560 h 468612"/>
                  <a:gd name="connsiteX3" fmla="*/ 929 w 2376409"/>
                  <a:gd name="connsiteY3" fmla="*/ 468612 h 468612"/>
                  <a:gd name="connsiteX0" fmla="*/ 929 w 2378369"/>
                  <a:gd name="connsiteY0" fmla="*/ 445556 h 445556"/>
                  <a:gd name="connsiteX1" fmla="*/ 2378369 w 2378369"/>
                  <a:gd name="connsiteY1" fmla="*/ 3596 h 445556"/>
                  <a:gd name="connsiteX2" fmla="*/ 2889 w 2378369"/>
                  <a:gd name="connsiteY2" fmla="*/ 560 h 445556"/>
                  <a:gd name="connsiteX3" fmla="*/ 929 w 2378369"/>
                  <a:gd name="connsiteY3" fmla="*/ 445556 h 445556"/>
                  <a:gd name="connsiteX0" fmla="*/ 929 w 2376408"/>
                  <a:gd name="connsiteY0" fmla="*/ 468612 h 468612"/>
                  <a:gd name="connsiteX1" fmla="*/ 2376408 w 2376408"/>
                  <a:gd name="connsiteY1" fmla="*/ 3596 h 468612"/>
                  <a:gd name="connsiteX2" fmla="*/ 928 w 2376408"/>
                  <a:gd name="connsiteY2" fmla="*/ 560 h 468612"/>
                  <a:gd name="connsiteX3" fmla="*/ 929 w 2376408"/>
                  <a:gd name="connsiteY3" fmla="*/ 468612 h 46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76408" h="468612">
                    <a:moveTo>
                      <a:pt x="929" y="468612"/>
                    </a:moveTo>
                    <a:cubicBezTo>
                      <a:pt x="280216" y="156333"/>
                      <a:pt x="1908208" y="0"/>
                      <a:pt x="2376408" y="3596"/>
                    </a:cubicBezTo>
                    <a:lnTo>
                      <a:pt x="928" y="560"/>
                    </a:lnTo>
                    <a:cubicBezTo>
                      <a:pt x="1857" y="151101"/>
                      <a:pt x="0" y="318071"/>
                      <a:pt x="929" y="468612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bg1">
                      <a:alpha val="60000"/>
                    </a:schemeClr>
                  </a:gs>
                  <a:gs pos="50000">
                    <a:schemeClr val="bg1">
                      <a:alpha val="0"/>
                    </a:schemeClr>
                  </a:gs>
                </a:gsLst>
                <a:lin ang="13500000" scaled="1"/>
                <a:tileRect/>
              </a:gradFill>
              <a:ln w="50800">
                <a:noFill/>
                <a:headEnd type="oval"/>
                <a:tailEnd type="oval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/>
              </a:p>
            </p:txBody>
          </p:sp>
          <p:sp>
            <p:nvSpPr>
              <p:cNvPr id="37" name="직사각형 17"/>
              <p:cNvSpPr/>
              <p:nvPr/>
            </p:nvSpPr>
            <p:spPr>
              <a:xfrm>
                <a:off x="5400092" y="1916832"/>
                <a:ext cx="3024000" cy="25200"/>
              </a:xfrm>
              <a:prstGeom prst="rect">
                <a:avLst/>
              </a:prstGeom>
              <a:gradFill flip="none" rotWithShape="1">
                <a:gsLst>
                  <a:gs pos="23000">
                    <a:schemeClr val="bg1"/>
                  </a:gs>
                  <a:gs pos="63000">
                    <a:srgbClr val="000000">
                      <a:alpha val="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32" name="Rectangle 68"/>
            <p:cNvSpPr>
              <a:spLocks noChangeArrowheads="1"/>
            </p:cNvSpPr>
            <p:nvPr/>
          </p:nvSpPr>
          <p:spPr bwMode="auto">
            <a:xfrm>
              <a:off x="1777061" y="1351759"/>
              <a:ext cx="5527342" cy="243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square" lIns="0" tIns="0" rIns="0" bIns="0" anchor="ctr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bg1"/>
                </a:contourClr>
              </a:sp3d>
            </a:bodyPr>
            <a:lstStyle/>
            <a:p>
              <a:pPr marL="457200" lvl="2" indent="4763" defTabSz="1110759" eaLnBrk="0" hangingPunct="0">
                <a:defRPr/>
              </a:pP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장학금 출연 및 지급방법</a:t>
              </a:r>
            </a:p>
          </p:txBody>
        </p:sp>
      </p:grpSp>
      <p:grpSp>
        <p:nvGrpSpPr>
          <p:cNvPr id="6" name="그룹 282"/>
          <p:cNvGrpSpPr/>
          <p:nvPr/>
        </p:nvGrpSpPr>
        <p:grpSpPr>
          <a:xfrm>
            <a:off x="467544" y="2636912"/>
            <a:ext cx="87392" cy="82618"/>
            <a:chOff x="1483969" y="2357193"/>
            <a:chExt cx="87392" cy="90968"/>
          </a:xfrm>
        </p:grpSpPr>
        <p:sp>
          <p:nvSpPr>
            <p:cNvPr id="31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8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39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0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grpSp>
        <p:nvGrpSpPr>
          <p:cNvPr id="7" name="그룹 282"/>
          <p:cNvGrpSpPr/>
          <p:nvPr/>
        </p:nvGrpSpPr>
        <p:grpSpPr>
          <a:xfrm>
            <a:off x="467544" y="3727642"/>
            <a:ext cx="87392" cy="82618"/>
            <a:chOff x="1483969" y="2357193"/>
            <a:chExt cx="87392" cy="90968"/>
          </a:xfrm>
        </p:grpSpPr>
        <p:sp>
          <p:nvSpPr>
            <p:cNvPr id="42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3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5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grpSp>
        <p:nvGrpSpPr>
          <p:cNvPr id="41" name="그룹 282"/>
          <p:cNvGrpSpPr/>
          <p:nvPr/>
        </p:nvGrpSpPr>
        <p:grpSpPr>
          <a:xfrm>
            <a:off x="452160" y="4519730"/>
            <a:ext cx="87392" cy="82618"/>
            <a:chOff x="1483969" y="2357193"/>
            <a:chExt cx="87392" cy="90968"/>
          </a:xfrm>
        </p:grpSpPr>
        <p:sp>
          <p:nvSpPr>
            <p:cNvPr id="46" name="Oval 3"/>
            <p:cNvSpPr>
              <a:spLocks noChangeArrowheads="1"/>
            </p:cNvSpPr>
            <p:nvPr/>
          </p:nvSpPr>
          <p:spPr bwMode="auto">
            <a:xfrm>
              <a:off x="1483969" y="2363924"/>
              <a:ext cx="87392" cy="8423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55" name="Oval 4"/>
            <p:cNvSpPr>
              <a:spLocks noChangeArrowheads="1"/>
            </p:cNvSpPr>
            <p:nvPr/>
          </p:nvSpPr>
          <p:spPr bwMode="auto">
            <a:xfrm>
              <a:off x="1495227" y="2366286"/>
              <a:ext cx="65423" cy="51923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71000"/>
                  </a:schemeClr>
                </a:gs>
                <a:gs pos="78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56" name="Oval 4"/>
            <p:cNvSpPr>
              <a:spLocks noChangeArrowheads="1"/>
            </p:cNvSpPr>
            <p:nvPr/>
          </p:nvSpPr>
          <p:spPr bwMode="auto">
            <a:xfrm flipV="1">
              <a:off x="1492184" y="2407177"/>
              <a:ext cx="74082" cy="196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tint val="0"/>
                    <a:invGamma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57" name="Oval 4"/>
            <p:cNvSpPr>
              <a:spLocks noChangeArrowheads="1"/>
            </p:cNvSpPr>
            <p:nvPr/>
          </p:nvSpPr>
          <p:spPr bwMode="auto">
            <a:xfrm flipV="1">
              <a:off x="1491512" y="2357193"/>
              <a:ext cx="73546" cy="5426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72000"/>
                  </a:schemeClr>
                </a:gs>
                <a:gs pos="54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82101" y="116632"/>
            <a:ext cx="8638371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01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 </a:t>
            </a:r>
            <a:r>
              <a:rPr kumimoji="1" lang="ko-KR" altLang="en-US" sz="25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반도체장학사업</a:t>
            </a:r>
            <a:endParaRPr kumimoji="1" lang="ko-KR" altLang="ko-KR" sz="25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02" name="모서리가 둥근 직사각형 101"/>
          <p:cNvSpPr/>
          <p:nvPr/>
        </p:nvSpPr>
        <p:spPr>
          <a:xfrm>
            <a:off x="251520" y="1412776"/>
            <a:ext cx="8568952" cy="4968552"/>
          </a:xfrm>
          <a:prstGeom prst="roundRect">
            <a:avLst>
              <a:gd name="adj" fmla="val 3439"/>
            </a:avLst>
          </a:prstGeom>
          <a:solidFill>
            <a:schemeClr val="bg1"/>
          </a:solidFill>
          <a:ln w="50800">
            <a:noFill/>
            <a:headEnd type="oval"/>
            <a:tailEnd type="oval"/>
          </a:ln>
          <a:effectLst>
            <a:outerShdw blurRad="635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TextBox 102"/>
          <p:cNvSpPr txBox="1"/>
          <p:nvPr/>
        </p:nvSpPr>
        <p:spPr>
          <a:xfrm>
            <a:off x="467544" y="1700808"/>
            <a:ext cx="7920880" cy="1302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bg1"/>
              </a:contourClr>
            </a:sp3d>
          </a:bodyPr>
          <a:lstStyle/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en-US" altLang="ko-KR" sz="16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-  </a:t>
            </a:r>
            <a:r>
              <a:rPr lang="ko-KR" altLang="en-US" sz="16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일시</a:t>
            </a:r>
            <a:r>
              <a:rPr lang="en-US" altLang="ko-KR" sz="16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/</a:t>
            </a:r>
            <a:r>
              <a:rPr lang="ko-KR" altLang="en-US" sz="16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장소  </a:t>
            </a:r>
            <a:r>
              <a:rPr lang="en-US" altLang="ko-KR" sz="1600" b="1" spc="-15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 </a:t>
            </a:r>
            <a:r>
              <a:rPr lang="en-US" altLang="ko-KR" sz="1600" b="1" spc="-10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2014. 10. 23(</a:t>
            </a:r>
            <a:r>
              <a:rPr lang="ko-KR" altLang="en-US" sz="1600" b="1" spc="-10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목</a:t>
            </a:r>
            <a:r>
              <a:rPr lang="en-US" altLang="ko-KR" sz="1600" b="1" spc="-100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16:30 ~ 17:40  / 63</a:t>
            </a:r>
            <a:r>
              <a:rPr lang="ko-KR" altLang="en-US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시티 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예정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en-US" altLang="ko-KR" sz="16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-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</a:t>
            </a:r>
            <a:r>
              <a:rPr lang="ko-KR" altLang="en-US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프로그램  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 </a:t>
            </a:r>
            <a:r>
              <a:rPr lang="ko-KR" altLang="en-US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장학생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-</a:t>
            </a:r>
            <a:r>
              <a:rPr lang="ko-KR" altLang="en-US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참가기업 </a:t>
            </a:r>
            <a:r>
              <a:rPr lang="ko-KR" altLang="en-US" sz="1600" b="1" spc="-100" dirty="0" err="1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대면식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반도체장학금 수여식</a:t>
            </a:r>
            <a:endParaRPr lang="en-US" altLang="ko-KR" sz="1600" b="1" spc="-100" dirty="0" smtClean="0">
              <a:ln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indent="-85725" defTabSz="1111250" fontAlgn="ctr">
              <a:lnSpc>
                <a:spcPct val="150000"/>
              </a:lnSpc>
              <a:spcAft>
                <a:spcPts val="400"/>
              </a:spcAft>
              <a:buSzPct val="70000"/>
              <a:defRPr/>
            </a:pPr>
            <a:r>
              <a:rPr lang="en-US" altLang="ko-KR" sz="16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-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</a:t>
            </a:r>
            <a:r>
              <a:rPr lang="ko-KR" altLang="en-US" sz="1600" b="1" spc="-15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참  석  자  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 </a:t>
            </a:r>
            <a:r>
              <a:rPr lang="ko-KR" altLang="en-US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참가기업 대표이사 또는 인사담당자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장학생 등 </a:t>
            </a:r>
            <a:r>
              <a:rPr lang="en-US" altLang="ko-KR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80</a:t>
            </a:r>
            <a:r>
              <a:rPr lang="ko-KR" altLang="en-US" sz="1600" b="1" spc="-100" dirty="0" smtClean="0">
                <a:ln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여명</a:t>
            </a:r>
            <a:endParaRPr lang="en-US" altLang="ko-KR" sz="1600" b="1" spc="-100" dirty="0" smtClean="0">
              <a:ln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pic>
        <p:nvPicPr>
          <p:cNvPr id="127" name="_x170498816" descr="EMB00001f4c0b27"/>
          <p:cNvPicPr>
            <a:picLocks noChangeAspect="1" noChangeArrowheads="1"/>
          </p:cNvPicPr>
          <p:nvPr/>
        </p:nvPicPr>
        <p:blipFill>
          <a:blip r:embed="rId2" cstate="print"/>
          <a:srcRect l="395" r="3309"/>
          <a:stretch>
            <a:fillRect/>
          </a:stretch>
        </p:blipFill>
        <p:spPr bwMode="auto">
          <a:xfrm>
            <a:off x="683568" y="3356992"/>
            <a:ext cx="2376264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4" name="_x170498656" descr="EMB00001f4c0b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356992"/>
            <a:ext cx="2376264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46" name="그룹 252"/>
          <p:cNvGrpSpPr/>
          <p:nvPr/>
        </p:nvGrpSpPr>
        <p:grpSpPr>
          <a:xfrm>
            <a:off x="395536" y="1052736"/>
            <a:ext cx="4608512" cy="504056"/>
            <a:chOff x="556825" y="5302546"/>
            <a:chExt cx="7019083" cy="407684"/>
          </a:xfrm>
        </p:grpSpPr>
        <p:sp>
          <p:nvSpPr>
            <p:cNvPr id="47" name="자유형 46"/>
            <p:cNvSpPr/>
            <p:nvPr/>
          </p:nvSpPr>
          <p:spPr>
            <a:xfrm>
              <a:off x="7295492" y="5302546"/>
              <a:ext cx="170743" cy="407684"/>
            </a:xfrm>
            <a:custGeom>
              <a:avLst/>
              <a:gdLst>
                <a:gd name="connsiteX0" fmla="*/ 0 w 64294"/>
                <a:gd name="connsiteY0" fmla="*/ 54768 h 519112"/>
                <a:gd name="connsiteX1" fmla="*/ 64294 w 64294"/>
                <a:gd name="connsiteY1" fmla="*/ 0 h 519112"/>
                <a:gd name="connsiteX2" fmla="*/ 61913 w 64294"/>
                <a:gd name="connsiteY2" fmla="*/ 476250 h 519112"/>
                <a:gd name="connsiteX3" fmla="*/ 2382 w 64294"/>
                <a:gd name="connsiteY3" fmla="*/ 519112 h 519112"/>
                <a:gd name="connsiteX4" fmla="*/ 0 w 64294"/>
                <a:gd name="connsiteY4" fmla="*/ 54768 h 519112"/>
                <a:gd name="connsiteX0" fmla="*/ 0 w 76200"/>
                <a:gd name="connsiteY0" fmla="*/ 59530 h 519112"/>
                <a:gd name="connsiteX1" fmla="*/ 76200 w 76200"/>
                <a:gd name="connsiteY1" fmla="*/ 0 h 519112"/>
                <a:gd name="connsiteX2" fmla="*/ 73819 w 76200"/>
                <a:gd name="connsiteY2" fmla="*/ 476250 h 519112"/>
                <a:gd name="connsiteX3" fmla="*/ 14288 w 76200"/>
                <a:gd name="connsiteY3" fmla="*/ 519112 h 519112"/>
                <a:gd name="connsiteX4" fmla="*/ 0 w 76200"/>
                <a:gd name="connsiteY4" fmla="*/ 59530 h 519112"/>
                <a:gd name="connsiteX0" fmla="*/ 0 w 76200"/>
                <a:gd name="connsiteY0" fmla="*/ 59530 h 519112"/>
                <a:gd name="connsiteX1" fmla="*/ 76200 w 76200"/>
                <a:gd name="connsiteY1" fmla="*/ 0 h 519112"/>
                <a:gd name="connsiteX2" fmla="*/ 73819 w 76200"/>
                <a:gd name="connsiteY2" fmla="*/ 476250 h 519112"/>
                <a:gd name="connsiteX3" fmla="*/ 7144 w 76200"/>
                <a:gd name="connsiteY3" fmla="*/ 519112 h 519112"/>
                <a:gd name="connsiteX4" fmla="*/ 0 w 76200"/>
                <a:gd name="connsiteY4" fmla="*/ 59530 h 519112"/>
                <a:gd name="connsiteX0" fmla="*/ 0 w 76200"/>
                <a:gd name="connsiteY0" fmla="*/ 59530 h 508334"/>
                <a:gd name="connsiteX1" fmla="*/ 76200 w 76200"/>
                <a:gd name="connsiteY1" fmla="*/ 0 h 508334"/>
                <a:gd name="connsiteX2" fmla="*/ 73819 w 76200"/>
                <a:gd name="connsiteY2" fmla="*/ 476250 h 508334"/>
                <a:gd name="connsiteX3" fmla="*/ 2816 w 76200"/>
                <a:gd name="connsiteY3" fmla="*/ 508334 h 508334"/>
                <a:gd name="connsiteX4" fmla="*/ 0 w 76200"/>
                <a:gd name="connsiteY4" fmla="*/ 59530 h 508334"/>
                <a:gd name="connsiteX0" fmla="*/ 0 w 76200"/>
                <a:gd name="connsiteY0" fmla="*/ 59530 h 509463"/>
                <a:gd name="connsiteX1" fmla="*/ 76200 w 76200"/>
                <a:gd name="connsiteY1" fmla="*/ 0 h 509463"/>
                <a:gd name="connsiteX2" fmla="*/ 73819 w 76200"/>
                <a:gd name="connsiteY2" fmla="*/ 476250 h 509463"/>
                <a:gd name="connsiteX3" fmla="*/ 12776 w 76200"/>
                <a:gd name="connsiteY3" fmla="*/ 509463 h 509463"/>
                <a:gd name="connsiteX4" fmla="*/ 0 w 76200"/>
                <a:gd name="connsiteY4" fmla="*/ 59530 h 509463"/>
                <a:gd name="connsiteX0" fmla="*/ 0 w 76200"/>
                <a:gd name="connsiteY0" fmla="*/ 59530 h 507082"/>
                <a:gd name="connsiteX1" fmla="*/ 76200 w 76200"/>
                <a:gd name="connsiteY1" fmla="*/ 0 h 507082"/>
                <a:gd name="connsiteX2" fmla="*/ 73819 w 76200"/>
                <a:gd name="connsiteY2" fmla="*/ 476250 h 507082"/>
                <a:gd name="connsiteX3" fmla="*/ 5632 w 76200"/>
                <a:gd name="connsiteY3" fmla="*/ 507082 h 507082"/>
                <a:gd name="connsiteX4" fmla="*/ 0 w 76200"/>
                <a:gd name="connsiteY4" fmla="*/ 59530 h 507082"/>
                <a:gd name="connsiteX0" fmla="*/ 0 w 76200"/>
                <a:gd name="connsiteY0" fmla="*/ 59530 h 507082"/>
                <a:gd name="connsiteX1" fmla="*/ 76200 w 76200"/>
                <a:gd name="connsiteY1" fmla="*/ 0 h 507082"/>
                <a:gd name="connsiteX2" fmla="*/ 73683 w 76200"/>
                <a:gd name="connsiteY2" fmla="*/ 403845 h 507082"/>
                <a:gd name="connsiteX3" fmla="*/ 5632 w 76200"/>
                <a:gd name="connsiteY3" fmla="*/ 507082 h 507082"/>
                <a:gd name="connsiteX4" fmla="*/ 0 w 76200"/>
                <a:gd name="connsiteY4" fmla="*/ 59530 h 507082"/>
                <a:gd name="connsiteX0" fmla="*/ 0 w 76858"/>
                <a:gd name="connsiteY0" fmla="*/ 59530 h 507082"/>
                <a:gd name="connsiteX1" fmla="*/ 76200 w 76858"/>
                <a:gd name="connsiteY1" fmla="*/ 0 h 507082"/>
                <a:gd name="connsiteX2" fmla="*/ 76064 w 76858"/>
                <a:gd name="connsiteY2" fmla="*/ 449089 h 507082"/>
                <a:gd name="connsiteX3" fmla="*/ 5632 w 76858"/>
                <a:gd name="connsiteY3" fmla="*/ 507082 h 507082"/>
                <a:gd name="connsiteX4" fmla="*/ 0 w 76858"/>
                <a:gd name="connsiteY4" fmla="*/ 59530 h 507082"/>
                <a:gd name="connsiteX0" fmla="*/ 0 w 76858"/>
                <a:gd name="connsiteY0" fmla="*/ 59530 h 522746"/>
                <a:gd name="connsiteX1" fmla="*/ 76200 w 76858"/>
                <a:gd name="connsiteY1" fmla="*/ 0 h 522746"/>
                <a:gd name="connsiteX2" fmla="*/ 76064 w 76858"/>
                <a:gd name="connsiteY2" fmla="*/ 449089 h 522746"/>
                <a:gd name="connsiteX3" fmla="*/ 9376 w 76858"/>
                <a:gd name="connsiteY3" fmla="*/ 522746 h 522746"/>
                <a:gd name="connsiteX4" fmla="*/ 0 w 76858"/>
                <a:gd name="connsiteY4" fmla="*/ 59530 h 522746"/>
                <a:gd name="connsiteX0" fmla="*/ 0 w 76858"/>
                <a:gd name="connsiteY0" fmla="*/ 59530 h 522746"/>
                <a:gd name="connsiteX1" fmla="*/ 76200 w 76858"/>
                <a:gd name="connsiteY1" fmla="*/ 0 h 522746"/>
                <a:gd name="connsiteX2" fmla="*/ 76064 w 76858"/>
                <a:gd name="connsiteY2" fmla="*/ 449089 h 522746"/>
                <a:gd name="connsiteX3" fmla="*/ 45380 w 76858"/>
                <a:gd name="connsiteY3" fmla="*/ 522746 h 522746"/>
                <a:gd name="connsiteX4" fmla="*/ 0 w 76858"/>
                <a:gd name="connsiteY4" fmla="*/ 59530 h 522746"/>
                <a:gd name="connsiteX0" fmla="*/ 0 w 76858"/>
                <a:gd name="connsiteY0" fmla="*/ 59530 h 522746"/>
                <a:gd name="connsiteX1" fmla="*/ 76200 w 76858"/>
                <a:gd name="connsiteY1" fmla="*/ 0 h 522746"/>
                <a:gd name="connsiteX2" fmla="*/ 76064 w 76858"/>
                <a:gd name="connsiteY2" fmla="*/ 449089 h 522746"/>
                <a:gd name="connsiteX3" fmla="*/ 9376 w 76858"/>
                <a:gd name="connsiteY3" fmla="*/ 522746 h 522746"/>
                <a:gd name="connsiteX4" fmla="*/ 0 w 76858"/>
                <a:gd name="connsiteY4" fmla="*/ 59530 h 5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58" h="522746">
                  <a:moveTo>
                    <a:pt x="0" y="59530"/>
                  </a:moveTo>
                  <a:lnTo>
                    <a:pt x="76200" y="0"/>
                  </a:lnTo>
                  <a:cubicBezTo>
                    <a:pt x="75406" y="158750"/>
                    <a:pt x="76858" y="290339"/>
                    <a:pt x="76064" y="449089"/>
                  </a:cubicBezTo>
                  <a:lnTo>
                    <a:pt x="9376" y="522746"/>
                  </a:lnTo>
                  <a:cubicBezTo>
                    <a:pt x="8437" y="373145"/>
                    <a:pt x="939" y="209131"/>
                    <a:pt x="0" y="5953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688FCA"/>
                </a:gs>
                <a:gs pos="45000">
                  <a:srgbClr val="5361AA"/>
                </a:gs>
                <a:gs pos="22000">
                  <a:srgbClr val="4B4C9E"/>
                </a:gs>
              </a:gsLst>
              <a:lin ang="2700000" scaled="0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597672" y="5302547"/>
              <a:ext cx="6866468" cy="44944"/>
            </a:xfrm>
            <a:custGeom>
              <a:avLst/>
              <a:gdLst>
                <a:gd name="connsiteX0" fmla="*/ 0 w 3090863"/>
                <a:gd name="connsiteY0" fmla="*/ 57150 h 57150"/>
                <a:gd name="connsiteX1" fmla="*/ 52388 w 3090863"/>
                <a:gd name="connsiteY1" fmla="*/ 0 h 57150"/>
                <a:gd name="connsiteX2" fmla="*/ 3090863 w 3090863"/>
                <a:gd name="connsiteY2" fmla="*/ 0 h 57150"/>
                <a:gd name="connsiteX3" fmla="*/ 3024188 w 3090863"/>
                <a:gd name="connsiteY3" fmla="*/ 54768 h 57150"/>
                <a:gd name="connsiteX4" fmla="*/ 0 w 3090863"/>
                <a:gd name="connsiteY4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0863" h="57150">
                  <a:moveTo>
                    <a:pt x="0" y="57150"/>
                  </a:moveTo>
                  <a:lnTo>
                    <a:pt x="52388" y="0"/>
                  </a:lnTo>
                  <a:lnTo>
                    <a:pt x="3090863" y="0"/>
                  </a:lnTo>
                  <a:lnTo>
                    <a:pt x="3024188" y="54768"/>
                  </a:lnTo>
                  <a:lnTo>
                    <a:pt x="0" y="5715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688FCA"/>
                </a:gs>
                <a:gs pos="45000">
                  <a:srgbClr val="5361AA"/>
                </a:gs>
                <a:gs pos="22000">
                  <a:srgbClr val="4B4C9E"/>
                </a:gs>
              </a:gsLst>
              <a:lin ang="2700000" scaled="0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597645" y="5345560"/>
              <a:ext cx="6719504" cy="36397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rgbClr val="688FCA"/>
                </a:gs>
                <a:gs pos="45000">
                  <a:srgbClr val="5361AA"/>
                </a:gs>
                <a:gs pos="22000">
                  <a:srgbClr val="4B4C9E"/>
                </a:gs>
              </a:gsLst>
              <a:lin ang="2700000" scaled="0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597645" y="5345560"/>
              <a:ext cx="4401195" cy="307233"/>
            </a:xfrm>
            <a:custGeom>
              <a:avLst/>
              <a:gdLst>
                <a:gd name="connsiteX0" fmla="*/ 30480 w 2400300"/>
                <a:gd name="connsiteY0" fmla="*/ 464820 h 464820"/>
                <a:gd name="connsiteX1" fmla="*/ 30480 w 2400300"/>
                <a:gd name="connsiteY1" fmla="*/ 464820 h 464820"/>
                <a:gd name="connsiteX2" fmla="*/ 2400300 w 2400300"/>
                <a:gd name="connsiteY2" fmla="*/ 0 h 464820"/>
                <a:gd name="connsiteX3" fmla="*/ 0 w 2400300"/>
                <a:gd name="connsiteY3" fmla="*/ 0 h 464820"/>
                <a:gd name="connsiteX4" fmla="*/ 30480 w 2400300"/>
                <a:gd name="connsiteY4" fmla="*/ 464820 h 464820"/>
                <a:gd name="connsiteX0" fmla="*/ 2786 w 2372606"/>
                <a:gd name="connsiteY0" fmla="*/ 464820 h 464820"/>
                <a:gd name="connsiteX1" fmla="*/ 2786 w 2372606"/>
                <a:gd name="connsiteY1" fmla="*/ 464820 h 464820"/>
                <a:gd name="connsiteX2" fmla="*/ 2372606 w 2372606"/>
                <a:gd name="connsiteY2" fmla="*/ 0 h 464820"/>
                <a:gd name="connsiteX3" fmla="*/ 0 w 2372606"/>
                <a:gd name="connsiteY3" fmla="*/ 13196 h 464820"/>
                <a:gd name="connsiteX4" fmla="*/ 2786 w 2372606"/>
                <a:gd name="connsiteY4" fmla="*/ 464820 h 464820"/>
                <a:gd name="connsiteX0" fmla="*/ 9508 w 2379328"/>
                <a:gd name="connsiteY0" fmla="*/ 464820 h 464820"/>
                <a:gd name="connsiteX1" fmla="*/ 9508 w 2379328"/>
                <a:gd name="connsiteY1" fmla="*/ 464820 h 464820"/>
                <a:gd name="connsiteX2" fmla="*/ 2379328 w 2379328"/>
                <a:gd name="connsiteY2" fmla="*/ 0 h 464820"/>
                <a:gd name="connsiteX3" fmla="*/ 0 w 2379328"/>
                <a:gd name="connsiteY3" fmla="*/ 10517 h 464820"/>
                <a:gd name="connsiteX4" fmla="*/ 9508 w 2379328"/>
                <a:gd name="connsiteY4" fmla="*/ 464820 h 464820"/>
                <a:gd name="connsiteX0" fmla="*/ 5660 w 2375480"/>
                <a:gd name="connsiteY0" fmla="*/ 467856 h 467856"/>
                <a:gd name="connsiteX1" fmla="*/ 5660 w 2375480"/>
                <a:gd name="connsiteY1" fmla="*/ 467856 h 467856"/>
                <a:gd name="connsiteX2" fmla="*/ 2375480 w 2375480"/>
                <a:gd name="connsiteY2" fmla="*/ 3036 h 467856"/>
                <a:gd name="connsiteX3" fmla="*/ 0 w 2375480"/>
                <a:gd name="connsiteY3" fmla="*/ 0 h 467856"/>
                <a:gd name="connsiteX4" fmla="*/ 5660 w 2375480"/>
                <a:gd name="connsiteY4" fmla="*/ 467856 h 467856"/>
                <a:gd name="connsiteX0" fmla="*/ 929 w 2376409"/>
                <a:gd name="connsiteY0" fmla="*/ 468052 h 468052"/>
                <a:gd name="connsiteX1" fmla="*/ 6589 w 2376409"/>
                <a:gd name="connsiteY1" fmla="*/ 467856 h 468052"/>
                <a:gd name="connsiteX2" fmla="*/ 2376409 w 2376409"/>
                <a:gd name="connsiteY2" fmla="*/ 3036 h 468052"/>
                <a:gd name="connsiteX3" fmla="*/ 929 w 2376409"/>
                <a:gd name="connsiteY3" fmla="*/ 0 h 468052"/>
                <a:gd name="connsiteX4" fmla="*/ 929 w 2376409"/>
                <a:gd name="connsiteY4" fmla="*/ 468052 h 468052"/>
                <a:gd name="connsiteX0" fmla="*/ 929 w 2376409"/>
                <a:gd name="connsiteY0" fmla="*/ 468052 h 468052"/>
                <a:gd name="connsiteX1" fmla="*/ 6589 w 2376409"/>
                <a:gd name="connsiteY1" fmla="*/ 467856 h 468052"/>
                <a:gd name="connsiteX2" fmla="*/ 2376409 w 2376409"/>
                <a:gd name="connsiteY2" fmla="*/ 3036 h 468052"/>
                <a:gd name="connsiteX3" fmla="*/ 929 w 2376409"/>
                <a:gd name="connsiteY3" fmla="*/ 0 h 468052"/>
                <a:gd name="connsiteX4" fmla="*/ 929 w 2376409"/>
                <a:gd name="connsiteY4" fmla="*/ 468052 h 468052"/>
                <a:gd name="connsiteX0" fmla="*/ 108013 w 2375480"/>
                <a:gd name="connsiteY0" fmla="*/ 468052 h 468052"/>
                <a:gd name="connsiteX1" fmla="*/ 5660 w 2375480"/>
                <a:gd name="connsiteY1" fmla="*/ 467856 h 468052"/>
                <a:gd name="connsiteX2" fmla="*/ 2375480 w 2375480"/>
                <a:gd name="connsiteY2" fmla="*/ 3036 h 468052"/>
                <a:gd name="connsiteX3" fmla="*/ 0 w 2375480"/>
                <a:gd name="connsiteY3" fmla="*/ 0 h 468052"/>
                <a:gd name="connsiteX4" fmla="*/ 108013 w 2375480"/>
                <a:gd name="connsiteY4" fmla="*/ 468052 h 468052"/>
                <a:gd name="connsiteX0" fmla="*/ 108013 w 2375480"/>
                <a:gd name="connsiteY0" fmla="*/ 468052 h 540060"/>
                <a:gd name="connsiteX1" fmla="*/ 216024 w 2375480"/>
                <a:gd name="connsiteY1" fmla="*/ 540060 h 540060"/>
                <a:gd name="connsiteX2" fmla="*/ 2375480 w 2375480"/>
                <a:gd name="connsiteY2" fmla="*/ 3036 h 540060"/>
                <a:gd name="connsiteX3" fmla="*/ 0 w 2375480"/>
                <a:gd name="connsiteY3" fmla="*/ 0 h 540060"/>
                <a:gd name="connsiteX4" fmla="*/ 108013 w 2375480"/>
                <a:gd name="connsiteY4" fmla="*/ 468052 h 540060"/>
                <a:gd name="connsiteX0" fmla="*/ 929 w 2376409"/>
                <a:gd name="connsiteY0" fmla="*/ 468052 h 540060"/>
                <a:gd name="connsiteX1" fmla="*/ 216953 w 2376409"/>
                <a:gd name="connsiteY1" fmla="*/ 540060 h 540060"/>
                <a:gd name="connsiteX2" fmla="*/ 2376409 w 2376409"/>
                <a:gd name="connsiteY2" fmla="*/ 3036 h 540060"/>
                <a:gd name="connsiteX3" fmla="*/ 929 w 2376409"/>
                <a:gd name="connsiteY3" fmla="*/ 0 h 540060"/>
                <a:gd name="connsiteX4" fmla="*/ 929 w 2376409"/>
                <a:gd name="connsiteY4" fmla="*/ 468052 h 540060"/>
                <a:gd name="connsiteX0" fmla="*/ 929 w 2376409"/>
                <a:gd name="connsiteY0" fmla="*/ 468052 h 504056"/>
                <a:gd name="connsiteX1" fmla="*/ 144946 w 2376409"/>
                <a:gd name="connsiteY1" fmla="*/ 504056 h 504056"/>
                <a:gd name="connsiteX2" fmla="*/ 2376409 w 2376409"/>
                <a:gd name="connsiteY2" fmla="*/ 3036 h 504056"/>
                <a:gd name="connsiteX3" fmla="*/ 929 w 2376409"/>
                <a:gd name="connsiteY3" fmla="*/ 0 h 504056"/>
                <a:gd name="connsiteX4" fmla="*/ 929 w 2376409"/>
                <a:gd name="connsiteY4" fmla="*/ 468052 h 504056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12328 w 2375480"/>
                <a:gd name="connsiteY0" fmla="*/ 456902 h 456902"/>
                <a:gd name="connsiteX1" fmla="*/ 2375480 w 2375480"/>
                <a:gd name="connsiteY1" fmla="*/ 3036 h 456902"/>
                <a:gd name="connsiteX2" fmla="*/ 0 w 2375480"/>
                <a:gd name="connsiteY2" fmla="*/ 0 h 456902"/>
                <a:gd name="connsiteX3" fmla="*/ 12328 w 2375480"/>
                <a:gd name="connsiteY3" fmla="*/ 456902 h 45690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052 h 468052"/>
                <a:gd name="connsiteX1" fmla="*/ 2376409 w 2376409"/>
                <a:gd name="connsiteY1" fmla="*/ 3036 h 468052"/>
                <a:gd name="connsiteX2" fmla="*/ 929 w 2376409"/>
                <a:gd name="connsiteY2" fmla="*/ 0 h 468052"/>
                <a:gd name="connsiteX3" fmla="*/ 929 w 2376409"/>
                <a:gd name="connsiteY3" fmla="*/ 468052 h 468052"/>
                <a:gd name="connsiteX0" fmla="*/ 929 w 2376409"/>
                <a:gd name="connsiteY0" fmla="*/ 468612 h 468612"/>
                <a:gd name="connsiteX1" fmla="*/ 2376409 w 2376409"/>
                <a:gd name="connsiteY1" fmla="*/ 3596 h 468612"/>
                <a:gd name="connsiteX2" fmla="*/ 929 w 2376409"/>
                <a:gd name="connsiteY2" fmla="*/ 560 h 468612"/>
                <a:gd name="connsiteX3" fmla="*/ 929 w 2376409"/>
                <a:gd name="connsiteY3" fmla="*/ 468612 h 468612"/>
                <a:gd name="connsiteX0" fmla="*/ 929 w 2378369"/>
                <a:gd name="connsiteY0" fmla="*/ 445556 h 445556"/>
                <a:gd name="connsiteX1" fmla="*/ 2378369 w 2378369"/>
                <a:gd name="connsiteY1" fmla="*/ 3596 h 445556"/>
                <a:gd name="connsiteX2" fmla="*/ 2889 w 2378369"/>
                <a:gd name="connsiteY2" fmla="*/ 560 h 445556"/>
                <a:gd name="connsiteX3" fmla="*/ 929 w 2378369"/>
                <a:gd name="connsiteY3" fmla="*/ 445556 h 445556"/>
                <a:gd name="connsiteX0" fmla="*/ 929 w 2376408"/>
                <a:gd name="connsiteY0" fmla="*/ 468612 h 468612"/>
                <a:gd name="connsiteX1" fmla="*/ 2376408 w 2376408"/>
                <a:gd name="connsiteY1" fmla="*/ 3596 h 468612"/>
                <a:gd name="connsiteX2" fmla="*/ 928 w 2376408"/>
                <a:gd name="connsiteY2" fmla="*/ 560 h 468612"/>
                <a:gd name="connsiteX3" fmla="*/ 929 w 2376408"/>
                <a:gd name="connsiteY3" fmla="*/ 468612 h 46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6408" h="468612">
                  <a:moveTo>
                    <a:pt x="929" y="468612"/>
                  </a:moveTo>
                  <a:cubicBezTo>
                    <a:pt x="280216" y="156333"/>
                    <a:pt x="1908208" y="0"/>
                    <a:pt x="2376408" y="3596"/>
                  </a:cubicBezTo>
                  <a:lnTo>
                    <a:pt x="928" y="560"/>
                  </a:lnTo>
                  <a:cubicBezTo>
                    <a:pt x="1857" y="151101"/>
                    <a:pt x="0" y="318071"/>
                    <a:pt x="929" y="468612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60000"/>
                  </a:schemeClr>
                </a:gs>
                <a:gs pos="50000">
                  <a:schemeClr val="bg1">
                    <a:alpha val="0"/>
                  </a:schemeClr>
                </a:gs>
              </a:gsLst>
              <a:lin ang="13500000" scaled="1"/>
              <a:tileRect/>
            </a:gra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00"/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597645" y="5345560"/>
              <a:ext cx="6717930" cy="19818"/>
            </a:xfrm>
            <a:prstGeom prst="rect">
              <a:avLst/>
            </a:prstGeom>
            <a:gradFill flip="none" rotWithShape="1">
              <a:gsLst>
                <a:gs pos="23000">
                  <a:schemeClr val="bg1"/>
                </a:gs>
                <a:gs pos="63000">
                  <a:srgbClr val="000000">
                    <a:alpha val="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>
                <a:solidFill>
                  <a:schemeClr val="lt1"/>
                </a:solidFill>
              </a:endParaRPr>
            </a:p>
          </p:txBody>
        </p:sp>
        <p:sp>
          <p:nvSpPr>
            <p:cNvPr id="52" name="Rectangle 68"/>
            <p:cNvSpPr>
              <a:spLocks noChangeArrowheads="1"/>
            </p:cNvSpPr>
            <p:nvPr/>
          </p:nvSpPr>
          <p:spPr bwMode="auto">
            <a:xfrm>
              <a:off x="556825" y="5403084"/>
              <a:ext cx="7019083" cy="248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square" lIns="0" tIns="0" rIns="0" bIns="0" anchor="ctr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bg1"/>
                </a:contourClr>
              </a:sp3d>
            </a:bodyPr>
            <a:lstStyle/>
            <a:p>
              <a:pPr marL="457200" lvl="2" indent="4763" defTabSz="1110759" eaLnBrk="0" hangingPunct="0">
                <a:defRPr/>
              </a:pP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제 </a:t>
              </a:r>
              <a:r>
                <a:rPr lang="en-US" altLang="ko-KR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9</a:t>
              </a:r>
              <a:r>
                <a:rPr lang="ko-KR" altLang="en-US" sz="2000" b="1" spc="-100" dirty="0" smtClean="0">
                  <a:ln>
                    <a:prstDash val="solid"/>
                  </a:ln>
                  <a:solidFill>
                    <a:schemeClr val="bg1"/>
                  </a:solidFill>
                  <a:effectLst>
                    <a:outerShdw blurRad="215900" algn="ctr" rotWithShape="0">
                      <a:srgbClr val="000000">
                        <a:alpha val="80000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회 반도체장학증서 수여식 개최</a:t>
              </a:r>
            </a:p>
          </p:txBody>
        </p:sp>
      </p:grpSp>
      <p:pic>
        <p:nvPicPr>
          <p:cNvPr id="53" name="_x203920864" descr="EMB00001f1cbca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356992"/>
            <a:ext cx="2376264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4" name="TextBox 53"/>
          <p:cNvSpPr txBox="1"/>
          <p:nvPr/>
        </p:nvSpPr>
        <p:spPr>
          <a:xfrm>
            <a:off x="467544" y="5877272"/>
            <a:ext cx="7272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ko-KR" alt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장학사업 문의 </a:t>
            </a:r>
            <a:r>
              <a:rPr lang="en-US" altLang="ko-K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인재지원팀</a:t>
            </a:r>
            <a:r>
              <a:rPr lang="ko-KR" alt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임서영 주임 </a:t>
            </a:r>
            <a:r>
              <a:rPr lang="en-US" altLang="ko-K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( 02-570-5230 / </a:t>
            </a:r>
            <a:r>
              <a:rPr lang="en-US" altLang="ko-K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limseo84@ksia.or.kr</a:t>
            </a:r>
            <a:r>
              <a:rPr lang="en-US" altLang="ko-K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)</a:t>
            </a:r>
            <a:endParaRPr lang="ko-KR" alt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2471</TotalTime>
  <Words>520</Words>
  <Application>Microsoft Office PowerPoint</Application>
  <PresentationFormat>화면 슬라이드 쇼(4:3)</PresentationFormat>
  <Paragraphs>82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user1</dc:creator>
  <cp:lastModifiedBy>mecha608</cp:lastModifiedBy>
  <cp:revision>274</cp:revision>
  <dcterms:created xsi:type="dcterms:W3CDTF">2013-12-17T02:48:01Z</dcterms:created>
  <dcterms:modified xsi:type="dcterms:W3CDTF">2014-08-26T07:06:36Z</dcterms:modified>
</cp:coreProperties>
</file>