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8342-450A-49A8-A634-ABA6E211B84C}" type="datetimeFigureOut">
              <a:rPr lang="ko-KR" altLang="en-US" smtClean="0"/>
              <a:t>2012-08-20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C60B7-77D8-42CD-96E5-EEE2ED7DD1A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147" t="3563" r="16712" b="35407"/>
          <a:stretch>
            <a:fillRect/>
          </a:stretch>
        </p:blipFill>
        <p:spPr bwMode="auto">
          <a:xfrm>
            <a:off x="0" y="-27384"/>
            <a:ext cx="747373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0" y="0"/>
            <a:ext cx="2915816" cy="18864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으로 구부러진 화살표 5"/>
          <p:cNvSpPr/>
          <p:nvPr/>
        </p:nvSpPr>
        <p:spPr>
          <a:xfrm rot="20493231">
            <a:off x="1079386" y="248923"/>
            <a:ext cx="936104" cy="3111921"/>
          </a:xfrm>
          <a:prstGeom prst="curvedRigh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20280" y="2810424"/>
            <a:ext cx="2915816" cy="18864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 </dc:creator>
  <cp:lastModifiedBy> </cp:lastModifiedBy>
  <cp:revision>1</cp:revision>
  <dcterms:created xsi:type="dcterms:W3CDTF">2012-08-20T08:57:23Z</dcterms:created>
  <dcterms:modified xsi:type="dcterms:W3CDTF">2012-08-20T09:00:50Z</dcterms:modified>
</cp:coreProperties>
</file>