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61FF"/>
    <a:srgbClr val="33CC33"/>
    <a:srgbClr val="6666FF"/>
    <a:srgbClr val="FF66FF"/>
    <a:srgbClr val="FFFFFF"/>
    <a:srgbClr val="CCECFF"/>
    <a:srgbClr val="D9D9D9"/>
    <a:srgbClr val="578FFF"/>
    <a:srgbClr val="FFCCFF"/>
    <a:srgbClr val="CC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344" autoAdjust="0"/>
  </p:normalViewPr>
  <p:slideViewPr>
    <p:cSldViewPr>
      <p:cViewPr>
        <p:scale>
          <a:sx n="100" d="100"/>
          <a:sy n="100" d="100"/>
        </p:scale>
        <p:origin x="-298" y="322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94806-4DDA-47AE-9770-69E072D8CC13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F71B4-6071-44CD-A34F-C3828A90A1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4F71B4-6071-44CD-A34F-C3828A90A1D1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08DB3-CC49-47BB-B9A2-28B447D72D1B}" type="datetimeFigureOut">
              <a:rPr lang="ko-KR" altLang="en-US" smtClean="0"/>
              <a:pPr/>
              <a:t>2011-11-23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90515-5754-49F3-91BC-3A59AFC2339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27584"/>
            <a:ext cx="68580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그룹 10"/>
          <p:cNvGrpSpPr/>
          <p:nvPr/>
        </p:nvGrpSpPr>
        <p:grpSpPr>
          <a:xfrm>
            <a:off x="72009" y="0"/>
            <a:ext cx="2276871" cy="1413435"/>
            <a:chOff x="0" y="65257"/>
            <a:chExt cx="2740961" cy="1482408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t="4216"/>
            <a:stretch>
              <a:fillRect/>
            </a:stretch>
          </p:blipFill>
          <p:spPr bwMode="auto">
            <a:xfrm>
              <a:off x="0" y="65257"/>
              <a:ext cx="1294493" cy="1482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 l="9060" t="3126" r="342" b="5003"/>
            <a:stretch>
              <a:fillRect/>
            </a:stretch>
          </p:blipFill>
          <p:spPr bwMode="auto">
            <a:xfrm>
              <a:off x="1132364" y="92264"/>
              <a:ext cx="1608597" cy="9589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3097" b="2321"/>
          <a:stretch>
            <a:fillRect/>
          </a:stretch>
        </p:blipFill>
        <p:spPr bwMode="auto">
          <a:xfrm>
            <a:off x="5693256" y="0"/>
            <a:ext cx="908720" cy="140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그룹 12"/>
          <p:cNvGrpSpPr/>
          <p:nvPr/>
        </p:nvGrpSpPr>
        <p:grpSpPr>
          <a:xfrm>
            <a:off x="2842652" y="107504"/>
            <a:ext cx="3138636" cy="1152128"/>
            <a:chOff x="2924944" y="107504"/>
            <a:chExt cx="3138636" cy="1152128"/>
          </a:xfrm>
        </p:grpSpPr>
        <p:sp>
          <p:nvSpPr>
            <p:cNvPr id="8" name="타원 7"/>
            <p:cNvSpPr/>
            <p:nvPr/>
          </p:nvSpPr>
          <p:spPr>
            <a:xfrm>
              <a:off x="2924944" y="107504"/>
              <a:ext cx="2808312" cy="11521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11252" y="293812"/>
              <a:ext cx="295232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smtClean="0">
                  <a:latin typeface="Bradley Hand ITC" pitchFamily="66" charset="0"/>
                </a:rPr>
                <a:t>Need to Know About</a:t>
              </a:r>
            </a:p>
            <a:p>
              <a:r>
                <a:rPr lang="en-US" altLang="ko-KR" sz="3200" smtClean="0">
                  <a:latin typeface="Jokerman" pitchFamily="82" charset="0"/>
                </a:rPr>
                <a:t>  POSCO!!!</a:t>
              </a:r>
              <a:endParaRPr lang="ko-KR" altLang="en-US" sz="3200">
                <a:latin typeface="Jokerman" pitchFamily="82" charset="0"/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116632" y="1547664"/>
            <a:ext cx="6624736" cy="7488832"/>
          </a:xfrm>
          <a:prstGeom prst="rect">
            <a:avLst/>
          </a:prstGeom>
          <a:solidFill>
            <a:schemeClr val="bg1"/>
          </a:solidFill>
          <a:ln w="19050">
            <a:solidFill>
              <a:srgbClr val="66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baseline="0" smtClean="0">
                <a:solidFill>
                  <a:srgbClr val="000000"/>
                </a:solidFill>
                <a:latin typeface="DIN"/>
              </a:rPr>
              <a:t> </a:t>
            </a:r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5569347" y="1506136"/>
            <a:ext cx="12474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b="1" baseline="0" smtClean="0">
                <a:solidFill>
                  <a:srgbClr val="6699FF"/>
                </a:solidFill>
                <a:latin typeface="Candara" pitchFamily="34" charset="0"/>
              </a:rPr>
              <a:t>www.posco.co.kr</a:t>
            </a:r>
            <a:endParaRPr lang="ko-KR" altLang="en-US" sz="1100" b="1">
              <a:solidFill>
                <a:srgbClr val="6699FF"/>
              </a:solidFill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179623" y="3203848"/>
            <a:ext cx="6480720" cy="5760639"/>
          </a:xfrm>
          <a:prstGeom prst="rect">
            <a:avLst/>
          </a:prstGeom>
          <a:noFill/>
          <a:ln w="3175"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TextBox 94"/>
          <p:cNvSpPr txBox="1"/>
          <p:nvPr/>
        </p:nvSpPr>
        <p:spPr>
          <a:xfrm>
            <a:off x="116632" y="1835696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u="sng" spc="-150" smtClean="0">
                <a:solidFill>
                  <a:srgbClr val="6666FF"/>
                </a:solidFill>
                <a:latin typeface="Candara" pitchFamily="34" charset="0"/>
              </a:rPr>
              <a:t>New Success Story</a:t>
            </a:r>
            <a:endParaRPr lang="ko-KR" altLang="en-US" sz="2400" b="1" u="sng" spc="-150" dirty="0">
              <a:solidFill>
                <a:srgbClr val="6666FF"/>
              </a:solidFill>
              <a:latin typeface="Candara" pitchFamily="34" charset="0"/>
            </a:endParaRPr>
          </a:p>
        </p:txBody>
      </p:sp>
      <p:sp>
        <p:nvSpPr>
          <p:cNvPr id="96" name="순서도: 병합 95"/>
          <p:cNvSpPr/>
          <p:nvPr/>
        </p:nvSpPr>
        <p:spPr>
          <a:xfrm>
            <a:off x="2356210" y="1994924"/>
            <a:ext cx="216024" cy="239174"/>
          </a:xfrm>
          <a:prstGeom prst="flowChartMerg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TextBox 96"/>
          <p:cNvSpPr txBox="1"/>
          <p:nvPr/>
        </p:nvSpPr>
        <p:spPr>
          <a:xfrm>
            <a:off x="116632" y="2283819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황량한 모래벌판 위에 제철소를 지어 </a:t>
            </a:r>
            <a:r>
              <a:rPr lang="ko-KR" altLang="en-US" sz="1200" b="1" spc="-150" smtClean="0">
                <a:solidFill>
                  <a:srgbClr val="0070C0"/>
                </a:solidFill>
                <a:latin typeface="+mn-ea"/>
              </a:rPr>
              <a:t>대한민국의 산업 근대화와 경제발전을 이끌었고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, 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바다를 메운 간척지 위에 </a:t>
            </a:r>
          </a:p>
          <a:p>
            <a:r>
              <a:rPr lang="ko-KR" altLang="en-US" sz="1200" b="1" spc="-150" smtClean="0">
                <a:solidFill>
                  <a:srgbClr val="0070C0"/>
                </a:solidFill>
                <a:latin typeface="+mn-ea"/>
              </a:rPr>
              <a:t>최첨단 제철 소를 세워 글로벌 철강기업의 기반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을 마련했던 포스코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,. 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이제 지난 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40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년간 철강산업에서 축적해온 </a:t>
            </a:r>
          </a:p>
          <a:p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핵심 역량을 바탕으로 </a:t>
            </a:r>
            <a:r>
              <a:rPr lang="ko-KR" altLang="en-US" sz="1200" b="1" spc="-150" smtClean="0">
                <a:solidFill>
                  <a:srgbClr val="0070C0"/>
                </a:solidFill>
                <a:latin typeface="+mn-ea"/>
              </a:rPr>
              <a:t>제</a:t>
            </a:r>
            <a:r>
              <a:rPr lang="en-US" altLang="ko-KR" sz="1200" b="1" spc="-150" smtClean="0">
                <a:solidFill>
                  <a:srgbClr val="0070C0"/>
                </a:solidFill>
                <a:latin typeface="+mn-ea"/>
              </a:rPr>
              <a:t>2 </a:t>
            </a:r>
            <a:r>
              <a:rPr lang="ko-KR" altLang="en-US" sz="1200" b="1" spc="-150" smtClean="0">
                <a:solidFill>
                  <a:srgbClr val="0070C0"/>
                </a:solidFill>
                <a:latin typeface="+mn-ea"/>
              </a:rPr>
              <a:t>의 핵심 사업을 육성하고 신성장 동력을 적극 발굴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하여 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2020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년까지 </a:t>
            </a:r>
          </a:p>
          <a:p>
            <a:r>
              <a:rPr lang="ko-KR" altLang="en-US" sz="1200" b="1" spc="-150" smtClean="0">
                <a:solidFill>
                  <a:srgbClr val="0070C0"/>
                </a:solidFill>
                <a:latin typeface="+mn-ea"/>
              </a:rPr>
              <a:t>그룹매출 </a:t>
            </a:r>
            <a:r>
              <a:rPr lang="en-US" altLang="ko-KR" sz="1200" b="1" spc="-150" smtClean="0">
                <a:solidFill>
                  <a:srgbClr val="0070C0"/>
                </a:solidFill>
                <a:latin typeface="+mn-ea"/>
              </a:rPr>
              <a:t>200</a:t>
            </a:r>
            <a:r>
              <a:rPr lang="ko-KR" altLang="en-US" sz="1200" b="1" spc="-150" smtClean="0">
                <a:solidFill>
                  <a:srgbClr val="0070C0"/>
                </a:solidFill>
                <a:latin typeface="+mn-ea"/>
              </a:rPr>
              <a:t>조원의  명실상부한 글로벌 리딩 컴퍼니를 목표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로  또  다른 성공신화를 만들어가고 있습니다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. </a:t>
            </a:r>
          </a:p>
        </p:txBody>
      </p:sp>
      <p:grpSp>
        <p:nvGrpSpPr>
          <p:cNvPr id="143" name="그룹 142"/>
          <p:cNvGrpSpPr/>
          <p:nvPr/>
        </p:nvGrpSpPr>
        <p:grpSpPr>
          <a:xfrm>
            <a:off x="260648" y="3303667"/>
            <a:ext cx="333351" cy="312021"/>
            <a:chOff x="7488137" y="4043956"/>
            <a:chExt cx="333351" cy="312021"/>
          </a:xfrm>
        </p:grpSpPr>
        <p:sp>
          <p:nvSpPr>
            <p:cNvPr id="100" name="타원 99"/>
            <p:cNvSpPr/>
            <p:nvPr/>
          </p:nvSpPr>
          <p:spPr>
            <a:xfrm>
              <a:off x="7533456" y="4067945"/>
              <a:ext cx="288032" cy="288032"/>
            </a:xfrm>
            <a:prstGeom prst="ellipse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7488137" y="4043956"/>
              <a:ext cx="192021" cy="167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 smtClean="0">
                  <a:solidFill>
                    <a:srgbClr val="FFFF99"/>
                  </a:solidFill>
                  <a:latin typeface="휴먼옛체" pitchFamily="18" charset="-127"/>
                  <a:ea typeface="휴먼옛체" pitchFamily="18" charset="-127"/>
                </a:rPr>
                <a:t>業</a:t>
              </a:r>
              <a:endParaRPr lang="ko-KR" altLang="en-US" sz="700" dirty="0">
                <a:solidFill>
                  <a:srgbClr val="FFFF99"/>
                </a:solidFill>
                <a:latin typeface="휴먼옛체" pitchFamily="18" charset="-127"/>
                <a:ea typeface="휴먼옛체" pitchFamily="18" charset="-127"/>
              </a:endParaRPr>
            </a:p>
          </p:txBody>
        </p:sp>
      </p:grpSp>
      <p:grpSp>
        <p:nvGrpSpPr>
          <p:cNvPr id="142" name="그룹 141"/>
          <p:cNvGrpSpPr/>
          <p:nvPr/>
        </p:nvGrpSpPr>
        <p:grpSpPr>
          <a:xfrm>
            <a:off x="239440" y="4463426"/>
            <a:ext cx="333351" cy="312022"/>
            <a:chOff x="7920185" y="4043955"/>
            <a:chExt cx="333351" cy="312022"/>
          </a:xfrm>
        </p:grpSpPr>
        <p:sp>
          <p:nvSpPr>
            <p:cNvPr id="128" name="타원 127"/>
            <p:cNvSpPr/>
            <p:nvPr/>
          </p:nvSpPr>
          <p:spPr>
            <a:xfrm>
              <a:off x="7965504" y="4067945"/>
              <a:ext cx="288032" cy="288032"/>
            </a:xfrm>
            <a:prstGeom prst="ellipse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920185" y="4043955"/>
              <a:ext cx="192021" cy="167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 smtClean="0">
                  <a:solidFill>
                    <a:srgbClr val="FFFF99"/>
                  </a:solidFill>
                  <a:latin typeface="휴먼옛체" pitchFamily="18" charset="-127"/>
                  <a:ea typeface="휴먼옛체" pitchFamily="18" charset="-127"/>
                </a:rPr>
                <a:t>場</a:t>
              </a:r>
            </a:p>
          </p:txBody>
        </p:sp>
      </p:grpSp>
      <p:grpSp>
        <p:nvGrpSpPr>
          <p:cNvPr id="141" name="그룹 140"/>
          <p:cNvGrpSpPr/>
          <p:nvPr/>
        </p:nvGrpSpPr>
        <p:grpSpPr>
          <a:xfrm>
            <a:off x="239021" y="6271408"/>
            <a:ext cx="333351" cy="312022"/>
            <a:chOff x="7560145" y="4476003"/>
            <a:chExt cx="333351" cy="312022"/>
          </a:xfrm>
        </p:grpSpPr>
        <p:sp>
          <p:nvSpPr>
            <p:cNvPr id="131" name="타원 130"/>
            <p:cNvSpPr/>
            <p:nvPr/>
          </p:nvSpPr>
          <p:spPr>
            <a:xfrm>
              <a:off x="7605464" y="4499993"/>
              <a:ext cx="288032" cy="288032"/>
            </a:xfrm>
            <a:prstGeom prst="ellipse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7560145" y="4476003"/>
              <a:ext cx="192021" cy="167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 smtClean="0">
                  <a:solidFill>
                    <a:srgbClr val="FFFF99"/>
                  </a:solidFill>
                  <a:latin typeface="휴먼옛체" pitchFamily="18" charset="-127"/>
                  <a:ea typeface="휴먼옛체" pitchFamily="18" charset="-127"/>
                </a:rPr>
                <a:t>動</a:t>
              </a:r>
            </a:p>
          </p:txBody>
        </p:sp>
      </p:grpSp>
      <p:grpSp>
        <p:nvGrpSpPr>
          <p:cNvPr id="140" name="그룹 139"/>
          <p:cNvGrpSpPr/>
          <p:nvPr/>
        </p:nvGrpSpPr>
        <p:grpSpPr>
          <a:xfrm>
            <a:off x="241203" y="7888560"/>
            <a:ext cx="333351" cy="312021"/>
            <a:chOff x="7992193" y="4476004"/>
            <a:chExt cx="333351" cy="312021"/>
          </a:xfrm>
        </p:grpSpPr>
        <p:sp>
          <p:nvSpPr>
            <p:cNvPr id="134" name="타원 133"/>
            <p:cNvSpPr/>
            <p:nvPr/>
          </p:nvSpPr>
          <p:spPr>
            <a:xfrm>
              <a:off x="8037512" y="4499993"/>
              <a:ext cx="288032" cy="288032"/>
            </a:xfrm>
            <a:prstGeom prst="ellipse">
              <a:avLst/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7992193" y="4476004"/>
              <a:ext cx="192021" cy="167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 smtClean="0">
                  <a:solidFill>
                    <a:srgbClr val="FFFF99"/>
                  </a:solidFill>
                  <a:latin typeface="휴먼옛체" pitchFamily="18" charset="-127"/>
                  <a:ea typeface="휴먼옛체" pitchFamily="18" charset="-127"/>
                </a:rPr>
                <a:t>人</a:t>
              </a:r>
            </a:p>
          </p:txBody>
        </p:sp>
      </p:grpSp>
      <p:sp>
        <p:nvSpPr>
          <p:cNvPr id="144" name="직사각형 143"/>
          <p:cNvSpPr/>
          <p:nvPr/>
        </p:nvSpPr>
        <p:spPr>
          <a:xfrm>
            <a:off x="634380" y="3279284"/>
            <a:ext cx="596297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spc="-150" smtClean="0">
                <a:latin typeface="+mn-ea"/>
              </a:rPr>
              <a:t>01 / </a:t>
            </a:r>
            <a:r>
              <a:rPr lang="ko-KR" altLang="en-US" sz="1400" b="1" spc="-150" smtClean="0">
                <a:latin typeface="+mn-ea"/>
              </a:rPr>
              <a:t>매출액 </a:t>
            </a:r>
            <a:r>
              <a:rPr lang="en-US" altLang="ko-KR" sz="1600" b="1" spc="-150" smtClean="0">
                <a:solidFill>
                  <a:srgbClr val="0066FF"/>
                </a:solidFill>
                <a:latin typeface="+mn-ea"/>
              </a:rPr>
              <a:t>200</a:t>
            </a:r>
            <a:r>
              <a:rPr lang="ko-KR" altLang="en-US" sz="1600" b="1" spc="-150" smtClean="0">
                <a:solidFill>
                  <a:srgbClr val="0066FF"/>
                </a:solidFill>
                <a:latin typeface="+mn-ea"/>
              </a:rPr>
              <a:t>조원</a:t>
            </a:r>
            <a:r>
              <a:rPr lang="ko-KR" altLang="en-US" sz="1400" b="1" spc="-150" smtClean="0">
                <a:latin typeface="+mn-ea"/>
              </a:rPr>
              <a:t>의 </a:t>
            </a:r>
            <a:r>
              <a:rPr lang="en-US" altLang="ko-KR" sz="1600" b="1" spc="-150" smtClean="0">
                <a:solidFill>
                  <a:srgbClr val="0066FF"/>
                </a:solidFill>
                <a:latin typeface="+mn-ea"/>
              </a:rPr>
              <a:t>Global Top Tier Biz Group </a:t>
            </a:r>
            <a:endParaRPr lang="en-US" altLang="ko-KR" sz="1400" b="1" spc="-150" smtClean="0">
              <a:solidFill>
                <a:srgbClr val="0066FF"/>
              </a:solidFill>
              <a:latin typeface="+mn-ea"/>
            </a:endParaRPr>
          </a:p>
          <a:p>
            <a:endParaRPr lang="en-US" altLang="ko-KR" sz="100" b="1" spc="-150" smtClean="0">
              <a:solidFill>
                <a:srgbClr val="31C531"/>
              </a:solidFill>
              <a:latin typeface="+mn-ea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44799" y="4456936"/>
            <a:ext cx="51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sz="1600" b="1" spc="-300" dirty="0" smtClean="0">
                <a:latin typeface="+mn-ea"/>
              </a:rPr>
              <a:t>02 / </a:t>
            </a:r>
            <a:r>
              <a:rPr lang="ko-KR" altLang="en-US" sz="1600" b="1" spc="-300" dirty="0" smtClean="0">
                <a:latin typeface="+mn-ea"/>
              </a:rPr>
              <a:t>기존 </a:t>
            </a:r>
            <a:r>
              <a:rPr lang="en-US" altLang="ko-KR" sz="1600" b="1" spc="-150" dirty="0" smtClean="0">
                <a:latin typeface="+mn-ea"/>
              </a:rPr>
              <a:t>UI + </a:t>
            </a:r>
            <a:r>
              <a:rPr lang="en-US" altLang="ko-KR" sz="1600" b="1" spc="-150" dirty="0" smtClean="0">
                <a:solidFill>
                  <a:srgbClr val="00BC00"/>
                </a:solidFill>
                <a:latin typeface="+mn-ea"/>
              </a:rPr>
              <a:t>Africa, </a:t>
            </a:r>
            <a:r>
              <a:rPr lang="ko-KR" altLang="en-US" sz="1600" b="1" spc="-300" dirty="0" smtClean="0">
                <a:solidFill>
                  <a:srgbClr val="00BC00"/>
                </a:solidFill>
                <a:latin typeface="+mn-ea"/>
              </a:rPr>
              <a:t>시베리아</a:t>
            </a:r>
            <a:r>
              <a:rPr lang="en-US" altLang="ko-KR" sz="1600" b="1" spc="-300" dirty="0" smtClean="0">
                <a:solidFill>
                  <a:srgbClr val="00BC00"/>
                </a:solidFill>
                <a:latin typeface="+mn-ea"/>
              </a:rPr>
              <a:t>, </a:t>
            </a:r>
            <a:r>
              <a:rPr lang="ko-KR" altLang="en-US" sz="1600" b="1" spc="-300" dirty="0" smtClean="0">
                <a:solidFill>
                  <a:srgbClr val="00BC00"/>
                </a:solidFill>
                <a:latin typeface="+mn-ea"/>
              </a:rPr>
              <a:t>남</a:t>
            </a:r>
            <a:r>
              <a:rPr lang="en-US" altLang="ko-KR" sz="1600" b="1" spc="-300" dirty="0" smtClean="0">
                <a:solidFill>
                  <a:srgbClr val="00BC00"/>
                </a:solidFill>
                <a:latin typeface="+mn-ea"/>
              </a:rPr>
              <a:t>/</a:t>
            </a:r>
            <a:r>
              <a:rPr lang="ko-KR" altLang="en-US" sz="1600" b="1" spc="-300" dirty="0" smtClean="0">
                <a:solidFill>
                  <a:srgbClr val="00BC00"/>
                </a:solidFill>
                <a:latin typeface="+mn-ea"/>
              </a:rPr>
              <a:t>북극해</a:t>
            </a:r>
            <a:r>
              <a:rPr lang="ko-KR" altLang="en-US" sz="1600" b="1" spc="-300" dirty="0" smtClean="0">
                <a:latin typeface="+mn-ea"/>
              </a:rPr>
              <a:t> 등</a:t>
            </a:r>
            <a:r>
              <a:rPr lang="ko-KR" altLang="en-US" sz="1600" b="1" spc="-150" dirty="0" smtClean="0">
                <a:latin typeface="+mn-ea"/>
              </a:rPr>
              <a:t> </a:t>
            </a:r>
            <a:r>
              <a:rPr lang="en-US" altLang="ko-KR" sz="1600" b="1" spc="-150" dirty="0" smtClean="0">
                <a:solidFill>
                  <a:srgbClr val="00BC00"/>
                </a:solidFill>
                <a:latin typeface="+mn-ea"/>
              </a:rPr>
              <a:t>Frontier</a:t>
            </a:r>
            <a:r>
              <a:rPr lang="ko-KR" altLang="en-US" sz="1600" b="1" spc="-300" smtClean="0">
                <a:solidFill>
                  <a:srgbClr val="00BC00"/>
                </a:solidFill>
                <a:latin typeface="+mn-ea"/>
              </a:rPr>
              <a:t>로 영역확장</a:t>
            </a:r>
            <a:endParaRPr lang="ko-KR" altLang="en-US" sz="1600" b="1" spc="-300" dirty="0" smtClean="0">
              <a:solidFill>
                <a:srgbClr val="00BC00"/>
              </a:solidFill>
              <a:latin typeface="+mn-ea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646938" y="6258664"/>
            <a:ext cx="10930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spc="-300" dirty="0" smtClean="0">
                <a:latin typeface="+mn-ea"/>
              </a:rPr>
              <a:t>03 / </a:t>
            </a:r>
            <a:r>
              <a:rPr lang="ko-KR" altLang="en-US" sz="1600" b="1" spc="-300" dirty="0" smtClean="0">
                <a:latin typeface="+mn-ea"/>
              </a:rPr>
              <a:t>신뢰와 소통</a:t>
            </a:r>
            <a:r>
              <a:rPr lang="en-US" altLang="ko-KR" sz="1600" b="1" spc="-300" dirty="0" smtClean="0">
                <a:latin typeface="+mn-ea"/>
              </a:rPr>
              <a:t>, </a:t>
            </a:r>
            <a:r>
              <a:rPr lang="ko-KR" altLang="en-US" sz="1600" b="1" spc="-300" dirty="0" smtClean="0">
                <a:latin typeface="+mn-ea"/>
              </a:rPr>
              <a:t>혁신과 시너지가 어우러진 </a:t>
            </a:r>
            <a:r>
              <a:rPr lang="ko-KR" altLang="en-US" sz="1600" b="1" spc="-300" dirty="0" smtClean="0">
                <a:solidFill>
                  <a:srgbClr val="FF0066"/>
                </a:solidFill>
                <a:latin typeface="+mn-ea"/>
              </a:rPr>
              <a:t>패밀리 경영</a:t>
            </a:r>
            <a:r>
              <a:rPr lang="en-US" altLang="ko-KR" sz="1600" b="1" spc="-300" dirty="0" smtClean="0">
                <a:solidFill>
                  <a:srgbClr val="FF0066"/>
                </a:solidFill>
                <a:latin typeface="+mn-ea"/>
              </a:rPr>
              <a:t>Sys </a:t>
            </a:r>
            <a:r>
              <a:rPr lang="ko-KR" altLang="en-US" sz="1600" b="1" spc="-300" dirty="0" smtClean="0">
                <a:latin typeface="+mn-ea"/>
              </a:rPr>
              <a:t>확립</a:t>
            </a:r>
          </a:p>
          <a:p>
            <a:endParaRPr lang="en-US" altLang="ko-KR" sz="200" b="1" spc="-300" dirty="0" smtClean="0">
              <a:solidFill>
                <a:srgbClr val="31C531"/>
              </a:solidFill>
              <a:latin typeface="+mn-ea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707898" y="7896314"/>
            <a:ext cx="10930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spc="-300" dirty="0" smtClean="0">
                <a:latin typeface="+mn-ea"/>
              </a:rPr>
              <a:t>04 / </a:t>
            </a:r>
            <a:r>
              <a:rPr lang="ko-KR" altLang="en-US" sz="1600" b="1" spc="-300" dirty="0" smtClean="0">
                <a:solidFill>
                  <a:srgbClr val="000000"/>
                </a:solidFill>
                <a:latin typeface="+mn-ea"/>
              </a:rPr>
              <a:t>개인 비전 지원</a:t>
            </a:r>
            <a:r>
              <a:rPr lang="ko-KR" altLang="en-US" sz="1600" spc="-300" dirty="0" smtClean="0">
                <a:solidFill>
                  <a:srgbClr val="000000"/>
                </a:solidFill>
                <a:latin typeface="+mn-ea"/>
              </a:rPr>
              <a:t>을 통한 </a:t>
            </a:r>
            <a:r>
              <a:rPr lang="ko-KR" altLang="en-US" sz="1600" b="1" spc="-300" dirty="0" smtClean="0">
                <a:solidFill>
                  <a:srgbClr val="000000"/>
                </a:solidFill>
                <a:latin typeface="+mn-ea"/>
              </a:rPr>
              <a:t>회사</a:t>
            </a:r>
            <a:r>
              <a:rPr lang="ko-KR" altLang="en-US" sz="1600" spc="-300" dirty="0" smtClean="0">
                <a:solidFill>
                  <a:srgbClr val="000000"/>
                </a:solidFill>
                <a:latin typeface="+mn-ea"/>
              </a:rPr>
              <a:t>와 </a:t>
            </a:r>
            <a:r>
              <a:rPr lang="ko-KR" altLang="en-US" sz="1600" b="1" spc="-300" dirty="0" smtClean="0">
                <a:solidFill>
                  <a:srgbClr val="000000"/>
                </a:solidFill>
                <a:latin typeface="+mn-ea"/>
              </a:rPr>
              <a:t>직원</a:t>
            </a:r>
            <a:r>
              <a:rPr lang="ko-KR" altLang="en-US" sz="1600" spc="-300" dirty="0" smtClean="0">
                <a:solidFill>
                  <a:srgbClr val="000000"/>
                </a:solidFill>
                <a:latin typeface="+mn-ea"/>
              </a:rPr>
              <a:t>간 </a:t>
            </a:r>
            <a:r>
              <a:rPr lang="ko-KR" altLang="en-US" sz="1600" b="1" spc="-300" dirty="0" smtClean="0">
                <a:solidFill>
                  <a:srgbClr val="9900FF"/>
                </a:solidFill>
                <a:latin typeface="+mn-ea"/>
              </a:rPr>
              <a:t>동반 성장</a:t>
            </a:r>
            <a:r>
              <a:rPr lang="ko-KR" altLang="en-US" sz="1600" spc="-300" dirty="0" smtClean="0">
                <a:solidFill>
                  <a:srgbClr val="9900FF"/>
                </a:solidFill>
                <a:latin typeface="+mn-ea"/>
              </a:rPr>
              <a:t> </a:t>
            </a:r>
            <a:r>
              <a:rPr lang="ko-KR" altLang="en-US" sz="1600" spc="-300" dirty="0" smtClean="0">
                <a:solidFill>
                  <a:srgbClr val="000000"/>
                </a:solidFill>
                <a:latin typeface="+mn-ea"/>
              </a:rPr>
              <a:t>추구</a:t>
            </a:r>
            <a:endParaRPr lang="en-US" altLang="ko-KR" sz="1600" spc="-300" dirty="0" smtClean="0">
              <a:solidFill>
                <a:srgbClr val="000000"/>
              </a:solidFill>
              <a:latin typeface="+mn-ea"/>
            </a:endParaRPr>
          </a:p>
          <a:p>
            <a:endParaRPr lang="en-US" altLang="ko-KR" sz="200" b="1" spc="-300" dirty="0" smtClean="0">
              <a:solidFill>
                <a:srgbClr val="31C531"/>
              </a:solidFill>
              <a:latin typeface="+mn-ea"/>
            </a:endParaRPr>
          </a:p>
        </p:txBody>
      </p:sp>
      <p:pic>
        <p:nvPicPr>
          <p:cNvPr id="14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3576" y="7924120"/>
            <a:ext cx="903668" cy="1085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직사각형 64"/>
          <p:cNvSpPr/>
          <p:nvPr/>
        </p:nvSpPr>
        <p:spPr>
          <a:xfrm>
            <a:off x="620688" y="3581539"/>
            <a:ext cx="604867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향후 포스코 패밀리의 사업 범위는 철강사업뿐만 아니라 </a:t>
            </a:r>
            <a:r>
              <a:rPr lang="ko-KR" altLang="en-US" sz="1100" spc="-150" smtClean="0">
                <a:solidFill>
                  <a:srgbClr val="6161FF"/>
                </a:solidFill>
              </a:rPr>
              <a:t>원료</a:t>
            </a:r>
            <a:r>
              <a:rPr lang="en-US" altLang="ko-KR" sz="1100" spc="-150" smtClean="0">
                <a:solidFill>
                  <a:srgbClr val="6161FF"/>
                </a:solidFill>
              </a:rPr>
              <a:t>/</a:t>
            </a:r>
            <a:r>
              <a:rPr lang="ko-KR" altLang="en-US" sz="1100" spc="-150" smtClean="0">
                <a:solidFill>
                  <a:srgbClr val="6161FF"/>
                </a:solidFill>
              </a:rPr>
              <a:t>물류 및 소재</a:t>
            </a:r>
            <a:r>
              <a:rPr lang="en-US" altLang="ko-KR" sz="1100" spc="-150" smtClean="0">
                <a:solidFill>
                  <a:srgbClr val="6161FF"/>
                </a:solidFill>
              </a:rPr>
              <a:t>/</a:t>
            </a:r>
            <a:r>
              <a:rPr lang="ko-KR" altLang="en-US" sz="1100" spc="-150" smtClean="0">
                <a:solidFill>
                  <a:srgbClr val="6161FF"/>
                </a:solidFill>
              </a:rPr>
              <a:t>자원사업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에도 진출할 것이며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,</a:t>
            </a:r>
          </a:p>
          <a:p>
            <a:pPr lvl="0"/>
            <a:r>
              <a:rPr lang="ko-KR" altLang="en-US" sz="1100" spc="-150" smtClean="0">
                <a:solidFill>
                  <a:srgbClr val="6161FF"/>
                </a:solidFill>
              </a:rPr>
              <a:t>에너지</a:t>
            </a:r>
            <a:r>
              <a:rPr lang="en-US" altLang="ko-KR" sz="1100" spc="-150" smtClean="0">
                <a:solidFill>
                  <a:srgbClr val="6161FF"/>
                </a:solidFill>
              </a:rPr>
              <a:t>, </a:t>
            </a:r>
            <a:r>
              <a:rPr lang="ko-KR" altLang="en-US" sz="1100" spc="-150" smtClean="0">
                <a:solidFill>
                  <a:srgbClr val="6161FF"/>
                </a:solidFill>
              </a:rPr>
              <a:t>화학</a:t>
            </a:r>
            <a:r>
              <a:rPr lang="en-US" altLang="ko-KR" sz="1100" spc="-150" smtClean="0">
                <a:solidFill>
                  <a:srgbClr val="6161FF"/>
                </a:solidFill>
              </a:rPr>
              <a:t>, E&amp;C, ICT 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등 다양한 산업에 진출하는 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Business 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포트폴리오를 구축할 계획입니다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  <a:endParaRPr lang="en-US" altLang="ko-KR" sz="1100" spc="-150" dirty="0" smtClean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lvl="0"/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따라서  </a:t>
            </a:r>
            <a:r>
              <a:rPr lang="ko-KR" altLang="en-US" sz="1100" spc="-150" smtClean="0">
                <a:solidFill>
                  <a:srgbClr val="6161FF"/>
                </a:solidFill>
              </a:rPr>
              <a:t>다양한 전공의 인재에 대한 </a:t>
            </a:r>
            <a:r>
              <a:rPr lang="en-US" altLang="ko-KR" sz="1100" spc="-150" smtClean="0">
                <a:solidFill>
                  <a:srgbClr val="6161FF"/>
                </a:solidFill>
              </a:rPr>
              <a:t>Needs</a:t>
            </a:r>
            <a:r>
              <a:rPr lang="ko-KR" altLang="en-US" sz="1100" spc="-150" smtClean="0">
                <a:solidFill>
                  <a:srgbClr val="6161FF"/>
                </a:solidFill>
              </a:rPr>
              <a:t>가 대두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되고 있으며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,  </a:t>
            </a:r>
            <a:r>
              <a:rPr lang="ko-KR" altLang="en-US" sz="1100" spc="-150" smtClean="0">
                <a:solidFill>
                  <a:srgbClr val="6161FF"/>
                </a:solidFill>
              </a:rPr>
              <a:t>더 큰 미래를 함께 그릴 수 있는 기회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가 있습니다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  <p:grpSp>
        <p:nvGrpSpPr>
          <p:cNvPr id="405" name="그룹 404"/>
          <p:cNvGrpSpPr/>
          <p:nvPr/>
        </p:nvGrpSpPr>
        <p:grpSpPr>
          <a:xfrm>
            <a:off x="790992" y="5415900"/>
            <a:ext cx="5544615" cy="648072"/>
            <a:chOff x="1607928" y="2603556"/>
            <a:chExt cx="5437186" cy="3541809"/>
          </a:xfrm>
          <a:solidFill>
            <a:schemeClr val="bg1">
              <a:lumMod val="85000"/>
            </a:schemeClr>
          </a:solidFill>
        </p:grpSpPr>
        <p:grpSp>
          <p:nvGrpSpPr>
            <p:cNvPr id="406" name="Group 23"/>
            <p:cNvGrpSpPr>
              <a:grpSpLocks/>
            </p:cNvGrpSpPr>
            <p:nvPr/>
          </p:nvGrpSpPr>
          <p:grpSpPr bwMode="auto">
            <a:xfrm>
              <a:off x="1607928" y="2603556"/>
              <a:ext cx="5437186" cy="3541809"/>
              <a:chOff x="476" y="1169"/>
              <a:chExt cx="4910" cy="2746"/>
            </a:xfrm>
            <a:grpFill/>
          </p:grpSpPr>
          <p:grpSp>
            <p:nvGrpSpPr>
              <p:cNvPr id="410" name="Group 24"/>
              <p:cNvGrpSpPr>
                <a:grpSpLocks/>
              </p:cNvGrpSpPr>
              <p:nvPr/>
            </p:nvGrpSpPr>
            <p:grpSpPr bwMode="auto">
              <a:xfrm>
                <a:off x="476" y="1169"/>
                <a:ext cx="1967" cy="1561"/>
                <a:chOff x="1991" y="1035"/>
                <a:chExt cx="3534" cy="2804"/>
              </a:xfrm>
              <a:grpFill/>
            </p:grpSpPr>
            <p:sp>
              <p:nvSpPr>
                <p:cNvPr id="588" name="Freeform 346"/>
                <p:cNvSpPr>
                  <a:spLocks/>
                </p:cNvSpPr>
                <p:nvPr/>
              </p:nvSpPr>
              <p:spPr bwMode="gray">
                <a:xfrm>
                  <a:off x="4556" y="1189"/>
                  <a:ext cx="870" cy="1017"/>
                </a:xfrm>
                <a:custGeom>
                  <a:avLst/>
                  <a:gdLst>
                    <a:gd name="T0" fmla="*/ 376 w 440"/>
                    <a:gd name="T1" fmla="*/ 263 h 658"/>
                    <a:gd name="T2" fmla="*/ 273 w 440"/>
                    <a:gd name="T3" fmla="*/ 306 h 658"/>
                    <a:gd name="T4" fmla="*/ 196 w 440"/>
                    <a:gd name="T5" fmla="*/ 368 h 658"/>
                    <a:gd name="T6" fmla="*/ 259 w 440"/>
                    <a:gd name="T7" fmla="*/ 420 h 658"/>
                    <a:gd name="T8" fmla="*/ 212 w 440"/>
                    <a:gd name="T9" fmla="*/ 482 h 658"/>
                    <a:gd name="T10" fmla="*/ 87 w 440"/>
                    <a:gd name="T11" fmla="*/ 512 h 658"/>
                    <a:gd name="T12" fmla="*/ 8 w 440"/>
                    <a:gd name="T13" fmla="*/ 539 h 658"/>
                    <a:gd name="T14" fmla="*/ 101 w 440"/>
                    <a:gd name="T15" fmla="*/ 612 h 658"/>
                    <a:gd name="T16" fmla="*/ 204 w 440"/>
                    <a:gd name="T17" fmla="*/ 617 h 658"/>
                    <a:gd name="T18" fmla="*/ 148 w 440"/>
                    <a:gd name="T19" fmla="*/ 649 h 658"/>
                    <a:gd name="T20" fmla="*/ 79 w 440"/>
                    <a:gd name="T21" fmla="*/ 654 h 658"/>
                    <a:gd name="T22" fmla="*/ 93 w 440"/>
                    <a:gd name="T23" fmla="*/ 706 h 658"/>
                    <a:gd name="T24" fmla="*/ 180 w 440"/>
                    <a:gd name="T25" fmla="*/ 759 h 658"/>
                    <a:gd name="T26" fmla="*/ 368 w 440"/>
                    <a:gd name="T27" fmla="*/ 726 h 658"/>
                    <a:gd name="T28" fmla="*/ 469 w 440"/>
                    <a:gd name="T29" fmla="*/ 750 h 658"/>
                    <a:gd name="T30" fmla="*/ 556 w 440"/>
                    <a:gd name="T31" fmla="*/ 903 h 658"/>
                    <a:gd name="T32" fmla="*/ 564 w 440"/>
                    <a:gd name="T33" fmla="*/ 980 h 658"/>
                    <a:gd name="T34" fmla="*/ 556 w 440"/>
                    <a:gd name="T35" fmla="*/ 1023 h 658"/>
                    <a:gd name="T36" fmla="*/ 579 w 440"/>
                    <a:gd name="T37" fmla="*/ 1037 h 658"/>
                    <a:gd name="T38" fmla="*/ 649 w 440"/>
                    <a:gd name="T39" fmla="*/ 1070 h 658"/>
                    <a:gd name="T40" fmla="*/ 633 w 440"/>
                    <a:gd name="T41" fmla="*/ 1090 h 658"/>
                    <a:gd name="T42" fmla="*/ 649 w 440"/>
                    <a:gd name="T43" fmla="*/ 1122 h 658"/>
                    <a:gd name="T44" fmla="*/ 625 w 440"/>
                    <a:gd name="T45" fmla="*/ 1199 h 658"/>
                    <a:gd name="T46" fmla="*/ 587 w 440"/>
                    <a:gd name="T47" fmla="*/ 1270 h 658"/>
                    <a:gd name="T48" fmla="*/ 649 w 440"/>
                    <a:gd name="T49" fmla="*/ 1428 h 658"/>
                    <a:gd name="T50" fmla="*/ 759 w 440"/>
                    <a:gd name="T51" fmla="*/ 1543 h 658"/>
                    <a:gd name="T52" fmla="*/ 836 w 440"/>
                    <a:gd name="T53" fmla="*/ 1549 h 658"/>
                    <a:gd name="T54" fmla="*/ 915 w 440"/>
                    <a:gd name="T55" fmla="*/ 1558 h 658"/>
                    <a:gd name="T56" fmla="*/ 945 w 440"/>
                    <a:gd name="T57" fmla="*/ 1457 h 658"/>
                    <a:gd name="T58" fmla="*/ 1008 w 440"/>
                    <a:gd name="T59" fmla="*/ 1348 h 658"/>
                    <a:gd name="T60" fmla="*/ 1103 w 440"/>
                    <a:gd name="T61" fmla="*/ 1328 h 658"/>
                    <a:gd name="T62" fmla="*/ 1283 w 440"/>
                    <a:gd name="T63" fmla="*/ 1218 h 658"/>
                    <a:gd name="T64" fmla="*/ 1360 w 440"/>
                    <a:gd name="T65" fmla="*/ 1195 h 658"/>
                    <a:gd name="T66" fmla="*/ 1455 w 440"/>
                    <a:gd name="T67" fmla="*/ 1161 h 658"/>
                    <a:gd name="T68" fmla="*/ 1477 w 440"/>
                    <a:gd name="T69" fmla="*/ 1108 h 658"/>
                    <a:gd name="T70" fmla="*/ 1329 w 440"/>
                    <a:gd name="T71" fmla="*/ 1133 h 658"/>
                    <a:gd name="T72" fmla="*/ 1345 w 440"/>
                    <a:gd name="T73" fmla="*/ 1117 h 658"/>
                    <a:gd name="T74" fmla="*/ 1408 w 440"/>
                    <a:gd name="T75" fmla="*/ 1046 h 658"/>
                    <a:gd name="T76" fmla="*/ 1447 w 440"/>
                    <a:gd name="T77" fmla="*/ 1042 h 658"/>
                    <a:gd name="T78" fmla="*/ 1524 w 440"/>
                    <a:gd name="T79" fmla="*/ 1017 h 658"/>
                    <a:gd name="T80" fmla="*/ 1501 w 440"/>
                    <a:gd name="T81" fmla="*/ 937 h 658"/>
                    <a:gd name="T82" fmla="*/ 1572 w 440"/>
                    <a:gd name="T83" fmla="*/ 893 h 658"/>
                    <a:gd name="T84" fmla="*/ 1619 w 440"/>
                    <a:gd name="T85" fmla="*/ 770 h 658"/>
                    <a:gd name="T86" fmla="*/ 1493 w 440"/>
                    <a:gd name="T87" fmla="*/ 740 h 658"/>
                    <a:gd name="T88" fmla="*/ 1485 w 440"/>
                    <a:gd name="T89" fmla="*/ 645 h 658"/>
                    <a:gd name="T90" fmla="*/ 1485 w 440"/>
                    <a:gd name="T91" fmla="*/ 502 h 658"/>
                    <a:gd name="T92" fmla="*/ 1548 w 440"/>
                    <a:gd name="T93" fmla="*/ 416 h 658"/>
                    <a:gd name="T94" fmla="*/ 1619 w 440"/>
                    <a:gd name="T95" fmla="*/ 334 h 658"/>
                    <a:gd name="T96" fmla="*/ 1604 w 440"/>
                    <a:gd name="T97" fmla="*/ 311 h 658"/>
                    <a:gd name="T98" fmla="*/ 1704 w 440"/>
                    <a:gd name="T99" fmla="*/ 206 h 658"/>
                    <a:gd name="T100" fmla="*/ 1596 w 440"/>
                    <a:gd name="T101" fmla="*/ 176 h 658"/>
                    <a:gd name="T102" fmla="*/ 1556 w 440"/>
                    <a:gd name="T103" fmla="*/ 258 h 658"/>
                    <a:gd name="T104" fmla="*/ 1556 w 440"/>
                    <a:gd name="T105" fmla="*/ 158 h 658"/>
                    <a:gd name="T106" fmla="*/ 1439 w 440"/>
                    <a:gd name="T107" fmla="*/ 187 h 658"/>
                    <a:gd name="T108" fmla="*/ 1424 w 440"/>
                    <a:gd name="T109" fmla="*/ 144 h 658"/>
                    <a:gd name="T110" fmla="*/ 1297 w 440"/>
                    <a:gd name="T111" fmla="*/ 148 h 658"/>
                    <a:gd name="T112" fmla="*/ 1439 w 440"/>
                    <a:gd name="T113" fmla="*/ 105 h 658"/>
                    <a:gd name="T114" fmla="*/ 1321 w 440"/>
                    <a:gd name="T115" fmla="*/ 43 h 658"/>
                    <a:gd name="T116" fmla="*/ 1125 w 440"/>
                    <a:gd name="T117" fmla="*/ 91 h 658"/>
                    <a:gd name="T118" fmla="*/ 1244 w 440"/>
                    <a:gd name="T119" fmla="*/ 9 h 658"/>
                    <a:gd name="T120" fmla="*/ 876 w 440"/>
                    <a:gd name="T121" fmla="*/ 100 h 658"/>
                    <a:gd name="T122" fmla="*/ 641 w 440"/>
                    <a:gd name="T123" fmla="*/ 158 h 658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440"/>
                    <a:gd name="T187" fmla="*/ 0 h 658"/>
                    <a:gd name="T188" fmla="*/ 440 w 440"/>
                    <a:gd name="T189" fmla="*/ 658 h 658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440" h="658">
                      <a:moveTo>
                        <a:pt x="104" y="78"/>
                      </a:moveTo>
                      <a:lnTo>
                        <a:pt x="102" y="78"/>
                      </a:lnTo>
                      <a:lnTo>
                        <a:pt x="102" y="80"/>
                      </a:lnTo>
                      <a:lnTo>
                        <a:pt x="98" y="82"/>
                      </a:lnTo>
                      <a:lnTo>
                        <a:pt x="96" y="86"/>
                      </a:lnTo>
                      <a:lnTo>
                        <a:pt x="96" y="88"/>
                      </a:lnTo>
                      <a:lnTo>
                        <a:pt x="94" y="92"/>
                      </a:lnTo>
                      <a:lnTo>
                        <a:pt x="96" y="94"/>
                      </a:lnTo>
                      <a:lnTo>
                        <a:pt x="96" y="96"/>
                      </a:lnTo>
                      <a:lnTo>
                        <a:pt x="96" y="102"/>
                      </a:lnTo>
                      <a:lnTo>
                        <a:pt x="96" y="110"/>
                      </a:lnTo>
                      <a:lnTo>
                        <a:pt x="96" y="112"/>
                      </a:lnTo>
                      <a:lnTo>
                        <a:pt x="96" y="116"/>
                      </a:lnTo>
                      <a:lnTo>
                        <a:pt x="96" y="118"/>
                      </a:lnTo>
                      <a:lnTo>
                        <a:pt x="94" y="122"/>
                      </a:lnTo>
                      <a:lnTo>
                        <a:pt x="90" y="122"/>
                      </a:lnTo>
                      <a:lnTo>
                        <a:pt x="76" y="122"/>
                      </a:lnTo>
                      <a:lnTo>
                        <a:pt x="74" y="122"/>
                      </a:lnTo>
                      <a:lnTo>
                        <a:pt x="74" y="124"/>
                      </a:lnTo>
                      <a:lnTo>
                        <a:pt x="72" y="126"/>
                      </a:lnTo>
                      <a:lnTo>
                        <a:pt x="70" y="128"/>
                      </a:lnTo>
                      <a:lnTo>
                        <a:pt x="68" y="128"/>
                      </a:lnTo>
                      <a:lnTo>
                        <a:pt x="56" y="130"/>
                      </a:lnTo>
                      <a:lnTo>
                        <a:pt x="56" y="132"/>
                      </a:lnTo>
                      <a:lnTo>
                        <a:pt x="56" y="134"/>
                      </a:lnTo>
                      <a:lnTo>
                        <a:pt x="56" y="138"/>
                      </a:lnTo>
                      <a:lnTo>
                        <a:pt x="52" y="142"/>
                      </a:lnTo>
                      <a:lnTo>
                        <a:pt x="50" y="144"/>
                      </a:lnTo>
                      <a:lnTo>
                        <a:pt x="48" y="146"/>
                      </a:lnTo>
                      <a:lnTo>
                        <a:pt x="48" y="150"/>
                      </a:lnTo>
                      <a:lnTo>
                        <a:pt x="50" y="154"/>
                      </a:lnTo>
                      <a:lnTo>
                        <a:pt x="54" y="156"/>
                      </a:lnTo>
                      <a:lnTo>
                        <a:pt x="58" y="156"/>
                      </a:lnTo>
                      <a:lnTo>
                        <a:pt x="62" y="158"/>
                      </a:lnTo>
                      <a:lnTo>
                        <a:pt x="68" y="158"/>
                      </a:lnTo>
                      <a:lnTo>
                        <a:pt x="68" y="160"/>
                      </a:lnTo>
                      <a:lnTo>
                        <a:pt x="68" y="162"/>
                      </a:lnTo>
                      <a:lnTo>
                        <a:pt x="68" y="166"/>
                      </a:lnTo>
                      <a:lnTo>
                        <a:pt x="68" y="168"/>
                      </a:lnTo>
                      <a:lnTo>
                        <a:pt x="66" y="172"/>
                      </a:lnTo>
                      <a:lnTo>
                        <a:pt x="66" y="176"/>
                      </a:lnTo>
                      <a:lnTo>
                        <a:pt x="68" y="180"/>
                      </a:lnTo>
                      <a:lnTo>
                        <a:pt x="68" y="182"/>
                      </a:lnTo>
                      <a:lnTo>
                        <a:pt x="68" y="186"/>
                      </a:lnTo>
                      <a:lnTo>
                        <a:pt x="68" y="190"/>
                      </a:lnTo>
                      <a:lnTo>
                        <a:pt x="66" y="192"/>
                      </a:lnTo>
                      <a:lnTo>
                        <a:pt x="64" y="194"/>
                      </a:lnTo>
                      <a:lnTo>
                        <a:pt x="62" y="194"/>
                      </a:lnTo>
                      <a:lnTo>
                        <a:pt x="58" y="194"/>
                      </a:lnTo>
                      <a:lnTo>
                        <a:pt x="56" y="196"/>
                      </a:lnTo>
                      <a:lnTo>
                        <a:pt x="56" y="200"/>
                      </a:lnTo>
                      <a:lnTo>
                        <a:pt x="54" y="202"/>
                      </a:lnTo>
                      <a:lnTo>
                        <a:pt x="52" y="202"/>
                      </a:lnTo>
                      <a:lnTo>
                        <a:pt x="48" y="202"/>
                      </a:lnTo>
                      <a:lnTo>
                        <a:pt x="46" y="202"/>
                      </a:lnTo>
                      <a:lnTo>
                        <a:pt x="44" y="202"/>
                      </a:lnTo>
                      <a:lnTo>
                        <a:pt x="42" y="204"/>
                      </a:lnTo>
                      <a:lnTo>
                        <a:pt x="42" y="206"/>
                      </a:lnTo>
                      <a:lnTo>
                        <a:pt x="38" y="208"/>
                      </a:lnTo>
                      <a:lnTo>
                        <a:pt x="32" y="212"/>
                      </a:lnTo>
                      <a:lnTo>
                        <a:pt x="28" y="214"/>
                      </a:lnTo>
                      <a:lnTo>
                        <a:pt x="22" y="214"/>
                      </a:lnTo>
                      <a:lnTo>
                        <a:pt x="20" y="214"/>
                      </a:lnTo>
                      <a:lnTo>
                        <a:pt x="16" y="214"/>
                      </a:lnTo>
                      <a:lnTo>
                        <a:pt x="14" y="216"/>
                      </a:lnTo>
                      <a:lnTo>
                        <a:pt x="10" y="218"/>
                      </a:lnTo>
                      <a:lnTo>
                        <a:pt x="10" y="220"/>
                      </a:lnTo>
                      <a:lnTo>
                        <a:pt x="8" y="222"/>
                      </a:lnTo>
                      <a:lnTo>
                        <a:pt x="6" y="222"/>
                      </a:lnTo>
                      <a:lnTo>
                        <a:pt x="6" y="224"/>
                      </a:lnTo>
                      <a:lnTo>
                        <a:pt x="4" y="224"/>
                      </a:lnTo>
                      <a:lnTo>
                        <a:pt x="2" y="226"/>
                      </a:lnTo>
                      <a:lnTo>
                        <a:pt x="0" y="230"/>
                      </a:lnTo>
                      <a:lnTo>
                        <a:pt x="2" y="234"/>
                      </a:lnTo>
                      <a:lnTo>
                        <a:pt x="4" y="238"/>
                      </a:lnTo>
                      <a:lnTo>
                        <a:pt x="6" y="240"/>
                      </a:lnTo>
                      <a:lnTo>
                        <a:pt x="10" y="240"/>
                      </a:lnTo>
                      <a:lnTo>
                        <a:pt x="18" y="246"/>
                      </a:lnTo>
                      <a:lnTo>
                        <a:pt x="20" y="248"/>
                      </a:lnTo>
                      <a:lnTo>
                        <a:pt x="22" y="250"/>
                      </a:lnTo>
                      <a:lnTo>
                        <a:pt x="24" y="252"/>
                      </a:lnTo>
                      <a:lnTo>
                        <a:pt x="24" y="254"/>
                      </a:lnTo>
                      <a:lnTo>
                        <a:pt x="26" y="256"/>
                      </a:lnTo>
                      <a:lnTo>
                        <a:pt x="30" y="256"/>
                      </a:lnTo>
                      <a:lnTo>
                        <a:pt x="34" y="256"/>
                      </a:lnTo>
                      <a:lnTo>
                        <a:pt x="40" y="256"/>
                      </a:lnTo>
                      <a:lnTo>
                        <a:pt x="40" y="254"/>
                      </a:lnTo>
                      <a:lnTo>
                        <a:pt x="40" y="252"/>
                      </a:lnTo>
                      <a:lnTo>
                        <a:pt x="42" y="252"/>
                      </a:lnTo>
                      <a:lnTo>
                        <a:pt x="44" y="250"/>
                      </a:lnTo>
                      <a:lnTo>
                        <a:pt x="46" y="252"/>
                      </a:lnTo>
                      <a:lnTo>
                        <a:pt x="48" y="254"/>
                      </a:lnTo>
                      <a:lnTo>
                        <a:pt x="50" y="256"/>
                      </a:lnTo>
                      <a:lnTo>
                        <a:pt x="52" y="258"/>
                      </a:lnTo>
                      <a:lnTo>
                        <a:pt x="52" y="260"/>
                      </a:lnTo>
                      <a:lnTo>
                        <a:pt x="48" y="262"/>
                      </a:lnTo>
                      <a:lnTo>
                        <a:pt x="44" y="264"/>
                      </a:lnTo>
                      <a:lnTo>
                        <a:pt x="42" y="266"/>
                      </a:lnTo>
                      <a:lnTo>
                        <a:pt x="42" y="268"/>
                      </a:lnTo>
                      <a:lnTo>
                        <a:pt x="44" y="270"/>
                      </a:lnTo>
                      <a:lnTo>
                        <a:pt x="44" y="272"/>
                      </a:lnTo>
                      <a:lnTo>
                        <a:pt x="44" y="274"/>
                      </a:lnTo>
                      <a:lnTo>
                        <a:pt x="42" y="274"/>
                      </a:lnTo>
                      <a:lnTo>
                        <a:pt x="38" y="272"/>
                      </a:lnTo>
                      <a:lnTo>
                        <a:pt x="36" y="270"/>
                      </a:lnTo>
                      <a:lnTo>
                        <a:pt x="32" y="268"/>
                      </a:lnTo>
                      <a:lnTo>
                        <a:pt x="32" y="270"/>
                      </a:lnTo>
                      <a:lnTo>
                        <a:pt x="30" y="272"/>
                      </a:lnTo>
                      <a:lnTo>
                        <a:pt x="30" y="276"/>
                      </a:lnTo>
                      <a:lnTo>
                        <a:pt x="30" y="278"/>
                      </a:lnTo>
                      <a:lnTo>
                        <a:pt x="28" y="278"/>
                      </a:lnTo>
                      <a:lnTo>
                        <a:pt x="26" y="278"/>
                      </a:lnTo>
                      <a:lnTo>
                        <a:pt x="24" y="276"/>
                      </a:lnTo>
                      <a:lnTo>
                        <a:pt x="20" y="274"/>
                      </a:lnTo>
                      <a:lnTo>
                        <a:pt x="18" y="272"/>
                      </a:lnTo>
                      <a:lnTo>
                        <a:pt x="16" y="274"/>
                      </a:lnTo>
                      <a:lnTo>
                        <a:pt x="12" y="276"/>
                      </a:lnTo>
                      <a:lnTo>
                        <a:pt x="10" y="278"/>
                      </a:lnTo>
                      <a:lnTo>
                        <a:pt x="8" y="280"/>
                      </a:lnTo>
                      <a:lnTo>
                        <a:pt x="10" y="282"/>
                      </a:lnTo>
                      <a:lnTo>
                        <a:pt x="12" y="286"/>
                      </a:lnTo>
                      <a:lnTo>
                        <a:pt x="14" y="290"/>
                      </a:lnTo>
                      <a:lnTo>
                        <a:pt x="18" y="292"/>
                      </a:lnTo>
                      <a:lnTo>
                        <a:pt x="22" y="294"/>
                      </a:lnTo>
                      <a:lnTo>
                        <a:pt x="24" y="296"/>
                      </a:lnTo>
                      <a:lnTo>
                        <a:pt x="26" y="296"/>
                      </a:lnTo>
                      <a:lnTo>
                        <a:pt x="26" y="304"/>
                      </a:lnTo>
                      <a:lnTo>
                        <a:pt x="28" y="304"/>
                      </a:lnTo>
                      <a:lnTo>
                        <a:pt x="30" y="304"/>
                      </a:lnTo>
                      <a:lnTo>
                        <a:pt x="34" y="306"/>
                      </a:lnTo>
                      <a:lnTo>
                        <a:pt x="38" y="308"/>
                      </a:lnTo>
                      <a:lnTo>
                        <a:pt x="40" y="310"/>
                      </a:lnTo>
                      <a:lnTo>
                        <a:pt x="42" y="312"/>
                      </a:lnTo>
                      <a:lnTo>
                        <a:pt x="44" y="314"/>
                      </a:lnTo>
                      <a:lnTo>
                        <a:pt x="44" y="316"/>
                      </a:lnTo>
                      <a:lnTo>
                        <a:pt x="46" y="318"/>
                      </a:lnTo>
                      <a:lnTo>
                        <a:pt x="48" y="318"/>
                      </a:lnTo>
                      <a:lnTo>
                        <a:pt x="50" y="318"/>
                      </a:lnTo>
                      <a:lnTo>
                        <a:pt x="54" y="318"/>
                      </a:lnTo>
                      <a:lnTo>
                        <a:pt x="58" y="316"/>
                      </a:lnTo>
                      <a:lnTo>
                        <a:pt x="66" y="312"/>
                      </a:lnTo>
                      <a:lnTo>
                        <a:pt x="70" y="308"/>
                      </a:lnTo>
                      <a:lnTo>
                        <a:pt x="74" y="306"/>
                      </a:lnTo>
                      <a:lnTo>
                        <a:pt x="78" y="304"/>
                      </a:lnTo>
                      <a:lnTo>
                        <a:pt x="82" y="304"/>
                      </a:lnTo>
                      <a:lnTo>
                        <a:pt x="88" y="304"/>
                      </a:lnTo>
                      <a:lnTo>
                        <a:pt x="94" y="304"/>
                      </a:lnTo>
                      <a:lnTo>
                        <a:pt x="98" y="302"/>
                      </a:lnTo>
                      <a:lnTo>
                        <a:pt x="104" y="302"/>
                      </a:lnTo>
                      <a:lnTo>
                        <a:pt x="108" y="302"/>
                      </a:lnTo>
                      <a:lnTo>
                        <a:pt x="110" y="302"/>
                      </a:lnTo>
                      <a:lnTo>
                        <a:pt x="112" y="304"/>
                      </a:lnTo>
                      <a:lnTo>
                        <a:pt x="114" y="306"/>
                      </a:lnTo>
                      <a:lnTo>
                        <a:pt x="116" y="310"/>
                      </a:lnTo>
                      <a:lnTo>
                        <a:pt x="118" y="314"/>
                      </a:lnTo>
                      <a:lnTo>
                        <a:pt x="120" y="314"/>
                      </a:lnTo>
                      <a:lnTo>
                        <a:pt x="124" y="316"/>
                      </a:lnTo>
                      <a:lnTo>
                        <a:pt x="126" y="318"/>
                      </a:lnTo>
                      <a:lnTo>
                        <a:pt x="128" y="324"/>
                      </a:lnTo>
                      <a:lnTo>
                        <a:pt x="132" y="330"/>
                      </a:lnTo>
                      <a:lnTo>
                        <a:pt x="132" y="348"/>
                      </a:lnTo>
                      <a:lnTo>
                        <a:pt x="132" y="350"/>
                      </a:lnTo>
                      <a:lnTo>
                        <a:pt x="134" y="352"/>
                      </a:lnTo>
                      <a:lnTo>
                        <a:pt x="136" y="358"/>
                      </a:lnTo>
                      <a:lnTo>
                        <a:pt x="138" y="364"/>
                      </a:lnTo>
                      <a:lnTo>
                        <a:pt x="140" y="370"/>
                      </a:lnTo>
                      <a:lnTo>
                        <a:pt x="142" y="378"/>
                      </a:lnTo>
                      <a:lnTo>
                        <a:pt x="140" y="384"/>
                      </a:lnTo>
                      <a:lnTo>
                        <a:pt x="140" y="390"/>
                      </a:lnTo>
                      <a:lnTo>
                        <a:pt x="142" y="394"/>
                      </a:lnTo>
                      <a:lnTo>
                        <a:pt x="144" y="398"/>
                      </a:lnTo>
                      <a:lnTo>
                        <a:pt x="148" y="402"/>
                      </a:lnTo>
                      <a:lnTo>
                        <a:pt x="148" y="404"/>
                      </a:lnTo>
                      <a:lnTo>
                        <a:pt x="148" y="406"/>
                      </a:lnTo>
                      <a:lnTo>
                        <a:pt x="146" y="408"/>
                      </a:lnTo>
                      <a:lnTo>
                        <a:pt x="146" y="410"/>
                      </a:lnTo>
                      <a:lnTo>
                        <a:pt x="144" y="410"/>
                      </a:lnTo>
                      <a:lnTo>
                        <a:pt x="142" y="410"/>
                      </a:lnTo>
                      <a:lnTo>
                        <a:pt x="140" y="410"/>
                      </a:lnTo>
                      <a:lnTo>
                        <a:pt x="138" y="412"/>
                      </a:lnTo>
                      <a:lnTo>
                        <a:pt x="138" y="416"/>
                      </a:lnTo>
                      <a:lnTo>
                        <a:pt x="140" y="418"/>
                      </a:lnTo>
                      <a:lnTo>
                        <a:pt x="142" y="420"/>
                      </a:lnTo>
                      <a:lnTo>
                        <a:pt x="144" y="422"/>
                      </a:lnTo>
                      <a:lnTo>
                        <a:pt x="144" y="424"/>
                      </a:lnTo>
                      <a:lnTo>
                        <a:pt x="144" y="426"/>
                      </a:lnTo>
                      <a:lnTo>
                        <a:pt x="142" y="428"/>
                      </a:lnTo>
                      <a:lnTo>
                        <a:pt x="138" y="430"/>
                      </a:lnTo>
                      <a:lnTo>
                        <a:pt x="136" y="434"/>
                      </a:lnTo>
                      <a:lnTo>
                        <a:pt x="134" y="436"/>
                      </a:lnTo>
                      <a:lnTo>
                        <a:pt x="132" y="438"/>
                      </a:lnTo>
                      <a:lnTo>
                        <a:pt x="132" y="440"/>
                      </a:lnTo>
                      <a:lnTo>
                        <a:pt x="134" y="440"/>
                      </a:lnTo>
                      <a:lnTo>
                        <a:pt x="138" y="440"/>
                      </a:lnTo>
                      <a:lnTo>
                        <a:pt x="142" y="440"/>
                      </a:lnTo>
                      <a:lnTo>
                        <a:pt x="146" y="438"/>
                      </a:lnTo>
                      <a:lnTo>
                        <a:pt x="146" y="436"/>
                      </a:lnTo>
                      <a:lnTo>
                        <a:pt x="148" y="434"/>
                      </a:lnTo>
                      <a:lnTo>
                        <a:pt x="150" y="430"/>
                      </a:lnTo>
                      <a:lnTo>
                        <a:pt x="152" y="426"/>
                      </a:lnTo>
                      <a:lnTo>
                        <a:pt x="154" y="424"/>
                      </a:lnTo>
                      <a:lnTo>
                        <a:pt x="156" y="424"/>
                      </a:lnTo>
                      <a:lnTo>
                        <a:pt x="158" y="426"/>
                      </a:lnTo>
                      <a:lnTo>
                        <a:pt x="160" y="430"/>
                      </a:lnTo>
                      <a:lnTo>
                        <a:pt x="162" y="434"/>
                      </a:lnTo>
                      <a:lnTo>
                        <a:pt x="162" y="438"/>
                      </a:lnTo>
                      <a:lnTo>
                        <a:pt x="164" y="442"/>
                      </a:lnTo>
                      <a:lnTo>
                        <a:pt x="164" y="446"/>
                      </a:lnTo>
                      <a:lnTo>
                        <a:pt x="166" y="448"/>
                      </a:lnTo>
                      <a:lnTo>
                        <a:pt x="168" y="450"/>
                      </a:lnTo>
                      <a:lnTo>
                        <a:pt x="172" y="450"/>
                      </a:lnTo>
                      <a:lnTo>
                        <a:pt x="176" y="452"/>
                      </a:lnTo>
                      <a:lnTo>
                        <a:pt x="178" y="456"/>
                      </a:lnTo>
                      <a:lnTo>
                        <a:pt x="178" y="460"/>
                      </a:lnTo>
                      <a:lnTo>
                        <a:pt x="178" y="464"/>
                      </a:lnTo>
                      <a:lnTo>
                        <a:pt x="174" y="464"/>
                      </a:lnTo>
                      <a:lnTo>
                        <a:pt x="170" y="462"/>
                      </a:lnTo>
                      <a:lnTo>
                        <a:pt x="166" y="458"/>
                      </a:lnTo>
                      <a:lnTo>
                        <a:pt x="162" y="456"/>
                      </a:lnTo>
                      <a:lnTo>
                        <a:pt x="156" y="454"/>
                      </a:lnTo>
                      <a:lnTo>
                        <a:pt x="152" y="454"/>
                      </a:lnTo>
                      <a:lnTo>
                        <a:pt x="148" y="454"/>
                      </a:lnTo>
                      <a:lnTo>
                        <a:pt x="148" y="456"/>
                      </a:lnTo>
                      <a:lnTo>
                        <a:pt x="148" y="458"/>
                      </a:lnTo>
                      <a:lnTo>
                        <a:pt x="150" y="460"/>
                      </a:lnTo>
                      <a:lnTo>
                        <a:pt x="152" y="464"/>
                      </a:lnTo>
                      <a:lnTo>
                        <a:pt x="156" y="466"/>
                      </a:lnTo>
                      <a:lnTo>
                        <a:pt x="162" y="468"/>
                      </a:lnTo>
                      <a:lnTo>
                        <a:pt x="166" y="470"/>
                      </a:lnTo>
                      <a:lnTo>
                        <a:pt x="170" y="470"/>
                      </a:lnTo>
                      <a:lnTo>
                        <a:pt x="172" y="472"/>
                      </a:lnTo>
                      <a:lnTo>
                        <a:pt x="174" y="474"/>
                      </a:lnTo>
                      <a:lnTo>
                        <a:pt x="176" y="476"/>
                      </a:lnTo>
                      <a:lnTo>
                        <a:pt x="176" y="480"/>
                      </a:lnTo>
                      <a:lnTo>
                        <a:pt x="176" y="484"/>
                      </a:lnTo>
                      <a:lnTo>
                        <a:pt x="172" y="490"/>
                      </a:lnTo>
                      <a:lnTo>
                        <a:pt x="168" y="494"/>
                      </a:lnTo>
                      <a:lnTo>
                        <a:pt x="166" y="498"/>
                      </a:lnTo>
                      <a:lnTo>
                        <a:pt x="162" y="500"/>
                      </a:lnTo>
                      <a:lnTo>
                        <a:pt x="160" y="502"/>
                      </a:lnTo>
                      <a:lnTo>
                        <a:pt x="158" y="502"/>
                      </a:lnTo>
                      <a:lnTo>
                        <a:pt x="156" y="504"/>
                      </a:lnTo>
                      <a:lnTo>
                        <a:pt x="158" y="506"/>
                      </a:lnTo>
                      <a:lnTo>
                        <a:pt x="158" y="508"/>
                      </a:lnTo>
                      <a:lnTo>
                        <a:pt x="160" y="508"/>
                      </a:lnTo>
                      <a:lnTo>
                        <a:pt x="162" y="508"/>
                      </a:lnTo>
                      <a:lnTo>
                        <a:pt x="156" y="514"/>
                      </a:lnTo>
                      <a:lnTo>
                        <a:pt x="148" y="526"/>
                      </a:lnTo>
                      <a:lnTo>
                        <a:pt x="150" y="528"/>
                      </a:lnTo>
                      <a:lnTo>
                        <a:pt x="150" y="532"/>
                      </a:lnTo>
                      <a:lnTo>
                        <a:pt x="152" y="538"/>
                      </a:lnTo>
                      <a:lnTo>
                        <a:pt x="152" y="544"/>
                      </a:lnTo>
                      <a:lnTo>
                        <a:pt x="154" y="550"/>
                      </a:lnTo>
                      <a:lnTo>
                        <a:pt x="154" y="558"/>
                      </a:lnTo>
                      <a:lnTo>
                        <a:pt x="156" y="566"/>
                      </a:lnTo>
                      <a:lnTo>
                        <a:pt x="158" y="572"/>
                      </a:lnTo>
                      <a:lnTo>
                        <a:pt x="160" y="578"/>
                      </a:lnTo>
                      <a:lnTo>
                        <a:pt x="162" y="584"/>
                      </a:lnTo>
                      <a:lnTo>
                        <a:pt x="164" y="588"/>
                      </a:lnTo>
                      <a:lnTo>
                        <a:pt x="166" y="594"/>
                      </a:lnTo>
                      <a:lnTo>
                        <a:pt x="166" y="598"/>
                      </a:lnTo>
                      <a:lnTo>
                        <a:pt x="166" y="600"/>
                      </a:lnTo>
                      <a:lnTo>
                        <a:pt x="178" y="620"/>
                      </a:lnTo>
                      <a:lnTo>
                        <a:pt x="180" y="620"/>
                      </a:lnTo>
                      <a:lnTo>
                        <a:pt x="180" y="624"/>
                      </a:lnTo>
                      <a:lnTo>
                        <a:pt x="180" y="628"/>
                      </a:lnTo>
                      <a:lnTo>
                        <a:pt x="182" y="634"/>
                      </a:lnTo>
                      <a:lnTo>
                        <a:pt x="184" y="638"/>
                      </a:lnTo>
                      <a:lnTo>
                        <a:pt x="184" y="642"/>
                      </a:lnTo>
                      <a:lnTo>
                        <a:pt x="186" y="644"/>
                      </a:lnTo>
                      <a:lnTo>
                        <a:pt x="190" y="646"/>
                      </a:lnTo>
                      <a:lnTo>
                        <a:pt x="194" y="646"/>
                      </a:lnTo>
                      <a:lnTo>
                        <a:pt x="202" y="646"/>
                      </a:lnTo>
                      <a:lnTo>
                        <a:pt x="208" y="644"/>
                      </a:lnTo>
                      <a:lnTo>
                        <a:pt x="212" y="642"/>
                      </a:lnTo>
                      <a:lnTo>
                        <a:pt x="214" y="642"/>
                      </a:lnTo>
                      <a:lnTo>
                        <a:pt x="216" y="640"/>
                      </a:lnTo>
                      <a:lnTo>
                        <a:pt x="218" y="640"/>
                      </a:lnTo>
                      <a:lnTo>
                        <a:pt x="220" y="640"/>
                      </a:lnTo>
                      <a:lnTo>
                        <a:pt x="220" y="642"/>
                      </a:lnTo>
                      <a:lnTo>
                        <a:pt x="218" y="644"/>
                      </a:lnTo>
                      <a:lnTo>
                        <a:pt x="216" y="646"/>
                      </a:lnTo>
                      <a:lnTo>
                        <a:pt x="214" y="648"/>
                      </a:lnTo>
                      <a:lnTo>
                        <a:pt x="212" y="650"/>
                      </a:lnTo>
                      <a:lnTo>
                        <a:pt x="210" y="650"/>
                      </a:lnTo>
                      <a:lnTo>
                        <a:pt x="212" y="652"/>
                      </a:lnTo>
                      <a:lnTo>
                        <a:pt x="214" y="654"/>
                      </a:lnTo>
                      <a:lnTo>
                        <a:pt x="218" y="656"/>
                      </a:lnTo>
                      <a:lnTo>
                        <a:pt x="222" y="656"/>
                      </a:lnTo>
                      <a:lnTo>
                        <a:pt x="226" y="658"/>
                      </a:lnTo>
                      <a:lnTo>
                        <a:pt x="228" y="658"/>
                      </a:lnTo>
                      <a:lnTo>
                        <a:pt x="232" y="658"/>
                      </a:lnTo>
                      <a:lnTo>
                        <a:pt x="234" y="656"/>
                      </a:lnTo>
                      <a:lnTo>
                        <a:pt x="234" y="652"/>
                      </a:lnTo>
                      <a:lnTo>
                        <a:pt x="234" y="644"/>
                      </a:lnTo>
                      <a:lnTo>
                        <a:pt x="234" y="638"/>
                      </a:lnTo>
                      <a:lnTo>
                        <a:pt x="236" y="632"/>
                      </a:lnTo>
                      <a:lnTo>
                        <a:pt x="238" y="630"/>
                      </a:lnTo>
                      <a:lnTo>
                        <a:pt x="240" y="626"/>
                      </a:lnTo>
                      <a:lnTo>
                        <a:pt x="240" y="622"/>
                      </a:lnTo>
                      <a:lnTo>
                        <a:pt x="240" y="618"/>
                      </a:lnTo>
                      <a:lnTo>
                        <a:pt x="238" y="616"/>
                      </a:lnTo>
                      <a:lnTo>
                        <a:pt x="238" y="614"/>
                      </a:lnTo>
                      <a:lnTo>
                        <a:pt x="238" y="612"/>
                      </a:lnTo>
                      <a:lnTo>
                        <a:pt x="242" y="610"/>
                      </a:lnTo>
                      <a:lnTo>
                        <a:pt x="244" y="608"/>
                      </a:lnTo>
                      <a:lnTo>
                        <a:pt x="246" y="608"/>
                      </a:lnTo>
                      <a:lnTo>
                        <a:pt x="246" y="606"/>
                      </a:lnTo>
                      <a:lnTo>
                        <a:pt x="250" y="590"/>
                      </a:lnTo>
                      <a:lnTo>
                        <a:pt x="252" y="576"/>
                      </a:lnTo>
                      <a:lnTo>
                        <a:pt x="252" y="574"/>
                      </a:lnTo>
                      <a:lnTo>
                        <a:pt x="252" y="572"/>
                      </a:lnTo>
                      <a:lnTo>
                        <a:pt x="250" y="570"/>
                      </a:lnTo>
                      <a:lnTo>
                        <a:pt x="252" y="566"/>
                      </a:lnTo>
                      <a:lnTo>
                        <a:pt x="254" y="566"/>
                      </a:lnTo>
                      <a:lnTo>
                        <a:pt x="258" y="564"/>
                      </a:lnTo>
                      <a:lnTo>
                        <a:pt x="260" y="564"/>
                      </a:lnTo>
                      <a:lnTo>
                        <a:pt x="260" y="566"/>
                      </a:lnTo>
                      <a:lnTo>
                        <a:pt x="262" y="566"/>
                      </a:lnTo>
                      <a:lnTo>
                        <a:pt x="266" y="566"/>
                      </a:lnTo>
                      <a:lnTo>
                        <a:pt x="268" y="564"/>
                      </a:lnTo>
                      <a:lnTo>
                        <a:pt x="270" y="562"/>
                      </a:lnTo>
                      <a:lnTo>
                        <a:pt x="272" y="560"/>
                      </a:lnTo>
                      <a:lnTo>
                        <a:pt x="276" y="558"/>
                      </a:lnTo>
                      <a:lnTo>
                        <a:pt x="280" y="556"/>
                      </a:lnTo>
                      <a:lnTo>
                        <a:pt x="282" y="556"/>
                      </a:lnTo>
                      <a:lnTo>
                        <a:pt x="284" y="556"/>
                      </a:lnTo>
                      <a:lnTo>
                        <a:pt x="286" y="552"/>
                      </a:lnTo>
                      <a:lnTo>
                        <a:pt x="292" y="544"/>
                      </a:lnTo>
                      <a:lnTo>
                        <a:pt x="302" y="534"/>
                      </a:lnTo>
                      <a:lnTo>
                        <a:pt x="310" y="526"/>
                      </a:lnTo>
                      <a:lnTo>
                        <a:pt x="318" y="518"/>
                      </a:lnTo>
                      <a:lnTo>
                        <a:pt x="322" y="516"/>
                      </a:lnTo>
                      <a:lnTo>
                        <a:pt x="324" y="518"/>
                      </a:lnTo>
                      <a:lnTo>
                        <a:pt x="326" y="516"/>
                      </a:lnTo>
                      <a:lnTo>
                        <a:pt x="326" y="512"/>
                      </a:lnTo>
                      <a:lnTo>
                        <a:pt x="328" y="510"/>
                      </a:lnTo>
                      <a:lnTo>
                        <a:pt x="330" y="506"/>
                      </a:lnTo>
                      <a:lnTo>
                        <a:pt x="330" y="504"/>
                      </a:lnTo>
                      <a:lnTo>
                        <a:pt x="332" y="502"/>
                      </a:lnTo>
                      <a:lnTo>
                        <a:pt x="334" y="500"/>
                      </a:lnTo>
                      <a:lnTo>
                        <a:pt x="336" y="498"/>
                      </a:lnTo>
                      <a:lnTo>
                        <a:pt x="338" y="498"/>
                      </a:lnTo>
                      <a:lnTo>
                        <a:pt x="340" y="500"/>
                      </a:lnTo>
                      <a:lnTo>
                        <a:pt x="342" y="504"/>
                      </a:lnTo>
                      <a:lnTo>
                        <a:pt x="346" y="504"/>
                      </a:lnTo>
                      <a:lnTo>
                        <a:pt x="348" y="504"/>
                      </a:lnTo>
                      <a:lnTo>
                        <a:pt x="348" y="500"/>
                      </a:lnTo>
                      <a:lnTo>
                        <a:pt x="350" y="498"/>
                      </a:lnTo>
                      <a:lnTo>
                        <a:pt x="352" y="498"/>
                      </a:lnTo>
                      <a:lnTo>
                        <a:pt x="356" y="498"/>
                      </a:lnTo>
                      <a:lnTo>
                        <a:pt x="358" y="498"/>
                      </a:lnTo>
                      <a:lnTo>
                        <a:pt x="360" y="496"/>
                      </a:lnTo>
                      <a:lnTo>
                        <a:pt x="364" y="494"/>
                      </a:lnTo>
                      <a:lnTo>
                        <a:pt x="366" y="490"/>
                      </a:lnTo>
                      <a:lnTo>
                        <a:pt x="370" y="488"/>
                      </a:lnTo>
                      <a:lnTo>
                        <a:pt x="372" y="486"/>
                      </a:lnTo>
                      <a:lnTo>
                        <a:pt x="374" y="484"/>
                      </a:lnTo>
                      <a:lnTo>
                        <a:pt x="380" y="480"/>
                      </a:lnTo>
                      <a:lnTo>
                        <a:pt x="384" y="478"/>
                      </a:lnTo>
                      <a:lnTo>
                        <a:pt x="386" y="476"/>
                      </a:lnTo>
                      <a:lnTo>
                        <a:pt x="390" y="474"/>
                      </a:lnTo>
                      <a:lnTo>
                        <a:pt x="390" y="472"/>
                      </a:lnTo>
                      <a:lnTo>
                        <a:pt x="390" y="470"/>
                      </a:lnTo>
                      <a:lnTo>
                        <a:pt x="388" y="468"/>
                      </a:lnTo>
                      <a:lnTo>
                        <a:pt x="386" y="466"/>
                      </a:lnTo>
                      <a:lnTo>
                        <a:pt x="382" y="464"/>
                      </a:lnTo>
                      <a:lnTo>
                        <a:pt x="378" y="464"/>
                      </a:lnTo>
                      <a:lnTo>
                        <a:pt x="372" y="464"/>
                      </a:lnTo>
                      <a:lnTo>
                        <a:pt x="368" y="464"/>
                      </a:lnTo>
                      <a:lnTo>
                        <a:pt x="364" y="464"/>
                      </a:lnTo>
                      <a:lnTo>
                        <a:pt x="362" y="464"/>
                      </a:lnTo>
                      <a:lnTo>
                        <a:pt x="362" y="466"/>
                      </a:lnTo>
                      <a:lnTo>
                        <a:pt x="360" y="468"/>
                      </a:lnTo>
                      <a:lnTo>
                        <a:pt x="358" y="470"/>
                      </a:lnTo>
                      <a:lnTo>
                        <a:pt x="354" y="472"/>
                      </a:lnTo>
                      <a:lnTo>
                        <a:pt x="348" y="474"/>
                      </a:lnTo>
                      <a:lnTo>
                        <a:pt x="344" y="474"/>
                      </a:lnTo>
                      <a:lnTo>
                        <a:pt x="340" y="474"/>
                      </a:lnTo>
                      <a:lnTo>
                        <a:pt x="338" y="472"/>
                      </a:lnTo>
                      <a:lnTo>
                        <a:pt x="334" y="472"/>
                      </a:lnTo>
                      <a:lnTo>
                        <a:pt x="334" y="470"/>
                      </a:lnTo>
                      <a:lnTo>
                        <a:pt x="334" y="468"/>
                      </a:lnTo>
                      <a:lnTo>
                        <a:pt x="334" y="466"/>
                      </a:lnTo>
                      <a:lnTo>
                        <a:pt x="336" y="466"/>
                      </a:lnTo>
                      <a:lnTo>
                        <a:pt x="340" y="466"/>
                      </a:lnTo>
                      <a:lnTo>
                        <a:pt x="344" y="468"/>
                      </a:lnTo>
                      <a:lnTo>
                        <a:pt x="346" y="468"/>
                      </a:lnTo>
                      <a:lnTo>
                        <a:pt x="348" y="468"/>
                      </a:lnTo>
                      <a:lnTo>
                        <a:pt x="358" y="462"/>
                      </a:lnTo>
                      <a:lnTo>
                        <a:pt x="364" y="450"/>
                      </a:lnTo>
                      <a:lnTo>
                        <a:pt x="356" y="448"/>
                      </a:lnTo>
                      <a:lnTo>
                        <a:pt x="358" y="448"/>
                      </a:lnTo>
                      <a:lnTo>
                        <a:pt x="360" y="446"/>
                      </a:lnTo>
                      <a:lnTo>
                        <a:pt x="362" y="444"/>
                      </a:lnTo>
                      <a:lnTo>
                        <a:pt x="362" y="442"/>
                      </a:lnTo>
                      <a:lnTo>
                        <a:pt x="360" y="438"/>
                      </a:lnTo>
                      <a:lnTo>
                        <a:pt x="358" y="438"/>
                      </a:lnTo>
                      <a:lnTo>
                        <a:pt x="356" y="436"/>
                      </a:lnTo>
                      <a:lnTo>
                        <a:pt x="356" y="434"/>
                      </a:lnTo>
                      <a:lnTo>
                        <a:pt x="356" y="432"/>
                      </a:lnTo>
                      <a:lnTo>
                        <a:pt x="356" y="430"/>
                      </a:lnTo>
                      <a:lnTo>
                        <a:pt x="358" y="430"/>
                      </a:lnTo>
                      <a:lnTo>
                        <a:pt x="362" y="428"/>
                      </a:lnTo>
                      <a:lnTo>
                        <a:pt x="366" y="428"/>
                      </a:lnTo>
                      <a:lnTo>
                        <a:pt x="366" y="430"/>
                      </a:lnTo>
                      <a:lnTo>
                        <a:pt x="368" y="432"/>
                      </a:lnTo>
                      <a:lnTo>
                        <a:pt x="370" y="436"/>
                      </a:lnTo>
                      <a:lnTo>
                        <a:pt x="372" y="442"/>
                      </a:lnTo>
                      <a:lnTo>
                        <a:pt x="374" y="448"/>
                      </a:lnTo>
                      <a:lnTo>
                        <a:pt x="378" y="452"/>
                      </a:lnTo>
                      <a:lnTo>
                        <a:pt x="378" y="456"/>
                      </a:lnTo>
                      <a:lnTo>
                        <a:pt x="380" y="456"/>
                      </a:lnTo>
                      <a:lnTo>
                        <a:pt x="396" y="458"/>
                      </a:lnTo>
                      <a:lnTo>
                        <a:pt x="394" y="434"/>
                      </a:lnTo>
                      <a:lnTo>
                        <a:pt x="394" y="432"/>
                      </a:lnTo>
                      <a:lnTo>
                        <a:pt x="392" y="428"/>
                      </a:lnTo>
                      <a:lnTo>
                        <a:pt x="390" y="426"/>
                      </a:lnTo>
                      <a:lnTo>
                        <a:pt x="386" y="422"/>
                      </a:lnTo>
                      <a:lnTo>
                        <a:pt x="384" y="420"/>
                      </a:lnTo>
                      <a:lnTo>
                        <a:pt x="382" y="418"/>
                      </a:lnTo>
                      <a:lnTo>
                        <a:pt x="380" y="414"/>
                      </a:lnTo>
                      <a:lnTo>
                        <a:pt x="380" y="412"/>
                      </a:lnTo>
                      <a:lnTo>
                        <a:pt x="386" y="412"/>
                      </a:lnTo>
                      <a:lnTo>
                        <a:pt x="386" y="396"/>
                      </a:lnTo>
                      <a:lnTo>
                        <a:pt x="386" y="394"/>
                      </a:lnTo>
                      <a:lnTo>
                        <a:pt x="384" y="394"/>
                      </a:lnTo>
                      <a:lnTo>
                        <a:pt x="384" y="392"/>
                      </a:lnTo>
                      <a:lnTo>
                        <a:pt x="382" y="388"/>
                      </a:lnTo>
                      <a:lnTo>
                        <a:pt x="382" y="386"/>
                      </a:lnTo>
                      <a:lnTo>
                        <a:pt x="382" y="384"/>
                      </a:lnTo>
                      <a:lnTo>
                        <a:pt x="386" y="384"/>
                      </a:lnTo>
                      <a:lnTo>
                        <a:pt x="392" y="382"/>
                      </a:lnTo>
                      <a:lnTo>
                        <a:pt x="396" y="382"/>
                      </a:lnTo>
                      <a:lnTo>
                        <a:pt x="398" y="380"/>
                      </a:lnTo>
                      <a:lnTo>
                        <a:pt x="400" y="378"/>
                      </a:lnTo>
                      <a:lnTo>
                        <a:pt x="402" y="376"/>
                      </a:lnTo>
                      <a:lnTo>
                        <a:pt x="402" y="374"/>
                      </a:lnTo>
                      <a:lnTo>
                        <a:pt x="402" y="370"/>
                      </a:lnTo>
                      <a:lnTo>
                        <a:pt x="410" y="364"/>
                      </a:lnTo>
                      <a:lnTo>
                        <a:pt x="420" y="350"/>
                      </a:lnTo>
                      <a:lnTo>
                        <a:pt x="426" y="340"/>
                      </a:lnTo>
                      <a:lnTo>
                        <a:pt x="424" y="336"/>
                      </a:lnTo>
                      <a:lnTo>
                        <a:pt x="424" y="332"/>
                      </a:lnTo>
                      <a:lnTo>
                        <a:pt x="422" y="328"/>
                      </a:lnTo>
                      <a:lnTo>
                        <a:pt x="418" y="324"/>
                      </a:lnTo>
                      <a:lnTo>
                        <a:pt x="414" y="324"/>
                      </a:lnTo>
                      <a:lnTo>
                        <a:pt x="414" y="322"/>
                      </a:lnTo>
                      <a:lnTo>
                        <a:pt x="414" y="320"/>
                      </a:lnTo>
                      <a:lnTo>
                        <a:pt x="412" y="316"/>
                      </a:lnTo>
                      <a:lnTo>
                        <a:pt x="412" y="314"/>
                      </a:lnTo>
                      <a:lnTo>
                        <a:pt x="408" y="310"/>
                      </a:lnTo>
                      <a:lnTo>
                        <a:pt x="406" y="308"/>
                      </a:lnTo>
                      <a:lnTo>
                        <a:pt x="400" y="308"/>
                      </a:lnTo>
                      <a:lnTo>
                        <a:pt x="394" y="308"/>
                      </a:lnTo>
                      <a:lnTo>
                        <a:pt x="388" y="310"/>
                      </a:lnTo>
                      <a:lnTo>
                        <a:pt x="384" y="310"/>
                      </a:lnTo>
                      <a:lnTo>
                        <a:pt x="382" y="310"/>
                      </a:lnTo>
                      <a:lnTo>
                        <a:pt x="382" y="308"/>
                      </a:lnTo>
                      <a:lnTo>
                        <a:pt x="382" y="306"/>
                      </a:lnTo>
                      <a:lnTo>
                        <a:pt x="382" y="300"/>
                      </a:lnTo>
                      <a:lnTo>
                        <a:pt x="382" y="298"/>
                      </a:lnTo>
                      <a:lnTo>
                        <a:pt x="382" y="292"/>
                      </a:lnTo>
                      <a:lnTo>
                        <a:pt x="382" y="286"/>
                      </a:lnTo>
                      <a:lnTo>
                        <a:pt x="382" y="280"/>
                      </a:lnTo>
                      <a:lnTo>
                        <a:pt x="382" y="276"/>
                      </a:lnTo>
                      <a:lnTo>
                        <a:pt x="380" y="272"/>
                      </a:lnTo>
                      <a:lnTo>
                        <a:pt x="380" y="270"/>
                      </a:lnTo>
                      <a:lnTo>
                        <a:pt x="378" y="268"/>
                      </a:lnTo>
                      <a:lnTo>
                        <a:pt x="374" y="266"/>
                      </a:lnTo>
                      <a:lnTo>
                        <a:pt x="372" y="264"/>
                      </a:lnTo>
                      <a:lnTo>
                        <a:pt x="370" y="260"/>
                      </a:lnTo>
                      <a:lnTo>
                        <a:pt x="370" y="258"/>
                      </a:lnTo>
                      <a:lnTo>
                        <a:pt x="374" y="256"/>
                      </a:lnTo>
                      <a:lnTo>
                        <a:pt x="374" y="254"/>
                      </a:lnTo>
                      <a:lnTo>
                        <a:pt x="376" y="250"/>
                      </a:lnTo>
                      <a:lnTo>
                        <a:pt x="378" y="242"/>
                      </a:lnTo>
                      <a:lnTo>
                        <a:pt x="380" y="230"/>
                      </a:lnTo>
                      <a:lnTo>
                        <a:pt x="380" y="210"/>
                      </a:lnTo>
                      <a:lnTo>
                        <a:pt x="378" y="188"/>
                      </a:lnTo>
                      <a:lnTo>
                        <a:pt x="378" y="186"/>
                      </a:lnTo>
                      <a:lnTo>
                        <a:pt x="380" y="184"/>
                      </a:lnTo>
                      <a:lnTo>
                        <a:pt x="380" y="180"/>
                      </a:lnTo>
                      <a:lnTo>
                        <a:pt x="382" y="176"/>
                      </a:lnTo>
                      <a:lnTo>
                        <a:pt x="384" y="174"/>
                      </a:lnTo>
                      <a:lnTo>
                        <a:pt x="388" y="172"/>
                      </a:lnTo>
                      <a:lnTo>
                        <a:pt x="392" y="172"/>
                      </a:lnTo>
                      <a:lnTo>
                        <a:pt x="394" y="174"/>
                      </a:lnTo>
                      <a:lnTo>
                        <a:pt x="396" y="174"/>
                      </a:lnTo>
                      <a:lnTo>
                        <a:pt x="400" y="174"/>
                      </a:lnTo>
                      <a:lnTo>
                        <a:pt x="402" y="174"/>
                      </a:lnTo>
                      <a:lnTo>
                        <a:pt x="406" y="170"/>
                      </a:lnTo>
                      <a:lnTo>
                        <a:pt x="408" y="166"/>
                      </a:lnTo>
                      <a:lnTo>
                        <a:pt x="408" y="162"/>
                      </a:lnTo>
                      <a:lnTo>
                        <a:pt x="408" y="158"/>
                      </a:lnTo>
                      <a:lnTo>
                        <a:pt x="408" y="154"/>
                      </a:lnTo>
                      <a:lnTo>
                        <a:pt x="408" y="150"/>
                      </a:lnTo>
                      <a:lnTo>
                        <a:pt x="408" y="146"/>
                      </a:lnTo>
                      <a:lnTo>
                        <a:pt x="412" y="144"/>
                      </a:lnTo>
                      <a:lnTo>
                        <a:pt x="414" y="140"/>
                      </a:lnTo>
                      <a:lnTo>
                        <a:pt x="416" y="138"/>
                      </a:lnTo>
                      <a:lnTo>
                        <a:pt x="414" y="138"/>
                      </a:lnTo>
                      <a:lnTo>
                        <a:pt x="410" y="138"/>
                      </a:lnTo>
                      <a:lnTo>
                        <a:pt x="406" y="138"/>
                      </a:lnTo>
                      <a:lnTo>
                        <a:pt x="402" y="140"/>
                      </a:lnTo>
                      <a:lnTo>
                        <a:pt x="400" y="140"/>
                      </a:lnTo>
                      <a:lnTo>
                        <a:pt x="398" y="140"/>
                      </a:lnTo>
                      <a:lnTo>
                        <a:pt x="396" y="138"/>
                      </a:lnTo>
                      <a:lnTo>
                        <a:pt x="398" y="136"/>
                      </a:lnTo>
                      <a:lnTo>
                        <a:pt x="404" y="134"/>
                      </a:lnTo>
                      <a:lnTo>
                        <a:pt x="410" y="130"/>
                      </a:lnTo>
                      <a:lnTo>
                        <a:pt x="416" y="128"/>
                      </a:lnTo>
                      <a:lnTo>
                        <a:pt x="422" y="124"/>
                      </a:lnTo>
                      <a:lnTo>
                        <a:pt x="426" y="120"/>
                      </a:lnTo>
                      <a:lnTo>
                        <a:pt x="430" y="114"/>
                      </a:lnTo>
                      <a:lnTo>
                        <a:pt x="434" y="108"/>
                      </a:lnTo>
                      <a:lnTo>
                        <a:pt x="436" y="102"/>
                      </a:lnTo>
                      <a:lnTo>
                        <a:pt x="436" y="98"/>
                      </a:lnTo>
                      <a:lnTo>
                        <a:pt x="436" y="94"/>
                      </a:lnTo>
                      <a:lnTo>
                        <a:pt x="436" y="92"/>
                      </a:lnTo>
                      <a:lnTo>
                        <a:pt x="436" y="90"/>
                      </a:lnTo>
                      <a:lnTo>
                        <a:pt x="436" y="86"/>
                      </a:lnTo>
                      <a:lnTo>
                        <a:pt x="440" y="84"/>
                      </a:lnTo>
                      <a:lnTo>
                        <a:pt x="422" y="72"/>
                      </a:lnTo>
                      <a:lnTo>
                        <a:pt x="422" y="74"/>
                      </a:lnTo>
                      <a:lnTo>
                        <a:pt x="422" y="76"/>
                      </a:lnTo>
                      <a:lnTo>
                        <a:pt x="420" y="78"/>
                      </a:lnTo>
                      <a:lnTo>
                        <a:pt x="418" y="80"/>
                      </a:lnTo>
                      <a:lnTo>
                        <a:pt x="416" y="82"/>
                      </a:lnTo>
                      <a:lnTo>
                        <a:pt x="414" y="78"/>
                      </a:lnTo>
                      <a:lnTo>
                        <a:pt x="412" y="76"/>
                      </a:lnTo>
                      <a:lnTo>
                        <a:pt x="410" y="74"/>
                      </a:lnTo>
                      <a:lnTo>
                        <a:pt x="408" y="74"/>
                      </a:lnTo>
                      <a:lnTo>
                        <a:pt x="406" y="76"/>
                      </a:lnTo>
                      <a:lnTo>
                        <a:pt x="406" y="78"/>
                      </a:lnTo>
                      <a:lnTo>
                        <a:pt x="406" y="82"/>
                      </a:lnTo>
                      <a:lnTo>
                        <a:pt x="408" y="84"/>
                      </a:lnTo>
                      <a:lnTo>
                        <a:pt x="410" y="86"/>
                      </a:lnTo>
                      <a:lnTo>
                        <a:pt x="410" y="88"/>
                      </a:lnTo>
                      <a:lnTo>
                        <a:pt x="408" y="92"/>
                      </a:lnTo>
                      <a:lnTo>
                        <a:pt x="406" y="98"/>
                      </a:lnTo>
                      <a:lnTo>
                        <a:pt x="398" y="108"/>
                      </a:lnTo>
                      <a:lnTo>
                        <a:pt x="386" y="118"/>
                      </a:lnTo>
                      <a:lnTo>
                        <a:pt x="372" y="128"/>
                      </a:lnTo>
                      <a:lnTo>
                        <a:pt x="362" y="136"/>
                      </a:lnTo>
                      <a:lnTo>
                        <a:pt x="354" y="140"/>
                      </a:lnTo>
                      <a:lnTo>
                        <a:pt x="356" y="138"/>
                      </a:lnTo>
                      <a:lnTo>
                        <a:pt x="362" y="130"/>
                      </a:lnTo>
                      <a:lnTo>
                        <a:pt x="370" y="120"/>
                      </a:lnTo>
                      <a:lnTo>
                        <a:pt x="378" y="110"/>
                      </a:lnTo>
                      <a:lnTo>
                        <a:pt x="382" y="100"/>
                      </a:lnTo>
                      <a:lnTo>
                        <a:pt x="388" y="88"/>
                      </a:lnTo>
                      <a:lnTo>
                        <a:pt x="398" y="66"/>
                      </a:lnTo>
                      <a:lnTo>
                        <a:pt x="396" y="64"/>
                      </a:lnTo>
                      <a:lnTo>
                        <a:pt x="394" y="64"/>
                      </a:lnTo>
                      <a:lnTo>
                        <a:pt x="390" y="62"/>
                      </a:lnTo>
                      <a:lnTo>
                        <a:pt x="386" y="64"/>
                      </a:lnTo>
                      <a:lnTo>
                        <a:pt x="382" y="64"/>
                      </a:lnTo>
                      <a:lnTo>
                        <a:pt x="376" y="68"/>
                      </a:lnTo>
                      <a:lnTo>
                        <a:pt x="376" y="70"/>
                      </a:lnTo>
                      <a:lnTo>
                        <a:pt x="374" y="72"/>
                      </a:lnTo>
                      <a:lnTo>
                        <a:pt x="372" y="74"/>
                      </a:lnTo>
                      <a:lnTo>
                        <a:pt x="368" y="78"/>
                      </a:lnTo>
                      <a:lnTo>
                        <a:pt x="366" y="80"/>
                      </a:lnTo>
                      <a:lnTo>
                        <a:pt x="362" y="82"/>
                      </a:lnTo>
                      <a:lnTo>
                        <a:pt x="358" y="84"/>
                      </a:lnTo>
                      <a:lnTo>
                        <a:pt x="356" y="86"/>
                      </a:lnTo>
                      <a:lnTo>
                        <a:pt x="356" y="84"/>
                      </a:lnTo>
                      <a:lnTo>
                        <a:pt x="356" y="82"/>
                      </a:lnTo>
                      <a:lnTo>
                        <a:pt x="356" y="80"/>
                      </a:lnTo>
                      <a:lnTo>
                        <a:pt x="360" y="78"/>
                      </a:lnTo>
                      <a:lnTo>
                        <a:pt x="364" y="74"/>
                      </a:lnTo>
                      <a:lnTo>
                        <a:pt x="368" y="68"/>
                      </a:lnTo>
                      <a:lnTo>
                        <a:pt x="364" y="60"/>
                      </a:lnTo>
                      <a:lnTo>
                        <a:pt x="360" y="60"/>
                      </a:lnTo>
                      <a:lnTo>
                        <a:pt x="352" y="60"/>
                      </a:lnTo>
                      <a:lnTo>
                        <a:pt x="340" y="64"/>
                      </a:lnTo>
                      <a:lnTo>
                        <a:pt x="330" y="72"/>
                      </a:lnTo>
                      <a:lnTo>
                        <a:pt x="326" y="78"/>
                      </a:lnTo>
                      <a:lnTo>
                        <a:pt x="326" y="76"/>
                      </a:lnTo>
                      <a:lnTo>
                        <a:pt x="326" y="72"/>
                      </a:lnTo>
                      <a:lnTo>
                        <a:pt x="328" y="68"/>
                      </a:lnTo>
                      <a:lnTo>
                        <a:pt x="328" y="64"/>
                      </a:lnTo>
                      <a:lnTo>
                        <a:pt x="332" y="62"/>
                      </a:lnTo>
                      <a:lnTo>
                        <a:pt x="336" y="60"/>
                      </a:lnTo>
                      <a:lnTo>
                        <a:pt x="340" y="58"/>
                      </a:lnTo>
                      <a:lnTo>
                        <a:pt x="346" y="56"/>
                      </a:lnTo>
                      <a:lnTo>
                        <a:pt x="352" y="56"/>
                      </a:lnTo>
                      <a:lnTo>
                        <a:pt x="358" y="54"/>
                      </a:lnTo>
                      <a:lnTo>
                        <a:pt x="360" y="54"/>
                      </a:lnTo>
                      <a:lnTo>
                        <a:pt x="362" y="54"/>
                      </a:lnTo>
                      <a:lnTo>
                        <a:pt x="362" y="52"/>
                      </a:lnTo>
                      <a:lnTo>
                        <a:pt x="364" y="50"/>
                      </a:lnTo>
                      <a:lnTo>
                        <a:pt x="366" y="48"/>
                      </a:lnTo>
                      <a:lnTo>
                        <a:pt x="368" y="44"/>
                      </a:lnTo>
                      <a:lnTo>
                        <a:pt x="368" y="40"/>
                      </a:lnTo>
                      <a:lnTo>
                        <a:pt x="366" y="36"/>
                      </a:lnTo>
                      <a:lnTo>
                        <a:pt x="362" y="32"/>
                      </a:lnTo>
                      <a:lnTo>
                        <a:pt x="358" y="30"/>
                      </a:lnTo>
                      <a:lnTo>
                        <a:pt x="352" y="28"/>
                      </a:lnTo>
                      <a:lnTo>
                        <a:pt x="348" y="28"/>
                      </a:lnTo>
                      <a:lnTo>
                        <a:pt x="340" y="28"/>
                      </a:lnTo>
                      <a:lnTo>
                        <a:pt x="340" y="18"/>
                      </a:lnTo>
                      <a:lnTo>
                        <a:pt x="338" y="18"/>
                      </a:lnTo>
                      <a:lnTo>
                        <a:pt x="334" y="18"/>
                      </a:lnTo>
                      <a:lnTo>
                        <a:pt x="330" y="20"/>
                      </a:lnTo>
                      <a:lnTo>
                        <a:pt x="328" y="22"/>
                      </a:lnTo>
                      <a:lnTo>
                        <a:pt x="324" y="24"/>
                      </a:lnTo>
                      <a:lnTo>
                        <a:pt x="320" y="26"/>
                      </a:lnTo>
                      <a:lnTo>
                        <a:pt x="314" y="26"/>
                      </a:lnTo>
                      <a:lnTo>
                        <a:pt x="308" y="28"/>
                      </a:lnTo>
                      <a:lnTo>
                        <a:pt x="304" y="30"/>
                      </a:lnTo>
                      <a:lnTo>
                        <a:pt x="300" y="32"/>
                      </a:lnTo>
                      <a:lnTo>
                        <a:pt x="288" y="38"/>
                      </a:lnTo>
                      <a:lnTo>
                        <a:pt x="290" y="36"/>
                      </a:lnTo>
                      <a:lnTo>
                        <a:pt x="298" y="30"/>
                      </a:lnTo>
                      <a:lnTo>
                        <a:pt x="306" y="22"/>
                      </a:lnTo>
                      <a:lnTo>
                        <a:pt x="314" y="16"/>
                      </a:lnTo>
                      <a:lnTo>
                        <a:pt x="322" y="14"/>
                      </a:lnTo>
                      <a:lnTo>
                        <a:pt x="322" y="12"/>
                      </a:lnTo>
                      <a:lnTo>
                        <a:pt x="324" y="10"/>
                      </a:lnTo>
                      <a:lnTo>
                        <a:pt x="322" y="8"/>
                      </a:lnTo>
                      <a:lnTo>
                        <a:pt x="322" y="6"/>
                      </a:lnTo>
                      <a:lnTo>
                        <a:pt x="318" y="4"/>
                      </a:lnTo>
                      <a:lnTo>
                        <a:pt x="312" y="2"/>
                      </a:lnTo>
                      <a:lnTo>
                        <a:pt x="298" y="2"/>
                      </a:lnTo>
                      <a:lnTo>
                        <a:pt x="278" y="0"/>
                      </a:lnTo>
                      <a:lnTo>
                        <a:pt x="258" y="4"/>
                      </a:lnTo>
                      <a:lnTo>
                        <a:pt x="240" y="12"/>
                      </a:lnTo>
                      <a:lnTo>
                        <a:pt x="212" y="30"/>
                      </a:lnTo>
                      <a:lnTo>
                        <a:pt x="214" y="32"/>
                      </a:lnTo>
                      <a:lnTo>
                        <a:pt x="218" y="34"/>
                      </a:lnTo>
                      <a:lnTo>
                        <a:pt x="220" y="38"/>
                      </a:lnTo>
                      <a:lnTo>
                        <a:pt x="224" y="42"/>
                      </a:lnTo>
                      <a:lnTo>
                        <a:pt x="226" y="48"/>
                      </a:lnTo>
                      <a:lnTo>
                        <a:pt x="228" y="56"/>
                      </a:lnTo>
                      <a:lnTo>
                        <a:pt x="206" y="38"/>
                      </a:lnTo>
                      <a:lnTo>
                        <a:pt x="196" y="40"/>
                      </a:lnTo>
                      <a:lnTo>
                        <a:pt x="202" y="62"/>
                      </a:lnTo>
                      <a:lnTo>
                        <a:pt x="186" y="48"/>
                      </a:lnTo>
                      <a:lnTo>
                        <a:pt x="166" y="54"/>
                      </a:lnTo>
                      <a:lnTo>
                        <a:pt x="164" y="54"/>
                      </a:lnTo>
                      <a:lnTo>
                        <a:pt x="164" y="56"/>
                      </a:lnTo>
                      <a:lnTo>
                        <a:pt x="162" y="60"/>
                      </a:lnTo>
                      <a:lnTo>
                        <a:pt x="164" y="66"/>
                      </a:lnTo>
                      <a:lnTo>
                        <a:pt x="166" y="70"/>
                      </a:lnTo>
                      <a:lnTo>
                        <a:pt x="170" y="76"/>
                      </a:lnTo>
                      <a:lnTo>
                        <a:pt x="152" y="64"/>
                      </a:lnTo>
                      <a:lnTo>
                        <a:pt x="128" y="70"/>
                      </a:lnTo>
                      <a:lnTo>
                        <a:pt x="104" y="7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89" name="Freeform 340"/>
                <p:cNvSpPr>
                  <a:spLocks/>
                </p:cNvSpPr>
                <p:nvPr/>
              </p:nvSpPr>
              <p:spPr bwMode="gray">
                <a:xfrm>
                  <a:off x="3273" y="3394"/>
                  <a:ext cx="764" cy="445"/>
                </a:xfrm>
                <a:custGeom>
                  <a:avLst/>
                  <a:gdLst>
                    <a:gd name="T0" fmla="*/ 1488 w 386"/>
                    <a:gd name="T1" fmla="*/ 572 h 248"/>
                    <a:gd name="T2" fmla="*/ 1504 w 386"/>
                    <a:gd name="T3" fmla="*/ 547 h 248"/>
                    <a:gd name="T4" fmla="*/ 1512 w 386"/>
                    <a:gd name="T5" fmla="*/ 528 h 248"/>
                    <a:gd name="T6" fmla="*/ 1465 w 386"/>
                    <a:gd name="T7" fmla="*/ 522 h 248"/>
                    <a:gd name="T8" fmla="*/ 1395 w 386"/>
                    <a:gd name="T9" fmla="*/ 522 h 248"/>
                    <a:gd name="T10" fmla="*/ 1356 w 386"/>
                    <a:gd name="T11" fmla="*/ 535 h 248"/>
                    <a:gd name="T12" fmla="*/ 1332 w 386"/>
                    <a:gd name="T13" fmla="*/ 528 h 248"/>
                    <a:gd name="T14" fmla="*/ 1308 w 386"/>
                    <a:gd name="T15" fmla="*/ 547 h 248"/>
                    <a:gd name="T16" fmla="*/ 1300 w 386"/>
                    <a:gd name="T17" fmla="*/ 592 h 248"/>
                    <a:gd name="T18" fmla="*/ 1277 w 386"/>
                    <a:gd name="T19" fmla="*/ 619 h 248"/>
                    <a:gd name="T20" fmla="*/ 1229 w 386"/>
                    <a:gd name="T21" fmla="*/ 632 h 248"/>
                    <a:gd name="T22" fmla="*/ 1184 w 386"/>
                    <a:gd name="T23" fmla="*/ 637 h 248"/>
                    <a:gd name="T24" fmla="*/ 1049 w 386"/>
                    <a:gd name="T25" fmla="*/ 612 h 248"/>
                    <a:gd name="T26" fmla="*/ 1011 w 386"/>
                    <a:gd name="T27" fmla="*/ 592 h 248"/>
                    <a:gd name="T28" fmla="*/ 996 w 386"/>
                    <a:gd name="T29" fmla="*/ 522 h 248"/>
                    <a:gd name="T30" fmla="*/ 956 w 386"/>
                    <a:gd name="T31" fmla="*/ 438 h 248"/>
                    <a:gd name="T32" fmla="*/ 956 w 386"/>
                    <a:gd name="T33" fmla="*/ 373 h 248"/>
                    <a:gd name="T34" fmla="*/ 908 w 386"/>
                    <a:gd name="T35" fmla="*/ 289 h 248"/>
                    <a:gd name="T36" fmla="*/ 815 w 386"/>
                    <a:gd name="T37" fmla="*/ 199 h 248"/>
                    <a:gd name="T38" fmla="*/ 760 w 386"/>
                    <a:gd name="T39" fmla="*/ 161 h 248"/>
                    <a:gd name="T40" fmla="*/ 720 w 386"/>
                    <a:gd name="T41" fmla="*/ 174 h 248"/>
                    <a:gd name="T42" fmla="*/ 643 w 386"/>
                    <a:gd name="T43" fmla="*/ 154 h 248"/>
                    <a:gd name="T44" fmla="*/ 556 w 386"/>
                    <a:gd name="T45" fmla="*/ 39 h 248"/>
                    <a:gd name="T46" fmla="*/ 493 w 386"/>
                    <a:gd name="T47" fmla="*/ 32 h 248"/>
                    <a:gd name="T48" fmla="*/ 392 w 386"/>
                    <a:gd name="T49" fmla="*/ 65 h 248"/>
                    <a:gd name="T50" fmla="*/ 212 w 386"/>
                    <a:gd name="T51" fmla="*/ 45 h 248"/>
                    <a:gd name="T52" fmla="*/ 101 w 386"/>
                    <a:gd name="T53" fmla="*/ 0 h 248"/>
                    <a:gd name="T54" fmla="*/ 24 w 386"/>
                    <a:gd name="T55" fmla="*/ 70 h 248"/>
                    <a:gd name="T56" fmla="*/ 87 w 386"/>
                    <a:gd name="T57" fmla="*/ 187 h 248"/>
                    <a:gd name="T58" fmla="*/ 117 w 386"/>
                    <a:gd name="T59" fmla="*/ 258 h 248"/>
                    <a:gd name="T60" fmla="*/ 172 w 386"/>
                    <a:gd name="T61" fmla="*/ 284 h 248"/>
                    <a:gd name="T62" fmla="*/ 228 w 386"/>
                    <a:gd name="T63" fmla="*/ 348 h 248"/>
                    <a:gd name="T64" fmla="*/ 321 w 386"/>
                    <a:gd name="T65" fmla="*/ 458 h 248"/>
                    <a:gd name="T66" fmla="*/ 368 w 386"/>
                    <a:gd name="T67" fmla="*/ 477 h 248"/>
                    <a:gd name="T68" fmla="*/ 368 w 386"/>
                    <a:gd name="T69" fmla="*/ 450 h 248"/>
                    <a:gd name="T70" fmla="*/ 313 w 386"/>
                    <a:gd name="T71" fmla="*/ 373 h 248"/>
                    <a:gd name="T72" fmla="*/ 204 w 386"/>
                    <a:gd name="T73" fmla="*/ 231 h 248"/>
                    <a:gd name="T74" fmla="*/ 117 w 386"/>
                    <a:gd name="T75" fmla="*/ 77 h 248"/>
                    <a:gd name="T76" fmla="*/ 117 w 386"/>
                    <a:gd name="T77" fmla="*/ 52 h 248"/>
                    <a:gd name="T78" fmla="*/ 164 w 386"/>
                    <a:gd name="T79" fmla="*/ 57 h 248"/>
                    <a:gd name="T80" fmla="*/ 267 w 386"/>
                    <a:gd name="T81" fmla="*/ 212 h 248"/>
                    <a:gd name="T82" fmla="*/ 329 w 386"/>
                    <a:gd name="T83" fmla="*/ 258 h 248"/>
                    <a:gd name="T84" fmla="*/ 376 w 386"/>
                    <a:gd name="T85" fmla="*/ 289 h 248"/>
                    <a:gd name="T86" fmla="*/ 455 w 386"/>
                    <a:gd name="T87" fmla="*/ 373 h 248"/>
                    <a:gd name="T88" fmla="*/ 556 w 386"/>
                    <a:gd name="T89" fmla="*/ 477 h 248"/>
                    <a:gd name="T90" fmla="*/ 588 w 386"/>
                    <a:gd name="T91" fmla="*/ 637 h 248"/>
                    <a:gd name="T92" fmla="*/ 681 w 386"/>
                    <a:gd name="T93" fmla="*/ 657 h 248"/>
                    <a:gd name="T94" fmla="*/ 885 w 386"/>
                    <a:gd name="T95" fmla="*/ 721 h 248"/>
                    <a:gd name="T96" fmla="*/ 1065 w 386"/>
                    <a:gd name="T97" fmla="*/ 773 h 248"/>
                    <a:gd name="T98" fmla="*/ 1192 w 386"/>
                    <a:gd name="T99" fmla="*/ 773 h 248"/>
                    <a:gd name="T100" fmla="*/ 1229 w 386"/>
                    <a:gd name="T101" fmla="*/ 786 h 248"/>
                    <a:gd name="T102" fmla="*/ 1245 w 386"/>
                    <a:gd name="T103" fmla="*/ 779 h 248"/>
                    <a:gd name="T104" fmla="*/ 1261 w 386"/>
                    <a:gd name="T105" fmla="*/ 746 h 248"/>
                    <a:gd name="T106" fmla="*/ 1253 w 386"/>
                    <a:gd name="T107" fmla="*/ 729 h 248"/>
                    <a:gd name="T108" fmla="*/ 1356 w 386"/>
                    <a:gd name="T109" fmla="*/ 714 h 248"/>
                    <a:gd name="T110" fmla="*/ 1332 w 386"/>
                    <a:gd name="T111" fmla="*/ 624 h 248"/>
                    <a:gd name="T112" fmla="*/ 1411 w 386"/>
                    <a:gd name="T113" fmla="*/ 612 h 248"/>
                    <a:gd name="T114" fmla="*/ 1433 w 386"/>
                    <a:gd name="T115" fmla="*/ 612 h 248"/>
                    <a:gd name="T116" fmla="*/ 1465 w 386"/>
                    <a:gd name="T117" fmla="*/ 599 h 248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386"/>
                    <a:gd name="T178" fmla="*/ 0 h 248"/>
                    <a:gd name="T179" fmla="*/ 386 w 386"/>
                    <a:gd name="T180" fmla="*/ 248 h 248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386" h="248">
                      <a:moveTo>
                        <a:pt x="374" y="186"/>
                      </a:moveTo>
                      <a:lnTo>
                        <a:pt x="378" y="182"/>
                      </a:lnTo>
                      <a:lnTo>
                        <a:pt x="378" y="178"/>
                      </a:lnTo>
                      <a:lnTo>
                        <a:pt x="380" y="178"/>
                      </a:lnTo>
                      <a:lnTo>
                        <a:pt x="382" y="174"/>
                      </a:lnTo>
                      <a:lnTo>
                        <a:pt x="382" y="172"/>
                      </a:lnTo>
                      <a:lnTo>
                        <a:pt x="384" y="172"/>
                      </a:lnTo>
                      <a:lnTo>
                        <a:pt x="384" y="170"/>
                      </a:lnTo>
                      <a:lnTo>
                        <a:pt x="386" y="168"/>
                      </a:lnTo>
                      <a:lnTo>
                        <a:pt x="386" y="166"/>
                      </a:lnTo>
                      <a:lnTo>
                        <a:pt x="386" y="164"/>
                      </a:lnTo>
                      <a:lnTo>
                        <a:pt x="384" y="164"/>
                      </a:lnTo>
                      <a:lnTo>
                        <a:pt x="382" y="162"/>
                      </a:lnTo>
                      <a:lnTo>
                        <a:pt x="376" y="162"/>
                      </a:lnTo>
                      <a:lnTo>
                        <a:pt x="374" y="162"/>
                      </a:lnTo>
                      <a:lnTo>
                        <a:pt x="372" y="162"/>
                      </a:lnTo>
                      <a:lnTo>
                        <a:pt x="366" y="162"/>
                      </a:lnTo>
                      <a:lnTo>
                        <a:pt x="362" y="162"/>
                      </a:lnTo>
                      <a:lnTo>
                        <a:pt x="356" y="162"/>
                      </a:lnTo>
                      <a:lnTo>
                        <a:pt x="352" y="164"/>
                      </a:lnTo>
                      <a:lnTo>
                        <a:pt x="350" y="164"/>
                      </a:lnTo>
                      <a:lnTo>
                        <a:pt x="348" y="164"/>
                      </a:lnTo>
                      <a:lnTo>
                        <a:pt x="346" y="166"/>
                      </a:lnTo>
                      <a:lnTo>
                        <a:pt x="342" y="164"/>
                      </a:lnTo>
                      <a:lnTo>
                        <a:pt x="340" y="164"/>
                      </a:lnTo>
                      <a:lnTo>
                        <a:pt x="338" y="164"/>
                      </a:lnTo>
                      <a:lnTo>
                        <a:pt x="336" y="166"/>
                      </a:lnTo>
                      <a:lnTo>
                        <a:pt x="334" y="170"/>
                      </a:lnTo>
                      <a:lnTo>
                        <a:pt x="334" y="174"/>
                      </a:lnTo>
                      <a:lnTo>
                        <a:pt x="332" y="178"/>
                      </a:lnTo>
                      <a:lnTo>
                        <a:pt x="332" y="182"/>
                      </a:lnTo>
                      <a:lnTo>
                        <a:pt x="332" y="184"/>
                      </a:lnTo>
                      <a:lnTo>
                        <a:pt x="332" y="186"/>
                      </a:lnTo>
                      <a:lnTo>
                        <a:pt x="332" y="188"/>
                      </a:lnTo>
                      <a:lnTo>
                        <a:pt x="328" y="190"/>
                      </a:lnTo>
                      <a:lnTo>
                        <a:pt x="326" y="192"/>
                      </a:lnTo>
                      <a:lnTo>
                        <a:pt x="324" y="192"/>
                      </a:lnTo>
                      <a:lnTo>
                        <a:pt x="322" y="192"/>
                      </a:lnTo>
                      <a:lnTo>
                        <a:pt x="318" y="194"/>
                      </a:lnTo>
                      <a:lnTo>
                        <a:pt x="314" y="196"/>
                      </a:lnTo>
                      <a:lnTo>
                        <a:pt x="312" y="196"/>
                      </a:lnTo>
                      <a:lnTo>
                        <a:pt x="308" y="198"/>
                      </a:lnTo>
                      <a:lnTo>
                        <a:pt x="302" y="198"/>
                      </a:lnTo>
                      <a:lnTo>
                        <a:pt x="294" y="198"/>
                      </a:lnTo>
                      <a:lnTo>
                        <a:pt x="284" y="196"/>
                      </a:lnTo>
                      <a:lnTo>
                        <a:pt x="276" y="194"/>
                      </a:lnTo>
                      <a:lnTo>
                        <a:pt x="268" y="190"/>
                      </a:lnTo>
                      <a:lnTo>
                        <a:pt x="262" y="188"/>
                      </a:lnTo>
                      <a:lnTo>
                        <a:pt x="262" y="186"/>
                      </a:lnTo>
                      <a:lnTo>
                        <a:pt x="260" y="186"/>
                      </a:lnTo>
                      <a:lnTo>
                        <a:pt x="258" y="184"/>
                      </a:lnTo>
                      <a:lnTo>
                        <a:pt x="256" y="180"/>
                      </a:lnTo>
                      <a:lnTo>
                        <a:pt x="256" y="176"/>
                      </a:lnTo>
                      <a:lnTo>
                        <a:pt x="254" y="172"/>
                      </a:lnTo>
                      <a:lnTo>
                        <a:pt x="254" y="162"/>
                      </a:lnTo>
                      <a:lnTo>
                        <a:pt x="250" y="152"/>
                      </a:lnTo>
                      <a:lnTo>
                        <a:pt x="244" y="142"/>
                      </a:lnTo>
                      <a:lnTo>
                        <a:pt x="244" y="140"/>
                      </a:lnTo>
                      <a:lnTo>
                        <a:pt x="244" y="136"/>
                      </a:lnTo>
                      <a:lnTo>
                        <a:pt x="244" y="132"/>
                      </a:lnTo>
                      <a:lnTo>
                        <a:pt x="242" y="126"/>
                      </a:lnTo>
                      <a:lnTo>
                        <a:pt x="242" y="122"/>
                      </a:lnTo>
                      <a:lnTo>
                        <a:pt x="244" y="116"/>
                      </a:lnTo>
                      <a:lnTo>
                        <a:pt x="244" y="112"/>
                      </a:lnTo>
                      <a:lnTo>
                        <a:pt x="242" y="96"/>
                      </a:lnTo>
                      <a:lnTo>
                        <a:pt x="240" y="96"/>
                      </a:lnTo>
                      <a:lnTo>
                        <a:pt x="232" y="90"/>
                      </a:lnTo>
                      <a:lnTo>
                        <a:pt x="222" y="80"/>
                      </a:lnTo>
                      <a:lnTo>
                        <a:pt x="210" y="64"/>
                      </a:lnTo>
                      <a:lnTo>
                        <a:pt x="208" y="62"/>
                      </a:lnTo>
                      <a:lnTo>
                        <a:pt x="206" y="58"/>
                      </a:lnTo>
                      <a:lnTo>
                        <a:pt x="202" y="56"/>
                      </a:lnTo>
                      <a:lnTo>
                        <a:pt x="198" y="52"/>
                      </a:lnTo>
                      <a:lnTo>
                        <a:pt x="194" y="50"/>
                      </a:lnTo>
                      <a:lnTo>
                        <a:pt x="190" y="50"/>
                      </a:lnTo>
                      <a:lnTo>
                        <a:pt x="188" y="52"/>
                      </a:lnTo>
                      <a:lnTo>
                        <a:pt x="186" y="52"/>
                      </a:lnTo>
                      <a:lnTo>
                        <a:pt x="184" y="54"/>
                      </a:lnTo>
                      <a:lnTo>
                        <a:pt x="180" y="54"/>
                      </a:lnTo>
                      <a:lnTo>
                        <a:pt x="174" y="54"/>
                      </a:lnTo>
                      <a:lnTo>
                        <a:pt x="168" y="50"/>
                      </a:lnTo>
                      <a:lnTo>
                        <a:pt x="164" y="48"/>
                      </a:lnTo>
                      <a:lnTo>
                        <a:pt x="156" y="42"/>
                      </a:lnTo>
                      <a:lnTo>
                        <a:pt x="148" y="30"/>
                      </a:lnTo>
                      <a:lnTo>
                        <a:pt x="144" y="14"/>
                      </a:lnTo>
                      <a:lnTo>
                        <a:pt x="142" y="12"/>
                      </a:lnTo>
                      <a:lnTo>
                        <a:pt x="140" y="12"/>
                      </a:lnTo>
                      <a:lnTo>
                        <a:pt x="136" y="10"/>
                      </a:lnTo>
                      <a:lnTo>
                        <a:pt x="130" y="10"/>
                      </a:lnTo>
                      <a:lnTo>
                        <a:pt x="126" y="10"/>
                      </a:lnTo>
                      <a:lnTo>
                        <a:pt x="120" y="10"/>
                      </a:lnTo>
                      <a:lnTo>
                        <a:pt x="116" y="14"/>
                      </a:lnTo>
                      <a:lnTo>
                        <a:pt x="112" y="16"/>
                      </a:lnTo>
                      <a:lnTo>
                        <a:pt x="100" y="20"/>
                      </a:lnTo>
                      <a:lnTo>
                        <a:pt x="82" y="20"/>
                      </a:lnTo>
                      <a:lnTo>
                        <a:pt x="78" y="20"/>
                      </a:lnTo>
                      <a:lnTo>
                        <a:pt x="68" y="18"/>
                      </a:lnTo>
                      <a:lnTo>
                        <a:pt x="54" y="14"/>
                      </a:lnTo>
                      <a:lnTo>
                        <a:pt x="42" y="10"/>
                      </a:lnTo>
                      <a:lnTo>
                        <a:pt x="32" y="4"/>
                      </a:lnTo>
                      <a:lnTo>
                        <a:pt x="30" y="2"/>
                      </a:lnTo>
                      <a:lnTo>
                        <a:pt x="26" y="0"/>
                      </a:lnTo>
                      <a:lnTo>
                        <a:pt x="14" y="2"/>
                      </a:lnTo>
                      <a:lnTo>
                        <a:pt x="0" y="10"/>
                      </a:lnTo>
                      <a:lnTo>
                        <a:pt x="2" y="14"/>
                      </a:lnTo>
                      <a:lnTo>
                        <a:pt x="6" y="22"/>
                      </a:lnTo>
                      <a:lnTo>
                        <a:pt x="12" y="36"/>
                      </a:lnTo>
                      <a:lnTo>
                        <a:pt x="18" y="48"/>
                      </a:lnTo>
                      <a:lnTo>
                        <a:pt x="22" y="58"/>
                      </a:lnTo>
                      <a:lnTo>
                        <a:pt x="24" y="62"/>
                      </a:lnTo>
                      <a:lnTo>
                        <a:pt x="26" y="68"/>
                      </a:lnTo>
                      <a:lnTo>
                        <a:pt x="28" y="74"/>
                      </a:lnTo>
                      <a:lnTo>
                        <a:pt x="30" y="80"/>
                      </a:lnTo>
                      <a:lnTo>
                        <a:pt x="32" y="82"/>
                      </a:lnTo>
                      <a:lnTo>
                        <a:pt x="34" y="82"/>
                      </a:lnTo>
                      <a:lnTo>
                        <a:pt x="38" y="84"/>
                      </a:lnTo>
                      <a:lnTo>
                        <a:pt x="44" y="88"/>
                      </a:lnTo>
                      <a:lnTo>
                        <a:pt x="48" y="92"/>
                      </a:lnTo>
                      <a:lnTo>
                        <a:pt x="52" y="98"/>
                      </a:lnTo>
                      <a:lnTo>
                        <a:pt x="56" y="106"/>
                      </a:lnTo>
                      <a:lnTo>
                        <a:pt x="58" y="108"/>
                      </a:lnTo>
                      <a:lnTo>
                        <a:pt x="62" y="118"/>
                      </a:lnTo>
                      <a:lnTo>
                        <a:pt x="68" y="128"/>
                      </a:lnTo>
                      <a:lnTo>
                        <a:pt x="76" y="136"/>
                      </a:lnTo>
                      <a:lnTo>
                        <a:pt x="82" y="142"/>
                      </a:lnTo>
                      <a:lnTo>
                        <a:pt x="84" y="144"/>
                      </a:lnTo>
                      <a:lnTo>
                        <a:pt x="88" y="146"/>
                      </a:lnTo>
                      <a:lnTo>
                        <a:pt x="92" y="148"/>
                      </a:lnTo>
                      <a:lnTo>
                        <a:pt x="94" y="148"/>
                      </a:lnTo>
                      <a:lnTo>
                        <a:pt x="96" y="148"/>
                      </a:lnTo>
                      <a:lnTo>
                        <a:pt x="98" y="148"/>
                      </a:lnTo>
                      <a:lnTo>
                        <a:pt x="98" y="144"/>
                      </a:lnTo>
                      <a:lnTo>
                        <a:pt x="94" y="140"/>
                      </a:lnTo>
                      <a:lnTo>
                        <a:pt x="90" y="134"/>
                      </a:lnTo>
                      <a:lnTo>
                        <a:pt x="86" y="126"/>
                      </a:lnTo>
                      <a:lnTo>
                        <a:pt x="82" y="120"/>
                      </a:lnTo>
                      <a:lnTo>
                        <a:pt x="80" y="116"/>
                      </a:lnTo>
                      <a:lnTo>
                        <a:pt x="74" y="108"/>
                      </a:lnTo>
                      <a:lnTo>
                        <a:pt x="68" y="94"/>
                      </a:lnTo>
                      <a:lnTo>
                        <a:pt x="62" y="82"/>
                      </a:lnTo>
                      <a:lnTo>
                        <a:pt x="52" y="72"/>
                      </a:lnTo>
                      <a:lnTo>
                        <a:pt x="42" y="58"/>
                      </a:lnTo>
                      <a:lnTo>
                        <a:pt x="34" y="42"/>
                      </a:lnTo>
                      <a:lnTo>
                        <a:pt x="30" y="24"/>
                      </a:lnTo>
                      <a:lnTo>
                        <a:pt x="30" y="22"/>
                      </a:lnTo>
                      <a:lnTo>
                        <a:pt x="30" y="20"/>
                      </a:lnTo>
                      <a:lnTo>
                        <a:pt x="30" y="18"/>
                      </a:lnTo>
                      <a:lnTo>
                        <a:pt x="30" y="16"/>
                      </a:lnTo>
                      <a:lnTo>
                        <a:pt x="32" y="14"/>
                      </a:lnTo>
                      <a:lnTo>
                        <a:pt x="34" y="14"/>
                      </a:lnTo>
                      <a:lnTo>
                        <a:pt x="38" y="16"/>
                      </a:lnTo>
                      <a:lnTo>
                        <a:pt x="42" y="18"/>
                      </a:lnTo>
                      <a:lnTo>
                        <a:pt x="44" y="24"/>
                      </a:lnTo>
                      <a:lnTo>
                        <a:pt x="50" y="36"/>
                      </a:lnTo>
                      <a:lnTo>
                        <a:pt x="58" y="52"/>
                      </a:lnTo>
                      <a:lnTo>
                        <a:pt x="68" y="66"/>
                      </a:lnTo>
                      <a:lnTo>
                        <a:pt x="78" y="78"/>
                      </a:lnTo>
                      <a:lnTo>
                        <a:pt x="80" y="78"/>
                      </a:lnTo>
                      <a:lnTo>
                        <a:pt x="84" y="80"/>
                      </a:lnTo>
                      <a:lnTo>
                        <a:pt x="88" y="80"/>
                      </a:lnTo>
                      <a:lnTo>
                        <a:pt x="92" y="84"/>
                      </a:lnTo>
                      <a:lnTo>
                        <a:pt x="94" y="86"/>
                      </a:lnTo>
                      <a:lnTo>
                        <a:pt x="96" y="90"/>
                      </a:lnTo>
                      <a:lnTo>
                        <a:pt x="98" y="96"/>
                      </a:lnTo>
                      <a:lnTo>
                        <a:pt x="100" y="98"/>
                      </a:lnTo>
                      <a:lnTo>
                        <a:pt x="106" y="106"/>
                      </a:lnTo>
                      <a:lnTo>
                        <a:pt x="116" y="116"/>
                      </a:lnTo>
                      <a:lnTo>
                        <a:pt x="124" y="126"/>
                      </a:lnTo>
                      <a:lnTo>
                        <a:pt x="134" y="136"/>
                      </a:lnTo>
                      <a:lnTo>
                        <a:pt x="140" y="142"/>
                      </a:lnTo>
                      <a:lnTo>
                        <a:pt x="142" y="148"/>
                      </a:lnTo>
                      <a:lnTo>
                        <a:pt x="144" y="160"/>
                      </a:lnTo>
                      <a:lnTo>
                        <a:pt x="148" y="176"/>
                      </a:lnTo>
                      <a:lnTo>
                        <a:pt x="148" y="198"/>
                      </a:lnTo>
                      <a:lnTo>
                        <a:pt x="150" y="198"/>
                      </a:lnTo>
                      <a:lnTo>
                        <a:pt x="154" y="200"/>
                      </a:lnTo>
                      <a:lnTo>
                        <a:pt x="160" y="202"/>
                      </a:lnTo>
                      <a:lnTo>
                        <a:pt x="170" y="204"/>
                      </a:lnTo>
                      <a:lnTo>
                        <a:pt x="174" y="204"/>
                      </a:lnTo>
                      <a:lnTo>
                        <a:pt x="186" y="208"/>
                      </a:lnTo>
                      <a:lnTo>
                        <a:pt x="198" y="216"/>
                      </a:lnTo>
                      <a:lnTo>
                        <a:pt x="208" y="224"/>
                      </a:lnTo>
                      <a:lnTo>
                        <a:pt x="226" y="224"/>
                      </a:lnTo>
                      <a:lnTo>
                        <a:pt x="230" y="226"/>
                      </a:lnTo>
                      <a:lnTo>
                        <a:pt x="240" y="230"/>
                      </a:lnTo>
                      <a:lnTo>
                        <a:pt x="254" y="236"/>
                      </a:lnTo>
                      <a:lnTo>
                        <a:pt x="272" y="240"/>
                      </a:lnTo>
                      <a:lnTo>
                        <a:pt x="278" y="240"/>
                      </a:lnTo>
                      <a:lnTo>
                        <a:pt x="290" y="240"/>
                      </a:lnTo>
                      <a:lnTo>
                        <a:pt x="304" y="240"/>
                      </a:lnTo>
                      <a:lnTo>
                        <a:pt x="306" y="240"/>
                      </a:lnTo>
                      <a:lnTo>
                        <a:pt x="308" y="240"/>
                      </a:lnTo>
                      <a:lnTo>
                        <a:pt x="310" y="242"/>
                      </a:lnTo>
                      <a:lnTo>
                        <a:pt x="314" y="244"/>
                      </a:lnTo>
                      <a:lnTo>
                        <a:pt x="314" y="248"/>
                      </a:lnTo>
                      <a:lnTo>
                        <a:pt x="316" y="248"/>
                      </a:lnTo>
                      <a:lnTo>
                        <a:pt x="316" y="244"/>
                      </a:lnTo>
                      <a:lnTo>
                        <a:pt x="318" y="242"/>
                      </a:lnTo>
                      <a:lnTo>
                        <a:pt x="320" y="238"/>
                      </a:lnTo>
                      <a:lnTo>
                        <a:pt x="322" y="236"/>
                      </a:lnTo>
                      <a:lnTo>
                        <a:pt x="322" y="234"/>
                      </a:lnTo>
                      <a:lnTo>
                        <a:pt x="322" y="232"/>
                      </a:lnTo>
                      <a:lnTo>
                        <a:pt x="322" y="230"/>
                      </a:lnTo>
                      <a:lnTo>
                        <a:pt x="320" y="228"/>
                      </a:lnTo>
                      <a:lnTo>
                        <a:pt x="320" y="226"/>
                      </a:lnTo>
                      <a:lnTo>
                        <a:pt x="320" y="224"/>
                      </a:lnTo>
                      <a:lnTo>
                        <a:pt x="320" y="222"/>
                      </a:lnTo>
                      <a:lnTo>
                        <a:pt x="322" y="222"/>
                      </a:lnTo>
                      <a:lnTo>
                        <a:pt x="346" y="222"/>
                      </a:lnTo>
                      <a:lnTo>
                        <a:pt x="346" y="212"/>
                      </a:lnTo>
                      <a:lnTo>
                        <a:pt x="336" y="202"/>
                      </a:lnTo>
                      <a:lnTo>
                        <a:pt x="340" y="202"/>
                      </a:lnTo>
                      <a:lnTo>
                        <a:pt x="340" y="194"/>
                      </a:lnTo>
                      <a:lnTo>
                        <a:pt x="360" y="194"/>
                      </a:lnTo>
                      <a:lnTo>
                        <a:pt x="360" y="192"/>
                      </a:lnTo>
                      <a:lnTo>
                        <a:pt x="360" y="190"/>
                      </a:lnTo>
                      <a:lnTo>
                        <a:pt x="362" y="190"/>
                      </a:lnTo>
                      <a:lnTo>
                        <a:pt x="364" y="192"/>
                      </a:lnTo>
                      <a:lnTo>
                        <a:pt x="366" y="190"/>
                      </a:lnTo>
                      <a:lnTo>
                        <a:pt x="368" y="188"/>
                      </a:lnTo>
                      <a:lnTo>
                        <a:pt x="370" y="188"/>
                      </a:lnTo>
                      <a:lnTo>
                        <a:pt x="372" y="188"/>
                      </a:lnTo>
                      <a:lnTo>
                        <a:pt x="374" y="186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90" name="Freeform 348"/>
                <p:cNvSpPr>
                  <a:spLocks/>
                </p:cNvSpPr>
                <p:nvPr/>
              </p:nvSpPr>
              <p:spPr bwMode="gray">
                <a:xfrm>
                  <a:off x="4171" y="1724"/>
                  <a:ext cx="550" cy="573"/>
                </a:xfrm>
                <a:custGeom>
                  <a:avLst/>
                  <a:gdLst>
                    <a:gd name="T0" fmla="*/ 368 w 278"/>
                    <a:gd name="T1" fmla="*/ 390 h 320"/>
                    <a:gd name="T2" fmla="*/ 431 w 278"/>
                    <a:gd name="T3" fmla="*/ 410 h 320"/>
                    <a:gd name="T4" fmla="*/ 540 w 278"/>
                    <a:gd name="T5" fmla="*/ 462 h 320"/>
                    <a:gd name="T6" fmla="*/ 572 w 278"/>
                    <a:gd name="T7" fmla="*/ 475 h 320"/>
                    <a:gd name="T8" fmla="*/ 611 w 278"/>
                    <a:gd name="T9" fmla="*/ 584 h 320"/>
                    <a:gd name="T10" fmla="*/ 580 w 278"/>
                    <a:gd name="T11" fmla="*/ 718 h 320"/>
                    <a:gd name="T12" fmla="*/ 516 w 278"/>
                    <a:gd name="T13" fmla="*/ 763 h 320"/>
                    <a:gd name="T14" fmla="*/ 461 w 278"/>
                    <a:gd name="T15" fmla="*/ 763 h 320"/>
                    <a:gd name="T16" fmla="*/ 431 w 278"/>
                    <a:gd name="T17" fmla="*/ 815 h 320"/>
                    <a:gd name="T18" fmla="*/ 524 w 278"/>
                    <a:gd name="T19" fmla="*/ 852 h 320"/>
                    <a:gd name="T20" fmla="*/ 572 w 278"/>
                    <a:gd name="T21" fmla="*/ 827 h 320"/>
                    <a:gd name="T22" fmla="*/ 681 w 278"/>
                    <a:gd name="T23" fmla="*/ 904 h 320"/>
                    <a:gd name="T24" fmla="*/ 752 w 278"/>
                    <a:gd name="T25" fmla="*/ 962 h 320"/>
                    <a:gd name="T26" fmla="*/ 815 w 278"/>
                    <a:gd name="T27" fmla="*/ 1001 h 320"/>
                    <a:gd name="T28" fmla="*/ 869 w 278"/>
                    <a:gd name="T29" fmla="*/ 1019 h 320"/>
                    <a:gd name="T30" fmla="*/ 845 w 278"/>
                    <a:gd name="T31" fmla="*/ 956 h 320"/>
                    <a:gd name="T32" fmla="*/ 799 w 278"/>
                    <a:gd name="T33" fmla="*/ 917 h 320"/>
                    <a:gd name="T34" fmla="*/ 853 w 278"/>
                    <a:gd name="T35" fmla="*/ 924 h 320"/>
                    <a:gd name="T36" fmla="*/ 932 w 278"/>
                    <a:gd name="T37" fmla="*/ 974 h 320"/>
                    <a:gd name="T38" fmla="*/ 963 w 278"/>
                    <a:gd name="T39" fmla="*/ 969 h 320"/>
                    <a:gd name="T40" fmla="*/ 963 w 278"/>
                    <a:gd name="T41" fmla="*/ 892 h 320"/>
                    <a:gd name="T42" fmla="*/ 900 w 278"/>
                    <a:gd name="T43" fmla="*/ 840 h 320"/>
                    <a:gd name="T44" fmla="*/ 853 w 278"/>
                    <a:gd name="T45" fmla="*/ 808 h 320"/>
                    <a:gd name="T46" fmla="*/ 821 w 278"/>
                    <a:gd name="T47" fmla="*/ 775 h 320"/>
                    <a:gd name="T48" fmla="*/ 807 w 278"/>
                    <a:gd name="T49" fmla="*/ 706 h 320"/>
                    <a:gd name="T50" fmla="*/ 837 w 278"/>
                    <a:gd name="T51" fmla="*/ 666 h 320"/>
                    <a:gd name="T52" fmla="*/ 876 w 278"/>
                    <a:gd name="T53" fmla="*/ 731 h 320"/>
                    <a:gd name="T54" fmla="*/ 908 w 278"/>
                    <a:gd name="T55" fmla="*/ 788 h 320"/>
                    <a:gd name="T56" fmla="*/ 948 w 278"/>
                    <a:gd name="T57" fmla="*/ 795 h 320"/>
                    <a:gd name="T58" fmla="*/ 1017 w 278"/>
                    <a:gd name="T59" fmla="*/ 757 h 320"/>
                    <a:gd name="T60" fmla="*/ 1072 w 278"/>
                    <a:gd name="T61" fmla="*/ 743 h 320"/>
                    <a:gd name="T62" fmla="*/ 1064 w 278"/>
                    <a:gd name="T63" fmla="*/ 706 h 320"/>
                    <a:gd name="T64" fmla="*/ 1080 w 278"/>
                    <a:gd name="T65" fmla="*/ 680 h 320"/>
                    <a:gd name="T66" fmla="*/ 1056 w 278"/>
                    <a:gd name="T67" fmla="*/ 648 h 320"/>
                    <a:gd name="T68" fmla="*/ 1017 w 278"/>
                    <a:gd name="T69" fmla="*/ 641 h 320"/>
                    <a:gd name="T70" fmla="*/ 995 w 278"/>
                    <a:gd name="T71" fmla="*/ 629 h 320"/>
                    <a:gd name="T72" fmla="*/ 845 w 278"/>
                    <a:gd name="T73" fmla="*/ 532 h 320"/>
                    <a:gd name="T74" fmla="*/ 807 w 278"/>
                    <a:gd name="T75" fmla="*/ 539 h 320"/>
                    <a:gd name="T76" fmla="*/ 821 w 278"/>
                    <a:gd name="T77" fmla="*/ 487 h 320"/>
                    <a:gd name="T78" fmla="*/ 869 w 278"/>
                    <a:gd name="T79" fmla="*/ 449 h 320"/>
                    <a:gd name="T80" fmla="*/ 853 w 278"/>
                    <a:gd name="T81" fmla="*/ 405 h 320"/>
                    <a:gd name="T82" fmla="*/ 815 w 278"/>
                    <a:gd name="T83" fmla="*/ 372 h 320"/>
                    <a:gd name="T84" fmla="*/ 768 w 278"/>
                    <a:gd name="T85" fmla="*/ 308 h 320"/>
                    <a:gd name="T86" fmla="*/ 728 w 278"/>
                    <a:gd name="T87" fmla="*/ 301 h 320"/>
                    <a:gd name="T88" fmla="*/ 688 w 278"/>
                    <a:gd name="T89" fmla="*/ 301 h 320"/>
                    <a:gd name="T90" fmla="*/ 704 w 278"/>
                    <a:gd name="T91" fmla="*/ 263 h 320"/>
                    <a:gd name="T92" fmla="*/ 657 w 278"/>
                    <a:gd name="T93" fmla="*/ 251 h 320"/>
                    <a:gd name="T94" fmla="*/ 588 w 278"/>
                    <a:gd name="T95" fmla="*/ 186 h 320"/>
                    <a:gd name="T96" fmla="*/ 423 w 278"/>
                    <a:gd name="T97" fmla="*/ 154 h 320"/>
                    <a:gd name="T98" fmla="*/ 305 w 278"/>
                    <a:gd name="T99" fmla="*/ 141 h 320"/>
                    <a:gd name="T100" fmla="*/ 328 w 278"/>
                    <a:gd name="T101" fmla="*/ 77 h 320"/>
                    <a:gd name="T102" fmla="*/ 313 w 278"/>
                    <a:gd name="T103" fmla="*/ 13 h 320"/>
                    <a:gd name="T104" fmla="*/ 235 w 278"/>
                    <a:gd name="T105" fmla="*/ 52 h 320"/>
                    <a:gd name="T106" fmla="*/ 281 w 278"/>
                    <a:gd name="T107" fmla="*/ 251 h 320"/>
                    <a:gd name="T108" fmla="*/ 281 w 278"/>
                    <a:gd name="T109" fmla="*/ 295 h 320"/>
                    <a:gd name="T110" fmla="*/ 172 w 278"/>
                    <a:gd name="T111" fmla="*/ 122 h 320"/>
                    <a:gd name="T112" fmla="*/ 156 w 278"/>
                    <a:gd name="T113" fmla="*/ 0 h 320"/>
                    <a:gd name="T114" fmla="*/ 8 w 278"/>
                    <a:gd name="T115" fmla="*/ 179 h 320"/>
                    <a:gd name="T116" fmla="*/ 16 w 278"/>
                    <a:gd name="T117" fmla="*/ 218 h 320"/>
                    <a:gd name="T118" fmla="*/ 87 w 278"/>
                    <a:gd name="T119" fmla="*/ 346 h 320"/>
                    <a:gd name="T120" fmla="*/ 140 w 278"/>
                    <a:gd name="T121" fmla="*/ 353 h 32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78"/>
                    <a:gd name="T184" fmla="*/ 0 h 320"/>
                    <a:gd name="T185" fmla="*/ 278 w 278"/>
                    <a:gd name="T186" fmla="*/ 320 h 32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78" h="320">
                      <a:moveTo>
                        <a:pt x="80" y="124"/>
                      </a:moveTo>
                      <a:lnTo>
                        <a:pt x="92" y="126"/>
                      </a:lnTo>
                      <a:lnTo>
                        <a:pt x="92" y="124"/>
                      </a:lnTo>
                      <a:lnTo>
                        <a:pt x="92" y="122"/>
                      </a:lnTo>
                      <a:lnTo>
                        <a:pt x="94" y="122"/>
                      </a:lnTo>
                      <a:lnTo>
                        <a:pt x="98" y="124"/>
                      </a:lnTo>
                      <a:lnTo>
                        <a:pt x="102" y="126"/>
                      </a:lnTo>
                      <a:lnTo>
                        <a:pt x="106" y="128"/>
                      </a:lnTo>
                      <a:lnTo>
                        <a:pt x="110" y="128"/>
                      </a:lnTo>
                      <a:lnTo>
                        <a:pt x="116" y="130"/>
                      </a:lnTo>
                      <a:lnTo>
                        <a:pt x="134" y="138"/>
                      </a:lnTo>
                      <a:lnTo>
                        <a:pt x="136" y="140"/>
                      </a:lnTo>
                      <a:lnTo>
                        <a:pt x="138" y="142"/>
                      </a:lnTo>
                      <a:lnTo>
                        <a:pt x="138" y="144"/>
                      </a:lnTo>
                      <a:lnTo>
                        <a:pt x="138" y="146"/>
                      </a:lnTo>
                      <a:lnTo>
                        <a:pt x="136" y="150"/>
                      </a:lnTo>
                      <a:lnTo>
                        <a:pt x="136" y="148"/>
                      </a:lnTo>
                      <a:lnTo>
                        <a:pt x="138" y="148"/>
                      </a:lnTo>
                      <a:lnTo>
                        <a:pt x="142" y="148"/>
                      </a:lnTo>
                      <a:lnTo>
                        <a:pt x="146" y="148"/>
                      </a:lnTo>
                      <a:lnTo>
                        <a:pt x="148" y="150"/>
                      </a:lnTo>
                      <a:lnTo>
                        <a:pt x="152" y="152"/>
                      </a:lnTo>
                      <a:lnTo>
                        <a:pt x="152" y="156"/>
                      </a:lnTo>
                      <a:lnTo>
                        <a:pt x="154" y="160"/>
                      </a:lnTo>
                      <a:lnTo>
                        <a:pt x="156" y="170"/>
                      </a:lnTo>
                      <a:lnTo>
                        <a:pt x="156" y="182"/>
                      </a:lnTo>
                      <a:lnTo>
                        <a:pt x="156" y="196"/>
                      </a:lnTo>
                      <a:lnTo>
                        <a:pt x="150" y="210"/>
                      </a:lnTo>
                      <a:lnTo>
                        <a:pt x="150" y="214"/>
                      </a:lnTo>
                      <a:lnTo>
                        <a:pt x="150" y="218"/>
                      </a:lnTo>
                      <a:lnTo>
                        <a:pt x="148" y="224"/>
                      </a:lnTo>
                      <a:lnTo>
                        <a:pt x="146" y="230"/>
                      </a:lnTo>
                      <a:lnTo>
                        <a:pt x="140" y="234"/>
                      </a:lnTo>
                      <a:lnTo>
                        <a:pt x="140" y="236"/>
                      </a:lnTo>
                      <a:lnTo>
                        <a:pt x="138" y="236"/>
                      </a:lnTo>
                      <a:lnTo>
                        <a:pt x="136" y="238"/>
                      </a:lnTo>
                      <a:lnTo>
                        <a:pt x="132" y="238"/>
                      </a:lnTo>
                      <a:lnTo>
                        <a:pt x="128" y="238"/>
                      </a:lnTo>
                      <a:lnTo>
                        <a:pt x="126" y="238"/>
                      </a:lnTo>
                      <a:lnTo>
                        <a:pt x="124" y="238"/>
                      </a:lnTo>
                      <a:lnTo>
                        <a:pt x="124" y="236"/>
                      </a:lnTo>
                      <a:lnTo>
                        <a:pt x="120" y="236"/>
                      </a:lnTo>
                      <a:lnTo>
                        <a:pt x="118" y="238"/>
                      </a:lnTo>
                      <a:lnTo>
                        <a:pt x="116" y="240"/>
                      </a:lnTo>
                      <a:lnTo>
                        <a:pt x="112" y="244"/>
                      </a:lnTo>
                      <a:lnTo>
                        <a:pt x="110" y="250"/>
                      </a:lnTo>
                      <a:lnTo>
                        <a:pt x="110" y="252"/>
                      </a:lnTo>
                      <a:lnTo>
                        <a:pt x="110" y="254"/>
                      </a:lnTo>
                      <a:lnTo>
                        <a:pt x="112" y="256"/>
                      </a:lnTo>
                      <a:lnTo>
                        <a:pt x="114" y="260"/>
                      </a:lnTo>
                      <a:lnTo>
                        <a:pt x="116" y="262"/>
                      </a:lnTo>
                      <a:lnTo>
                        <a:pt x="122" y="264"/>
                      </a:lnTo>
                      <a:lnTo>
                        <a:pt x="126" y="266"/>
                      </a:lnTo>
                      <a:lnTo>
                        <a:pt x="134" y="266"/>
                      </a:lnTo>
                      <a:lnTo>
                        <a:pt x="136" y="266"/>
                      </a:lnTo>
                      <a:lnTo>
                        <a:pt x="138" y="264"/>
                      </a:lnTo>
                      <a:lnTo>
                        <a:pt x="140" y="262"/>
                      </a:lnTo>
                      <a:lnTo>
                        <a:pt x="144" y="262"/>
                      </a:lnTo>
                      <a:lnTo>
                        <a:pt x="146" y="260"/>
                      </a:lnTo>
                      <a:lnTo>
                        <a:pt x="146" y="258"/>
                      </a:lnTo>
                      <a:lnTo>
                        <a:pt x="144" y="256"/>
                      </a:lnTo>
                      <a:lnTo>
                        <a:pt x="162" y="274"/>
                      </a:lnTo>
                      <a:lnTo>
                        <a:pt x="174" y="276"/>
                      </a:lnTo>
                      <a:lnTo>
                        <a:pt x="174" y="278"/>
                      </a:lnTo>
                      <a:lnTo>
                        <a:pt x="174" y="282"/>
                      </a:lnTo>
                      <a:lnTo>
                        <a:pt x="174" y="284"/>
                      </a:lnTo>
                      <a:lnTo>
                        <a:pt x="176" y="288"/>
                      </a:lnTo>
                      <a:lnTo>
                        <a:pt x="180" y="292"/>
                      </a:lnTo>
                      <a:lnTo>
                        <a:pt x="184" y="296"/>
                      </a:lnTo>
                      <a:lnTo>
                        <a:pt x="192" y="298"/>
                      </a:lnTo>
                      <a:lnTo>
                        <a:pt x="192" y="300"/>
                      </a:lnTo>
                      <a:lnTo>
                        <a:pt x="196" y="300"/>
                      </a:lnTo>
                      <a:lnTo>
                        <a:pt x="200" y="302"/>
                      </a:lnTo>
                      <a:lnTo>
                        <a:pt x="202" y="306"/>
                      </a:lnTo>
                      <a:lnTo>
                        <a:pt x="206" y="310"/>
                      </a:lnTo>
                      <a:lnTo>
                        <a:pt x="206" y="312"/>
                      </a:lnTo>
                      <a:lnTo>
                        <a:pt x="208" y="312"/>
                      </a:lnTo>
                      <a:lnTo>
                        <a:pt x="210" y="314"/>
                      </a:lnTo>
                      <a:lnTo>
                        <a:pt x="212" y="316"/>
                      </a:lnTo>
                      <a:lnTo>
                        <a:pt x="214" y="318"/>
                      </a:lnTo>
                      <a:lnTo>
                        <a:pt x="218" y="320"/>
                      </a:lnTo>
                      <a:lnTo>
                        <a:pt x="220" y="320"/>
                      </a:lnTo>
                      <a:lnTo>
                        <a:pt x="222" y="318"/>
                      </a:lnTo>
                      <a:lnTo>
                        <a:pt x="222" y="316"/>
                      </a:lnTo>
                      <a:lnTo>
                        <a:pt x="222" y="310"/>
                      </a:lnTo>
                      <a:lnTo>
                        <a:pt x="220" y="306"/>
                      </a:lnTo>
                      <a:lnTo>
                        <a:pt x="218" y="302"/>
                      </a:lnTo>
                      <a:lnTo>
                        <a:pt x="216" y="298"/>
                      </a:lnTo>
                      <a:lnTo>
                        <a:pt x="212" y="294"/>
                      </a:lnTo>
                      <a:lnTo>
                        <a:pt x="210" y="290"/>
                      </a:lnTo>
                      <a:lnTo>
                        <a:pt x="206" y="290"/>
                      </a:lnTo>
                      <a:lnTo>
                        <a:pt x="206" y="288"/>
                      </a:lnTo>
                      <a:lnTo>
                        <a:pt x="204" y="286"/>
                      </a:lnTo>
                      <a:lnTo>
                        <a:pt x="206" y="284"/>
                      </a:lnTo>
                      <a:lnTo>
                        <a:pt x="208" y="284"/>
                      </a:lnTo>
                      <a:lnTo>
                        <a:pt x="210" y="284"/>
                      </a:lnTo>
                      <a:lnTo>
                        <a:pt x="214" y="286"/>
                      </a:lnTo>
                      <a:lnTo>
                        <a:pt x="218" y="288"/>
                      </a:lnTo>
                      <a:lnTo>
                        <a:pt x="222" y="290"/>
                      </a:lnTo>
                      <a:lnTo>
                        <a:pt x="228" y="292"/>
                      </a:lnTo>
                      <a:lnTo>
                        <a:pt x="232" y="296"/>
                      </a:lnTo>
                      <a:lnTo>
                        <a:pt x="236" y="300"/>
                      </a:lnTo>
                      <a:lnTo>
                        <a:pt x="238" y="304"/>
                      </a:lnTo>
                      <a:lnTo>
                        <a:pt x="240" y="306"/>
                      </a:lnTo>
                      <a:lnTo>
                        <a:pt x="240" y="308"/>
                      </a:lnTo>
                      <a:lnTo>
                        <a:pt x="242" y="308"/>
                      </a:lnTo>
                      <a:lnTo>
                        <a:pt x="244" y="306"/>
                      </a:lnTo>
                      <a:lnTo>
                        <a:pt x="246" y="304"/>
                      </a:lnTo>
                      <a:lnTo>
                        <a:pt x="246" y="302"/>
                      </a:lnTo>
                      <a:lnTo>
                        <a:pt x="248" y="300"/>
                      </a:lnTo>
                      <a:lnTo>
                        <a:pt x="248" y="296"/>
                      </a:lnTo>
                      <a:lnTo>
                        <a:pt x="250" y="290"/>
                      </a:lnTo>
                      <a:lnTo>
                        <a:pt x="250" y="286"/>
                      </a:lnTo>
                      <a:lnTo>
                        <a:pt x="248" y="282"/>
                      </a:lnTo>
                      <a:lnTo>
                        <a:pt x="246" y="278"/>
                      </a:lnTo>
                      <a:lnTo>
                        <a:pt x="244" y="276"/>
                      </a:lnTo>
                      <a:lnTo>
                        <a:pt x="242" y="274"/>
                      </a:lnTo>
                      <a:lnTo>
                        <a:pt x="240" y="272"/>
                      </a:lnTo>
                      <a:lnTo>
                        <a:pt x="236" y="268"/>
                      </a:lnTo>
                      <a:lnTo>
                        <a:pt x="232" y="264"/>
                      </a:lnTo>
                      <a:lnTo>
                        <a:pt x="230" y="262"/>
                      </a:lnTo>
                      <a:lnTo>
                        <a:pt x="226" y="260"/>
                      </a:lnTo>
                      <a:lnTo>
                        <a:pt x="224" y="258"/>
                      </a:lnTo>
                      <a:lnTo>
                        <a:pt x="222" y="258"/>
                      </a:lnTo>
                      <a:lnTo>
                        <a:pt x="220" y="256"/>
                      </a:lnTo>
                      <a:lnTo>
                        <a:pt x="218" y="252"/>
                      </a:lnTo>
                      <a:lnTo>
                        <a:pt x="218" y="250"/>
                      </a:lnTo>
                      <a:lnTo>
                        <a:pt x="216" y="250"/>
                      </a:lnTo>
                      <a:lnTo>
                        <a:pt x="214" y="248"/>
                      </a:lnTo>
                      <a:lnTo>
                        <a:pt x="212" y="246"/>
                      </a:lnTo>
                      <a:lnTo>
                        <a:pt x="210" y="242"/>
                      </a:lnTo>
                      <a:lnTo>
                        <a:pt x="208" y="238"/>
                      </a:lnTo>
                      <a:lnTo>
                        <a:pt x="208" y="230"/>
                      </a:lnTo>
                      <a:lnTo>
                        <a:pt x="206" y="226"/>
                      </a:lnTo>
                      <a:lnTo>
                        <a:pt x="206" y="224"/>
                      </a:lnTo>
                      <a:lnTo>
                        <a:pt x="206" y="220"/>
                      </a:lnTo>
                      <a:lnTo>
                        <a:pt x="206" y="216"/>
                      </a:lnTo>
                      <a:lnTo>
                        <a:pt x="208" y="212"/>
                      </a:lnTo>
                      <a:lnTo>
                        <a:pt x="210" y="208"/>
                      </a:lnTo>
                      <a:lnTo>
                        <a:pt x="212" y="208"/>
                      </a:lnTo>
                      <a:lnTo>
                        <a:pt x="214" y="208"/>
                      </a:lnTo>
                      <a:lnTo>
                        <a:pt x="216" y="210"/>
                      </a:lnTo>
                      <a:lnTo>
                        <a:pt x="220" y="212"/>
                      </a:lnTo>
                      <a:lnTo>
                        <a:pt x="222" y="216"/>
                      </a:lnTo>
                      <a:lnTo>
                        <a:pt x="222" y="220"/>
                      </a:lnTo>
                      <a:lnTo>
                        <a:pt x="224" y="226"/>
                      </a:lnTo>
                      <a:lnTo>
                        <a:pt x="224" y="228"/>
                      </a:lnTo>
                      <a:lnTo>
                        <a:pt x="226" y="230"/>
                      </a:lnTo>
                      <a:lnTo>
                        <a:pt x="228" y="234"/>
                      </a:lnTo>
                      <a:lnTo>
                        <a:pt x="230" y="240"/>
                      </a:lnTo>
                      <a:lnTo>
                        <a:pt x="230" y="244"/>
                      </a:lnTo>
                      <a:lnTo>
                        <a:pt x="232" y="246"/>
                      </a:lnTo>
                      <a:lnTo>
                        <a:pt x="232" y="248"/>
                      </a:lnTo>
                      <a:lnTo>
                        <a:pt x="234" y="250"/>
                      </a:lnTo>
                      <a:lnTo>
                        <a:pt x="236" y="250"/>
                      </a:lnTo>
                      <a:lnTo>
                        <a:pt x="238" y="250"/>
                      </a:lnTo>
                      <a:lnTo>
                        <a:pt x="242" y="248"/>
                      </a:lnTo>
                      <a:lnTo>
                        <a:pt x="246" y="244"/>
                      </a:lnTo>
                      <a:lnTo>
                        <a:pt x="248" y="244"/>
                      </a:lnTo>
                      <a:lnTo>
                        <a:pt x="250" y="242"/>
                      </a:lnTo>
                      <a:lnTo>
                        <a:pt x="252" y="240"/>
                      </a:lnTo>
                      <a:lnTo>
                        <a:pt x="256" y="238"/>
                      </a:lnTo>
                      <a:lnTo>
                        <a:pt x="260" y="236"/>
                      </a:lnTo>
                      <a:lnTo>
                        <a:pt x="264" y="234"/>
                      </a:lnTo>
                      <a:lnTo>
                        <a:pt x="266" y="234"/>
                      </a:lnTo>
                      <a:lnTo>
                        <a:pt x="268" y="234"/>
                      </a:lnTo>
                      <a:lnTo>
                        <a:pt x="270" y="234"/>
                      </a:lnTo>
                      <a:lnTo>
                        <a:pt x="272" y="234"/>
                      </a:lnTo>
                      <a:lnTo>
                        <a:pt x="274" y="232"/>
                      </a:lnTo>
                      <a:lnTo>
                        <a:pt x="276" y="230"/>
                      </a:lnTo>
                      <a:lnTo>
                        <a:pt x="278" y="228"/>
                      </a:lnTo>
                      <a:lnTo>
                        <a:pt x="276" y="224"/>
                      </a:lnTo>
                      <a:lnTo>
                        <a:pt x="274" y="220"/>
                      </a:lnTo>
                      <a:lnTo>
                        <a:pt x="272" y="220"/>
                      </a:lnTo>
                      <a:lnTo>
                        <a:pt x="270" y="220"/>
                      </a:lnTo>
                      <a:lnTo>
                        <a:pt x="268" y="218"/>
                      </a:lnTo>
                      <a:lnTo>
                        <a:pt x="266" y="218"/>
                      </a:lnTo>
                      <a:lnTo>
                        <a:pt x="266" y="214"/>
                      </a:lnTo>
                      <a:lnTo>
                        <a:pt x="276" y="212"/>
                      </a:lnTo>
                      <a:lnTo>
                        <a:pt x="276" y="210"/>
                      </a:lnTo>
                      <a:lnTo>
                        <a:pt x="276" y="208"/>
                      </a:lnTo>
                      <a:lnTo>
                        <a:pt x="274" y="206"/>
                      </a:lnTo>
                      <a:lnTo>
                        <a:pt x="272" y="204"/>
                      </a:lnTo>
                      <a:lnTo>
                        <a:pt x="270" y="202"/>
                      </a:lnTo>
                      <a:lnTo>
                        <a:pt x="270" y="200"/>
                      </a:lnTo>
                      <a:lnTo>
                        <a:pt x="268" y="198"/>
                      </a:lnTo>
                      <a:lnTo>
                        <a:pt x="266" y="198"/>
                      </a:lnTo>
                      <a:lnTo>
                        <a:pt x="262" y="198"/>
                      </a:lnTo>
                      <a:lnTo>
                        <a:pt x="262" y="200"/>
                      </a:lnTo>
                      <a:lnTo>
                        <a:pt x="260" y="200"/>
                      </a:lnTo>
                      <a:lnTo>
                        <a:pt x="258" y="200"/>
                      </a:lnTo>
                      <a:lnTo>
                        <a:pt x="256" y="202"/>
                      </a:lnTo>
                      <a:lnTo>
                        <a:pt x="254" y="202"/>
                      </a:lnTo>
                      <a:lnTo>
                        <a:pt x="254" y="200"/>
                      </a:lnTo>
                      <a:lnTo>
                        <a:pt x="254" y="198"/>
                      </a:lnTo>
                      <a:lnTo>
                        <a:pt x="254" y="196"/>
                      </a:lnTo>
                      <a:lnTo>
                        <a:pt x="252" y="194"/>
                      </a:lnTo>
                      <a:lnTo>
                        <a:pt x="252" y="190"/>
                      </a:lnTo>
                      <a:lnTo>
                        <a:pt x="248" y="186"/>
                      </a:lnTo>
                      <a:lnTo>
                        <a:pt x="244" y="182"/>
                      </a:lnTo>
                      <a:lnTo>
                        <a:pt x="228" y="176"/>
                      </a:lnTo>
                      <a:lnTo>
                        <a:pt x="216" y="166"/>
                      </a:lnTo>
                      <a:lnTo>
                        <a:pt x="214" y="166"/>
                      </a:lnTo>
                      <a:lnTo>
                        <a:pt x="212" y="168"/>
                      </a:lnTo>
                      <a:lnTo>
                        <a:pt x="210" y="168"/>
                      </a:lnTo>
                      <a:lnTo>
                        <a:pt x="208" y="168"/>
                      </a:lnTo>
                      <a:lnTo>
                        <a:pt x="206" y="168"/>
                      </a:lnTo>
                      <a:lnTo>
                        <a:pt x="206" y="166"/>
                      </a:lnTo>
                      <a:lnTo>
                        <a:pt x="206" y="162"/>
                      </a:lnTo>
                      <a:lnTo>
                        <a:pt x="208" y="158"/>
                      </a:lnTo>
                      <a:lnTo>
                        <a:pt x="208" y="156"/>
                      </a:lnTo>
                      <a:lnTo>
                        <a:pt x="210" y="152"/>
                      </a:lnTo>
                      <a:lnTo>
                        <a:pt x="208" y="150"/>
                      </a:lnTo>
                      <a:lnTo>
                        <a:pt x="218" y="148"/>
                      </a:lnTo>
                      <a:lnTo>
                        <a:pt x="220" y="148"/>
                      </a:lnTo>
                      <a:lnTo>
                        <a:pt x="220" y="146"/>
                      </a:lnTo>
                      <a:lnTo>
                        <a:pt x="222" y="144"/>
                      </a:lnTo>
                      <a:lnTo>
                        <a:pt x="222" y="140"/>
                      </a:lnTo>
                      <a:lnTo>
                        <a:pt x="218" y="136"/>
                      </a:lnTo>
                      <a:lnTo>
                        <a:pt x="218" y="132"/>
                      </a:lnTo>
                      <a:lnTo>
                        <a:pt x="216" y="130"/>
                      </a:lnTo>
                      <a:lnTo>
                        <a:pt x="218" y="126"/>
                      </a:lnTo>
                      <a:lnTo>
                        <a:pt x="220" y="124"/>
                      </a:lnTo>
                      <a:lnTo>
                        <a:pt x="220" y="122"/>
                      </a:lnTo>
                      <a:lnTo>
                        <a:pt x="218" y="120"/>
                      </a:lnTo>
                      <a:lnTo>
                        <a:pt x="218" y="118"/>
                      </a:lnTo>
                      <a:lnTo>
                        <a:pt x="214" y="116"/>
                      </a:lnTo>
                      <a:lnTo>
                        <a:pt x="208" y="116"/>
                      </a:lnTo>
                      <a:lnTo>
                        <a:pt x="208" y="104"/>
                      </a:lnTo>
                      <a:lnTo>
                        <a:pt x="206" y="104"/>
                      </a:lnTo>
                      <a:lnTo>
                        <a:pt x="204" y="102"/>
                      </a:lnTo>
                      <a:lnTo>
                        <a:pt x="200" y="102"/>
                      </a:lnTo>
                      <a:lnTo>
                        <a:pt x="196" y="98"/>
                      </a:lnTo>
                      <a:lnTo>
                        <a:pt x="196" y="96"/>
                      </a:lnTo>
                      <a:lnTo>
                        <a:pt x="194" y="94"/>
                      </a:lnTo>
                      <a:lnTo>
                        <a:pt x="192" y="92"/>
                      </a:lnTo>
                      <a:lnTo>
                        <a:pt x="190" y="92"/>
                      </a:lnTo>
                      <a:lnTo>
                        <a:pt x="186" y="94"/>
                      </a:lnTo>
                      <a:lnTo>
                        <a:pt x="184" y="94"/>
                      </a:lnTo>
                      <a:lnTo>
                        <a:pt x="182" y="96"/>
                      </a:lnTo>
                      <a:lnTo>
                        <a:pt x="180" y="96"/>
                      </a:lnTo>
                      <a:lnTo>
                        <a:pt x="178" y="96"/>
                      </a:lnTo>
                      <a:lnTo>
                        <a:pt x="176" y="96"/>
                      </a:lnTo>
                      <a:lnTo>
                        <a:pt x="176" y="94"/>
                      </a:lnTo>
                      <a:lnTo>
                        <a:pt x="178" y="90"/>
                      </a:lnTo>
                      <a:lnTo>
                        <a:pt x="178" y="88"/>
                      </a:lnTo>
                      <a:lnTo>
                        <a:pt x="180" y="86"/>
                      </a:lnTo>
                      <a:lnTo>
                        <a:pt x="180" y="84"/>
                      </a:lnTo>
                      <a:lnTo>
                        <a:pt x="180" y="82"/>
                      </a:lnTo>
                      <a:lnTo>
                        <a:pt x="178" y="78"/>
                      </a:lnTo>
                      <a:lnTo>
                        <a:pt x="176" y="78"/>
                      </a:lnTo>
                      <a:lnTo>
                        <a:pt x="172" y="76"/>
                      </a:lnTo>
                      <a:lnTo>
                        <a:pt x="170" y="78"/>
                      </a:lnTo>
                      <a:lnTo>
                        <a:pt x="168" y="78"/>
                      </a:lnTo>
                      <a:lnTo>
                        <a:pt x="166" y="78"/>
                      </a:lnTo>
                      <a:lnTo>
                        <a:pt x="164" y="76"/>
                      </a:lnTo>
                      <a:lnTo>
                        <a:pt x="160" y="74"/>
                      </a:lnTo>
                      <a:lnTo>
                        <a:pt x="156" y="70"/>
                      </a:lnTo>
                      <a:lnTo>
                        <a:pt x="152" y="62"/>
                      </a:lnTo>
                      <a:lnTo>
                        <a:pt x="150" y="58"/>
                      </a:lnTo>
                      <a:lnTo>
                        <a:pt x="144" y="54"/>
                      </a:lnTo>
                      <a:lnTo>
                        <a:pt x="132" y="48"/>
                      </a:lnTo>
                      <a:lnTo>
                        <a:pt x="114" y="46"/>
                      </a:lnTo>
                      <a:lnTo>
                        <a:pt x="112" y="46"/>
                      </a:lnTo>
                      <a:lnTo>
                        <a:pt x="108" y="48"/>
                      </a:lnTo>
                      <a:lnTo>
                        <a:pt x="106" y="48"/>
                      </a:lnTo>
                      <a:lnTo>
                        <a:pt x="102" y="48"/>
                      </a:lnTo>
                      <a:lnTo>
                        <a:pt x="98" y="48"/>
                      </a:lnTo>
                      <a:lnTo>
                        <a:pt x="96" y="44"/>
                      </a:lnTo>
                      <a:lnTo>
                        <a:pt x="94" y="38"/>
                      </a:lnTo>
                      <a:lnTo>
                        <a:pt x="78" y="44"/>
                      </a:lnTo>
                      <a:lnTo>
                        <a:pt x="78" y="42"/>
                      </a:lnTo>
                      <a:lnTo>
                        <a:pt x="80" y="40"/>
                      </a:lnTo>
                      <a:lnTo>
                        <a:pt x="82" y="34"/>
                      </a:lnTo>
                      <a:lnTo>
                        <a:pt x="82" y="28"/>
                      </a:lnTo>
                      <a:lnTo>
                        <a:pt x="82" y="26"/>
                      </a:lnTo>
                      <a:lnTo>
                        <a:pt x="84" y="24"/>
                      </a:lnTo>
                      <a:lnTo>
                        <a:pt x="84" y="20"/>
                      </a:lnTo>
                      <a:lnTo>
                        <a:pt x="84" y="16"/>
                      </a:lnTo>
                      <a:lnTo>
                        <a:pt x="86" y="12"/>
                      </a:lnTo>
                      <a:lnTo>
                        <a:pt x="84" y="8"/>
                      </a:lnTo>
                      <a:lnTo>
                        <a:pt x="82" y="6"/>
                      </a:lnTo>
                      <a:lnTo>
                        <a:pt x="80" y="4"/>
                      </a:lnTo>
                      <a:lnTo>
                        <a:pt x="78" y="4"/>
                      </a:lnTo>
                      <a:lnTo>
                        <a:pt x="76" y="4"/>
                      </a:lnTo>
                      <a:lnTo>
                        <a:pt x="72" y="6"/>
                      </a:lnTo>
                      <a:lnTo>
                        <a:pt x="68" y="8"/>
                      </a:lnTo>
                      <a:lnTo>
                        <a:pt x="64" y="12"/>
                      </a:lnTo>
                      <a:lnTo>
                        <a:pt x="60" y="16"/>
                      </a:lnTo>
                      <a:lnTo>
                        <a:pt x="56" y="24"/>
                      </a:lnTo>
                      <a:lnTo>
                        <a:pt x="56" y="28"/>
                      </a:lnTo>
                      <a:lnTo>
                        <a:pt x="54" y="36"/>
                      </a:lnTo>
                      <a:lnTo>
                        <a:pt x="54" y="46"/>
                      </a:lnTo>
                      <a:lnTo>
                        <a:pt x="56" y="58"/>
                      </a:lnTo>
                      <a:lnTo>
                        <a:pt x="72" y="78"/>
                      </a:lnTo>
                      <a:lnTo>
                        <a:pt x="72" y="80"/>
                      </a:lnTo>
                      <a:lnTo>
                        <a:pt x="72" y="84"/>
                      </a:lnTo>
                      <a:lnTo>
                        <a:pt x="72" y="86"/>
                      </a:lnTo>
                      <a:lnTo>
                        <a:pt x="72" y="90"/>
                      </a:lnTo>
                      <a:lnTo>
                        <a:pt x="72" y="92"/>
                      </a:lnTo>
                      <a:lnTo>
                        <a:pt x="70" y="92"/>
                      </a:lnTo>
                      <a:lnTo>
                        <a:pt x="68" y="90"/>
                      </a:lnTo>
                      <a:lnTo>
                        <a:pt x="64" y="86"/>
                      </a:lnTo>
                      <a:lnTo>
                        <a:pt x="56" y="76"/>
                      </a:lnTo>
                      <a:lnTo>
                        <a:pt x="48" y="60"/>
                      </a:lnTo>
                      <a:lnTo>
                        <a:pt x="44" y="38"/>
                      </a:lnTo>
                      <a:lnTo>
                        <a:pt x="44" y="32"/>
                      </a:lnTo>
                      <a:lnTo>
                        <a:pt x="46" y="20"/>
                      </a:lnTo>
                      <a:lnTo>
                        <a:pt x="52" y="4"/>
                      </a:lnTo>
                      <a:lnTo>
                        <a:pt x="52" y="2"/>
                      </a:lnTo>
                      <a:lnTo>
                        <a:pt x="48" y="0"/>
                      </a:lnTo>
                      <a:lnTo>
                        <a:pt x="40" y="0"/>
                      </a:lnTo>
                      <a:lnTo>
                        <a:pt x="32" y="4"/>
                      </a:lnTo>
                      <a:lnTo>
                        <a:pt x="18" y="14"/>
                      </a:lnTo>
                      <a:lnTo>
                        <a:pt x="16" y="18"/>
                      </a:lnTo>
                      <a:lnTo>
                        <a:pt x="10" y="30"/>
                      </a:lnTo>
                      <a:lnTo>
                        <a:pt x="4" y="42"/>
                      </a:lnTo>
                      <a:lnTo>
                        <a:pt x="2" y="56"/>
                      </a:lnTo>
                      <a:lnTo>
                        <a:pt x="2" y="58"/>
                      </a:lnTo>
                      <a:lnTo>
                        <a:pt x="0" y="58"/>
                      </a:lnTo>
                      <a:lnTo>
                        <a:pt x="0" y="60"/>
                      </a:lnTo>
                      <a:lnTo>
                        <a:pt x="2" y="64"/>
                      </a:lnTo>
                      <a:lnTo>
                        <a:pt x="4" y="68"/>
                      </a:lnTo>
                      <a:lnTo>
                        <a:pt x="6" y="72"/>
                      </a:lnTo>
                      <a:lnTo>
                        <a:pt x="12" y="80"/>
                      </a:lnTo>
                      <a:lnTo>
                        <a:pt x="18" y="88"/>
                      </a:lnTo>
                      <a:lnTo>
                        <a:pt x="22" y="98"/>
                      </a:lnTo>
                      <a:lnTo>
                        <a:pt x="24" y="104"/>
                      </a:lnTo>
                      <a:lnTo>
                        <a:pt x="22" y="108"/>
                      </a:lnTo>
                      <a:lnTo>
                        <a:pt x="26" y="112"/>
                      </a:lnTo>
                      <a:lnTo>
                        <a:pt x="28" y="110"/>
                      </a:lnTo>
                      <a:lnTo>
                        <a:pt x="30" y="108"/>
                      </a:lnTo>
                      <a:lnTo>
                        <a:pt x="32" y="108"/>
                      </a:lnTo>
                      <a:lnTo>
                        <a:pt x="36" y="110"/>
                      </a:lnTo>
                      <a:lnTo>
                        <a:pt x="40" y="112"/>
                      </a:lnTo>
                      <a:lnTo>
                        <a:pt x="48" y="118"/>
                      </a:lnTo>
                      <a:lnTo>
                        <a:pt x="62" y="122"/>
                      </a:lnTo>
                      <a:lnTo>
                        <a:pt x="80" y="12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91" name="Freeform 349"/>
                <p:cNvSpPr>
                  <a:spLocks/>
                </p:cNvSpPr>
                <p:nvPr/>
              </p:nvSpPr>
              <p:spPr bwMode="gray">
                <a:xfrm>
                  <a:off x="4045" y="2150"/>
                  <a:ext cx="158" cy="104"/>
                </a:xfrm>
                <a:custGeom>
                  <a:avLst/>
                  <a:gdLst>
                    <a:gd name="T0" fmla="*/ 24 w 80"/>
                    <a:gd name="T1" fmla="*/ 117 h 58"/>
                    <a:gd name="T2" fmla="*/ 0 w 80"/>
                    <a:gd name="T3" fmla="*/ 147 h 58"/>
                    <a:gd name="T4" fmla="*/ 8 w 80"/>
                    <a:gd name="T5" fmla="*/ 147 h 58"/>
                    <a:gd name="T6" fmla="*/ 16 w 80"/>
                    <a:gd name="T7" fmla="*/ 142 h 58"/>
                    <a:gd name="T8" fmla="*/ 24 w 80"/>
                    <a:gd name="T9" fmla="*/ 142 h 58"/>
                    <a:gd name="T10" fmla="*/ 40 w 80"/>
                    <a:gd name="T11" fmla="*/ 142 h 58"/>
                    <a:gd name="T12" fmla="*/ 47 w 80"/>
                    <a:gd name="T13" fmla="*/ 142 h 58"/>
                    <a:gd name="T14" fmla="*/ 55 w 80"/>
                    <a:gd name="T15" fmla="*/ 147 h 58"/>
                    <a:gd name="T16" fmla="*/ 63 w 80"/>
                    <a:gd name="T17" fmla="*/ 154 h 58"/>
                    <a:gd name="T18" fmla="*/ 63 w 80"/>
                    <a:gd name="T19" fmla="*/ 161 h 58"/>
                    <a:gd name="T20" fmla="*/ 63 w 80"/>
                    <a:gd name="T21" fmla="*/ 167 h 58"/>
                    <a:gd name="T22" fmla="*/ 71 w 80"/>
                    <a:gd name="T23" fmla="*/ 174 h 58"/>
                    <a:gd name="T24" fmla="*/ 79 w 80"/>
                    <a:gd name="T25" fmla="*/ 179 h 58"/>
                    <a:gd name="T26" fmla="*/ 85 w 80"/>
                    <a:gd name="T27" fmla="*/ 186 h 58"/>
                    <a:gd name="T28" fmla="*/ 101 w 80"/>
                    <a:gd name="T29" fmla="*/ 186 h 58"/>
                    <a:gd name="T30" fmla="*/ 117 w 80"/>
                    <a:gd name="T31" fmla="*/ 186 h 58"/>
                    <a:gd name="T32" fmla="*/ 132 w 80"/>
                    <a:gd name="T33" fmla="*/ 179 h 58"/>
                    <a:gd name="T34" fmla="*/ 211 w 80"/>
                    <a:gd name="T35" fmla="*/ 142 h 58"/>
                    <a:gd name="T36" fmla="*/ 280 w 80"/>
                    <a:gd name="T37" fmla="*/ 154 h 58"/>
                    <a:gd name="T38" fmla="*/ 312 w 80"/>
                    <a:gd name="T39" fmla="*/ 134 h 58"/>
                    <a:gd name="T40" fmla="*/ 312 w 80"/>
                    <a:gd name="T41" fmla="*/ 129 h 58"/>
                    <a:gd name="T42" fmla="*/ 304 w 80"/>
                    <a:gd name="T43" fmla="*/ 122 h 58"/>
                    <a:gd name="T44" fmla="*/ 288 w 80"/>
                    <a:gd name="T45" fmla="*/ 109 h 58"/>
                    <a:gd name="T46" fmla="*/ 273 w 80"/>
                    <a:gd name="T47" fmla="*/ 97 h 58"/>
                    <a:gd name="T48" fmla="*/ 257 w 80"/>
                    <a:gd name="T49" fmla="*/ 84 h 58"/>
                    <a:gd name="T50" fmla="*/ 233 w 80"/>
                    <a:gd name="T51" fmla="*/ 77 h 58"/>
                    <a:gd name="T52" fmla="*/ 233 w 80"/>
                    <a:gd name="T53" fmla="*/ 77 h 58"/>
                    <a:gd name="T54" fmla="*/ 227 w 80"/>
                    <a:gd name="T55" fmla="*/ 70 h 58"/>
                    <a:gd name="T56" fmla="*/ 211 w 80"/>
                    <a:gd name="T57" fmla="*/ 65 h 58"/>
                    <a:gd name="T58" fmla="*/ 196 w 80"/>
                    <a:gd name="T59" fmla="*/ 52 h 58"/>
                    <a:gd name="T60" fmla="*/ 180 w 80"/>
                    <a:gd name="T61" fmla="*/ 45 h 58"/>
                    <a:gd name="T62" fmla="*/ 164 w 80"/>
                    <a:gd name="T63" fmla="*/ 39 h 58"/>
                    <a:gd name="T64" fmla="*/ 148 w 80"/>
                    <a:gd name="T65" fmla="*/ 32 h 58"/>
                    <a:gd name="T66" fmla="*/ 132 w 80"/>
                    <a:gd name="T67" fmla="*/ 32 h 58"/>
                    <a:gd name="T68" fmla="*/ 124 w 80"/>
                    <a:gd name="T69" fmla="*/ 0 h 58"/>
                    <a:gd name="T70" fmla="*/ 85 w 80"/>
                    <a:gd name="T71" fmla="*/ 45 h 58"/>
                    <a:gd name="T72" fmla="*/ 79 w 80"/>
                    <a:gd name="T73" fmla="*/ 45 h 58"/>
                    <a:gd name="T74" fmla="*/ 71 w 80"/>
                    <a:gd name="T75" fmla="*/ 45 h 58"/>
                    <a:gd name="T76" fmla="*/ 63 w 80"/>
                    <a:gd name="T77" fmla="*/ 52 h 58"/>
                    <a:gd name="T78" fmla="*/ 47 w 80"/>
                    <a:gd name="T79" fmla="*/ 57 h 58"/>
                    <a:gd name="T80" fmla="*/ 40 w 80"/>
                    <a:gd name="T81" fmla="*/ 65 h 58"/>
                    <a:gd name="T82" fmla="*/ 24 w 80"/>
                    <a:gd name="T83" fmla="*/ 77 h 58"/>
                    <a:gd name="T84" fmla="*/ 24 w 80"/>
                    <a:gd name="T85" fmla="*/ 97 h 58"/>
                    <a:gd name="T86" fmla="*/ 24 w 80"/>
                    <a:gd name="T87" fmla="*/ 117 h 58"/>
                    <a:gd name="T88" fmla="*/ 24 w 80"/>
                    <a:gd name="T89" fmla="*/ 117 h 5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0"/>
                    <a:gd name="T136" fmla="*/ 0 h 58"/>
                    <a:gd name="T137" fmla="*/ 80 w 80"/>
                    <a:gd name="T138" fmla="*/ 58 h 5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0" h="58">
                      <a:moveTo>
                        <a:pt x="6" y="36"/>
                      </a:moveTo>
                      <a:lnTo>
                        <a:pt x="0" y="46"/>
                      </a:lnTo>
                      <a:lnTo>
                        <a:pt x="2" y="46"/>
                      </a:lnTo>
                      <a:lnTo>
                        <a:pt x="4" y="44"/>
                      </a:lnTo>
                      <a:lnTo>
                        <a:pt x="6" y="44"/>
                      </a:lnTo>
                      <a:lnTo>
                        <a:pt x="10" y="44"/>
                      </a:lnTo>
                      <a:lnTo>
                        <a:pt x="12" y="44"/>
                      </a:lnTo>
                      <a:lnTo>
                        <a:pt x="14" y="46"/>
                      </a:lnTo>
                      <a:lnTo>
                        <a:pt x="16" y="48"/>
                      </a:lnTo>
                      <a:lnTo>
                        <a:pt x="16" y="50"/>
                      </a:lnTo>
                      <a:lnTo>
                        <a:pt x="16" y="52"/>
                      </a:lnTo>
                      <a:lnTo>
                        <a:pt x="18" y="54"/>
                      </a:lnTo>
                      <a:lnTo>
                        <a:pt x="20" y="56"/>
                      </a:lnTo>
                      <a:lnTo>
                        <a:pt x="22" y="58"/>
                      </a:lnTo>
                      <a:lnTo>
                        <a:pt x="26" y="58"/>
                      </a:lnTo>
                      <a:lnTo>
                        <a:pt x="30" y="58"/>
                      </a:lnTo>
                      <a:lnTo>
                        <a:pt x="34" y="56"/>
                      </a:lnTo>
                      <a:lnTo>
                        <a:pt x="54" y="44"/>
                      </a:lnTo>
                      <a:lnTo>
                        <a:pt x="72" y="48"/>
                      </a:lnTo>
                      <a:lnTo>
                        <a:pt x="80" y="42"/>
                      </a:lnTo>
                      <a:lnTo>
                        <a:pt x="80" y="40"/>
                      </a:lnTo>
                      <a:lnTo>
                        <a:pt x="78" y="38"/>
                      </a:lnTo>
                      <a:lnTo>
                        <a:pt x="74" y="34"/>
                      </a:lnTo>
                      <a:lnTo>
                        <a:pt x="70" y="30"/>
                      </a:lnTo>
                      <a:lnTo>
                        <a:pt x="66" y="26"/>
                      </a:lnTo>
                      <a:lnTo>
                        <a:pt x="60" y="24"/>
                      </a:lnTo>
                      <a:lnTo>
                        <a:pt x="58" y="22"/>
                      </a:lnTo>
                      <a:lnTo>
                        <a:pt x="54" y="20"/>
                      </a:lnTo>
                      <a:lnTo>
                        <a:pt x="50" y="16"/>
                      </a:lnTo>
                      <a:lnTo>
                        <a:pt x="46" y="14"/>
                      </a:lnTo>
                      <a:lnTo>
                        <a:pt x="42" y="12"/>
                      </a:lnTo>
                      <a:lnTo>
                        <a:pt x="38" y="10"/>
                      </a:lnTo>
                      <a:lnTo>
                        <a:pt x="34" y="10"/>
                      </a:lnTo>
                      <a:lnTo>
                        <a:pt x="32" y="0"/>
                      </a:lnTo>
                      <a:lnTo>
                        <a:pt x="22" y="14"/>
                      </a:lnTo>
                      <a:lnTo>
                        <a:pt x="20" y="14"/>
                      </a:lnTo>
                      <a:lnTo>
                        <a:pt x="18" y="14"/>
                      </a:lnTo>
                      <a:lnTo>
                        <a:pt x="16" y="16"/>
                      </a:lnTo>
                      <a:lnTo>
                        <a:pt x="12" y="18"/>
                      </a:lnTo>
                      <a:lnTo>
                        <a:pt x="10" y="20"/>
                      </a:lnTo>
                      <a:lnTo>
                        <a:pt x="6" y="24"/>
                      </a:lnTo>
                      <a:lnTo>
                        <a:pt x="6" y="30"/>
                      </a:lnTo>
                      <a:lnTo>
                        <a:pt x="6" y="36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92" name="Freeform 350"/>
                <p:cNvSpPr>
                  <a:spLocks/>
                </p:cNvSpPr>
                <p:nvPr/>
              </p:nvSpPr>
              <p:spPr bwMode="gray">
                <a:xfrm>
                  <a:off x="3645" y="1570"/>
                  <a:ext cx="166" cy="218"/>
                </a:xfrm>
                <a:custGeom>
                  <a:avLst/>
                  <a:gdLst>
                    <a:gd name="T0" fmla="*/ 55 w 84"/>
                    <a:gd name="T1" fmla="*/ 154 h 122"/>
                    <a:gd name="T2" fmla="*/ 40 w 84"/>
                    <a:gd name="T3" fmla="*/ 147 h 122"/>
                    <a:gd name="T4" fmla="*/ 24 w 84"/>
                    <a:gd name="T5" fmla="*/ 147 h 122"/>
                    <a:gd name="T6" fmla="*/ 8 w 84"/>
                    <a:gd name="T7" fmla="*/ 154 h 122"/>
                    <a:gd name="T8" fmla="*/ 0 w 84"/>
                    <a:gd name="T9" fmla="*/ 179 h 122"/>
                    <a:gd name="T10" fmla="*/ 8 w 84"/>
                    <a:gd name="T11" fmla="*/ 204 h 122"/>
                    <a:gd name="T12" fmla="*/ 16 w 84"/>
                    <a:gd name="T13" fmla="*/ 223 h 122"/>
                    <a:gd name="T14" fmla="*/ 40 w 84"/>
                    <a:gd name="T15" fmla="*/ 256 h 122"/>
                    <a:gd name="T16" fmla="*/ 79 w 84"/>
                    <a:gd name="T17" fmla="*/ 275 h 122"/>
                    <a:gd name="T18" fmla="*/ 93 w 84"/>
                    <a:gd name="T19" fmla="*/ 288 h 122"/>
                    <a:gd name="T20" fmla="*/ 124 w 84"/>
                    <a:gd name="T21" fmla="*/ 325 h 122"/>
                    <a:gd name="T22" fmla="*/ 124 w 84"/>
                    <a:gd name="T23" fmla="*/ 338 h 122"/>
                    <a:gd name="T24" fmla="*/ 132 w 84"/>
                    <a:gd name="T25" fmla="*/ 357 h 122"/>
                    <a:gd name="T26" fmla="*/ 156 w 84"/>
                    <a:gd name="T27" fmla="*/ 377 h 122"/>
                    <a:gd name="T28" fmla="*/ 196 w 84"/>
                    <a:gd name="T29" fmla="*/ 390 h 122"/>
                    <a:gd name="T30" fmla="*/ 249 w 84"/>
                    <a:gd name="T31" fmla="*/ 382 h 122"/>
                    <a:gd name="T32" fmla="*/ 265 w 84"/>
                    <a:gd name="T33" fmla="*/ 377 h 122"/>
                    <a:gd name="T34" fmla="*/ 296 w 84"/>
                    <a:gd name="T35" fmla="*/ 365 h 122"/>
                    <a:gd name="T36" fmla="*/ 328 w 84"/>
                    <a:gd name="T37" fmla="*/ 332 h 122"/>
                    <a:gd name="T38" fmla="*/ 328 w 84"/>
                    <a:gd name="T39" fmla="*/ 281 h 122"/>
                    <a:gd name="T40" fmla="*/ 312 w 84"/>
                    <a:gd name="T41" fmla="*/ 218 h 122"/>
                    <a:gd name="T42" fmla="*/ 304 w 84"/>
                    <a:gd name="T43" fmla="*/ 172 h 122"/>
                    <a:gd name="T44" fmla="*/ 289 w 84"/>
                    <a:gd name="T45" fmla="*/ 179 h 122"/>
                    <a:gd name="T46" fmla="*/ 257 w 84"/>
                    <a:gd name="T47" fmla="*/ 179 h 122"/>
                    <a:gd name="T48" fmla="*/ 235 w 84"/>
                    <a:gd name="T49" fmla="*/ 172 h 122"/>
                    <a:gd name="T50" fmla="*/ 235 w 84"/>
                    <a:gd name="T51" fmla="*/ 154 h 122"/>
                    <a:gd name="T52" fmla="*/ 249 w 84"/>
                    <a:gd name="T53" fmla="*/ 134 h 122"/>
                    <a:gd name="T54" fmla="*/ 281 w 84"/>
                    <a:gd name="T55" fmla="*/ 114 h 122"/>
                    <a:gd name="T56" fmla="*/ 296 w 84"/>
                    <a:gd name="T57" fmla="*/ 114 h 122"/>
                    <a:gd name="T58" fmla="*/ 304 w 84"/>
                    <a:gd name="T59" fmla="*/ 96 h 122"/>
                    <a:gd name="T60" fmla="*/ 312 w 84"/>
                    <a:gd name="T61" fmla="*/ 64 h 122"/>
                    <a:gd name="T62" fmla="*/ 296 w 84"/>
                    <a:gd name="T63" fmla="*/ 38 h 122"/>
                    <a:gd name="T64" fmla="*/ 265 w 84"/>
                    <a:gd name="T65" fmla="*/ 0 h 122"/>
                    <a:gd name="T66" fmla="*/ 249 w 84"/>
                    <a:gd name="T67" fmla="*/ 0 h 122"/>
                    <a:gd name="T68" fmla="*/ 211 w 84"/>
                    <a:gd name="T69" fmla="*/ 13 h 122"/>
                    <a:gd name="T70" fmla="*/ 180 w 84"/>
                    <a:gd name="T71" fmla="*/ 13 h 122"/>
                    <a:gd name="T72" fmla="*/ 156 w 84"/>
                    <a:gd name="T73" fmla="*/ 13 h 122"/>
                    <a:gd name="T74" fmla="*/ 124 w 84"/>
                    <a:gd name="T75" fmla="*/ 7 h 122"/>
                    <a:gd name="T76" fmla="*/ 93 w 84"/>
                    <a:gd name="T77" fmla="*/ 20 h 122"/>
                    <a:gd name="T78" fmla="*/ 79 w 84"/>
                    <a:gd name="T79" fmla="*/ 45 h 122"/>
                    <a:gd name="T80" fmla="*/ 79 w 84"/>
                    <a:gd name="T81" fmla="*/ 52 h 122"/>
                    <a:gd name="T82" fmla="*/ 79 w 84"/>
                    <a:gd name="T83" fmla="*/ 77 h 122"/>
                    <a:gd name="T84" fmla="*/ 93 w 84"/>
                    <a:gd name="T85" fmla="*/ 109 h 122"/>
                    <a:gd name="T86" fmla="*/ 109 w 84"/>
                    <a:gd name="T87" fmla="*/ 122 h 122"/>
                    <a:gd name="T88" fmla="*/ 124 w 84"/>
                    <a:gd name="T89" fmla="*/ 134 h 122"/>
                    <a:gd name="T90" fmla="*/ 132 w 84"/>
                    <a:gd name="T91" fmla="*/ 154 h 122"/>
                    <a:gd name="T92" fmla="*/ 124 w 84"/>
                    <a:gd name="T93" fmla="*/ 179 h 122"/>
                    <a:gd name="T94" fmla="*/ 101 w 84"/>
                    <a:gd name="T95" fmla="*/ 186 h 122"/>
                    <a:gd name="T96" fmla="*/ 79 w 84"/>
                    <a:gd name="T97" fmla="*/ 172 h 122"/>
                    <a:gd name="T98" fmla="*/ 55 w 84"/>
                    <a:gd name="T99" fmla="*/ 154 h 122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84"/>
                    <a:gd name="T151" fmla="*/ 0 h 122"/>
                    <a:gd name="T152" fmla="*/ 84 w 84"/>
                    <a:gd name="T153" fmla="*/ 122 h 122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84" h="122">
                      <a:moveTo>
                        <a:pt x="14" y="48"/>
                      </a:moveTo>
                      <a:lnTo>
                        <a:pt x="14" y="48"/>
                      </a:lnTo>
                      <a:lnTo>
                        <a:pt x="12" y="46"/>
                      </a:lnTo>
                      <a:lnTo>
                        <a:pt x="10" y="46"/>
                      </a:lnTo>
                      <a:lnTo>
                        <a:pt x="8" y="46"/>
                      </a:lnTo>
                      <a:lnTo>
                        <a:pt x="6" y="46"/>
                      </a:lnTo>
                      <a:lnTo>
                        <a:pt x="2" y="46"/>
                      </a:lnTo>
                      <a:lnTo>
                        <a:pt x="2" y="48"/>
                      </a:lnTo>
                      <a:lnTo>
                        <a:pt x="0" y="50"/>
                      </a:lnTo>
                      <a:lnTo>
                        <a:pt x="0" y="56"/>
                      </a:lnTo>
                      <a:lnTo>
                        <a:pt x="2" y="62"/>
                      </a:lnTo>
                      <a:lnTo>
                        <a:pt x="2" y="64"/>
                      </a:lnTo>
                      <a:lnTo>
                        <a:pt x="2" y="66"/>
                      </a:lnTo>
                      <a:lnTo>
                        <a:pt x="4" y="70"/>
                      </a:lnTo>
                      <a:lnTo>
                        <a:pt x="6" y="76"/>
                      </a:lnTo>
                      <a:lnTo>
                        <a:pt x="10" y="80"/>
                      </a:lnTo>
                      <a:lnTo>
                        <a:pt x="14" y="84"/>
                      </a:lnTo>
                      <a:lnTo>
                        <a:pt x="20" y="86"/>
                      </a:lnTo>
                      <a:lnTo>
                        <a:pt x="22" y="88"/>
                      </a:lnTo>
                      <a:lnTo>
                        <a:pt x="24" y="90"/>
                      </a:lnTo>
                      <a:lnTo>
                        <a:pt x="28" y="94"/>
                      </a:lnTo>
                      <a:lnTo>
                        <a:pt x="32" y="102"/>
                      </a:lnTo>
                      <a:lnTo>
                        <a:pt x="32" y="104"/>
                      </a:lnTo>
                      <a:lnTo>
                        <a:pt x="32" y="106"/>
                      </a:lnTo>
                      <a:lnTo>
                        <a:pt x="34" y="108"/>
                      </a:lnTo>
                      <a:lnTo>
                        <a:pt x="34" y="112"/>
                      </a:lnTo>
                      <a:lnTo>
                        <a:pt x="38" y="116"/>
                      </a:lnTo>
                      <a:lnTo>
                        <a:pt x="40" y="118"/>
                      </a:lnTo>
                      <a:lnTo>
                        <a:pt x="44" y="122"/>
                      </a:lnTo>
                      <a:lnTo>
                        <a:pt x="50" y="122"/>
                      </a:lnTo>
                      <a:lnTo>
                        <a:pt x="56" y="122"/>
                      </a:lnTo>
                      <a:lnTo>
                        <a:pt x="64" y="120"/>
                      </a:lnTo>
                      <a:lnTo>
                        <a:pt x="68" y="118"/>
                      </a:lnTo>
                      <a:lnTo>
                        <a:pt x="72" y="116"/>
                      </a:lnTo>
                      <a:lnTo>
                        <a:pt x="76" y="114"/>
                      </a:lnTo>
                      <a:lnTo>
                        <a:pt x="80" y="110"/>
                      </a:lnTo>
                      <a:lnTo>
                        <a:pt x="84" y="104"/>
                      </a:lnTo>
                      <a:lnTo>
                        <a:pt x="84" y="100"/>
                      </a:lnTo>
                      <a:lnTo>
                        <a:pt x="84" y="88"/>
                      </a:lnTo>
                      <a:lnTo>
                        <a:pt x="82" y="76"/>
                      </a:lnTo>
                      <a:lnTo>
                        <a:pt x="80" y="68"/>
                      </a:lnTo>
                      <a:lnTo>
                        <a:pt x="80" y="54"/>
                      </a:lnTo>
                      <a:lnTo>
                        <a:pt x="78" y="54"/>
                      </a:lnTo>
                      <a:lnTo>
                        <a:pt x="76" y="56"/>
                      </a:lnTo>
                      <a:lnTo>
                        <a:pt x="74" y="56"/>
                      </a:lnTo>
                      <a:lnTo>
                        <a:pt x="70" y="56"/>
                      </a:lnTo>
                      <a:lnTo>
                        <a:pt x="66" y="56"/>
                      </a:lnTo>
                      <a:lnTo>
                        <a:pt x="64" y="56"/>
                      </a:lnTo>
                      <a:lnTo>
                        <a:pt x="60" y="54"/>
                      </a:lnTo>
                      <a:lnTo>
                        <a:pt x="60" y="50"/>
                      </a:lnTo>
                      <a:lnTo>
                        <a:pt x="60" y="48"/>
                      </a:lnTo>
                      <a:lnTo>
                        <a:pt x="62" y="46"/>
                      </a:lnTo>
                      <a:lnTo>
                        <a:pt x="64" y="42"/>
                      </a:lnTo>
                      <a:lnTo>
                        <a:pt x="68" y="40"/>
                      </a:lnTo>
                      <a:lnTo>
                        <a:pt x="72" y="36"/>
                      </a:lnTo>
                      <a:lnTo>
                        <a:pt x="76" y="36"/>
                      </a:lnTo>
                      <a:lnTo>
                        <a:pt x="78" y="32"/>
                      </a:lnTo>
                      <a:lnTo>
                        <a:pt x="78" y="30"/>
                      </a:lnTo>
                      <a:lnTo>
                        <a:pt x="80" y="24"/>
                      </a:lnTo>
                      <a:lnTo>
                        <a:pt x="80" y="20"/>
                      </a:lnTo>
                      <a:lnTo>
                        <a:pt x="78" y="16"/>
                      </a:lnTo>
                      <a:lnTo>
                        <a:pt x="76" y="12"/>
                      </a:lnTo>
                      <a:lnTo>
                        <a:pt x="72" y="10"/>
                      </a:lnTo>
                      <a:lnTo>
                        <a:pt x="68" y="0"/>
                      </a:lnTo>
                      <a:lnTo>
                        <a:pt x="64" y="0"/>
                      </a:lnTo>
                      <a:lnTo>
                        <a:pt x="58" y="2"/>
                      </a:lnTo>
                      <a:lnTo>
                        <a:pt x="54" y="4"/>
                      </a:lnTo>
                      <a:lnTo>
                        <a:pt x="48" y="4"/>
                      </a:lnTo>
                      <a:lnTo>
                        <a:pt x="46" y="4"/>
                      </a:lnTo>
                      <a:lnTo>
                        <a:pt x="44" y="4"/>
                      </a:lnTo>
                      <a:lnTo>
                        <a:pt x="40" y="4"/>
                      </a:lnTo>
                      <a:lnTo>
                        <a:pt x="36" y="2"/>
                      </a:lnTo>
                      <a:lnTo>
                        <a:pt x="32" y="2"/>
                      </a:lnTo>
                      <a:lnTo>
                        <a:pt x="28" y="4"/>
                      </a:lnTo>
                      <a:lnTo>
                        <a:pt x="24" y="6"/>
                      </a:lnTo>
                      <a:lnTo>
                        <a:pt x="22" y="8"/>
                      </a:lnTo>
                      <a:lnTo>
                        <a:pt x="20" y="14"/>
                      </a:lnTo>
                      <a:lnTo>
                        <a:pt x="20" y="16"/>
                      </a:lnTo>
                      <a:lnTo>
                        <a:pt x="20" y="20"/>
                      </a:lnTo>
                      <a:lnTo>
                        <a:pt x="20" y="24"/>
                      </a:lnTo>
                      <a:lnTo>
                        <a:pt x="22" y="28"/>
                      </a:lnTo>
                      <a:lnTo>
                        <a:pt x="24" y="34"/>
                      </a:lnTo>
                      <a:lnTo>
                        <a:pt x="28" y="36"/>
                      </a:lnTo>
                      <a:lnTo>
                        <a:pt x="28" y="38"/>
                      </a:lnTo>
                      <a:lnTo>
                        <a:pt x="30" y="40"/>
                      </a:lnTo>
                      <a:lnTo>
                        <a:pt x="32" y="42"/>
                      </a:lnTo>
                      <a:lnTo>
                        <a:pt x="32" y="46"/>
                      </a:lnTo>
                      <a:lnTo>
                        <a:pt x="34" y="48"/>
                      </a:lnTo>
                      <a:lnTo>
                        <a:pt x="34" y="52"/>
                      </a:lnTo>
                      <a:lnTo>
                        <a:pt x="32" y="56"/>
                      </a:lnTo>
                      <a:lnTo>
                        <a:pt x="28" y="58"/>
                      </a:lnTo>
                      <a:lnTo>
                        <a:pt x="26" y="58"/>
                      </a:lnTo>
                      <a:lnTo>
                        <a:pt x="24" y="56"/>
                      </a:lnTo>
                      <a:lnTo>
                        <a:pt x="20" y="54"/>
                      </a:lnTo>
                      <a:lnTo>
                        <a:pt x="14" y="4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93" name="Freeform 351"/>
                <p:cNvSpPr>
                  <a:spLocks/>
                </p:cNvSpPr>
                <p:nvPr/>
              </p:nvSpPr>
              <p:spPr bwMode="gray">
                <a:xfrm>
                  <a:off x="3930" y="1591"/>
                  <a:ext cx="134" cy="190"/>
                </a:xfrm>
                <a:custGeom>
                  <a:avLst/>
                  <a:gdLst>
                    <a:gd name="T0" fmla="*/ 124 w 68"/>
                    <a:gd name="T1" fmla="*/ 0 h 106"/>
                    <a:gd name="T2" fmla="*/ 100 w 68"/>
                    <a:gd name="T3" fmla="*/ 0 h 106"/>
                    <a:gd name="T4" fmla="*/ 77 w 68"/>
                    <a:gd name="T5" fmla="*/ 13 h 106"/>
                    <a:gd name="T6" fmla="*/ 77 w 68"/>
                    <a:gd name="T7" fmla="*/ 13 h 106"/>
                    <a:gd name="T8" fmla="*/ 69 w 68"/>
                    <a:gd name="T9" fmla="*/ 7 h 106"/>
                    <a:gd name="T10" fmla="*/ 63 w 68"/>
                    <a:gd name="T11" fmla="*/ 7 h 106"/>
                    <a:gd name="T12" fmla="*/ 47 w 68"/>
                    <a:gd name="T13" fmla="*/ 25 h 106"/>
                    <a:gd name="T14" fmla="*/ 32 w 68"/>
                    <a:gd name="T15" fmla="*/ 52 h 106"/>
                    <a:gd name="T16" fmla="*/ 16 w 68"/>
                    <a:gd name="T17" fmla="*/ 70 h 106"/>
                    <a:gd name="T18" fmla="*/ 0 w 68"/>
                    <a:gd name="T19" fmla="*/ 97 h 106"/>
                    <a:gd name="T20" fmla="*/ 8 w 68"/>
                    <a:gd name="T21" fmla="*/ 102 h 106"/>
                    <a:gd name="T22" fmla="*/ 16 w 68"/>
                    <a:gd name="T23" fmla="*/ 122 h 106"/>
                    <a:gd name="T24" fmla="*/ 8 w 68"/>
                    <a:gd name="T25" fmla="*/ 147 h 106"/>
                    <a:gd name="T26" fmla="*/ 8 w 68"/>
                    <a:gd name="T27" fmla="*/ 154 h 106"/>
                    <a:gd name="T28" fmla="*/ 8 w 68"/>
                    <a:gd name="T29" fmla="*/ 174 h 106"/>
                    <a:gd name="T30" fmla="*/ 16 w 68"/>
                    <a:gd name="T31" fmla="*/ 212 h 106"/>
                    <a:gd name="T32" fmla="*/ 32 w 68"/>
                    <a:gd name="T33" fmla="*/ 333 h 106"/>
                    <a:gd name="T34" fmla="*/ 39 w 68"/>
                    <a:gd name="T35" fmla="*/ 341 h 106"/>
                    <a:gd name="T36" fmla="*/ 63 w 68"/>
                    <a:gd name="T37" fmla="*/ 341 h 106"/>
                    <a:gd name="T38" fmla="*/ 77 w 68"/>
                    <a:gd name="T39" fmla="*/ 333 h 106"/>
                    <a:gd name="T40" fmla="*/ 93 w 68"/>
                    <a:gd name="T41" fmla="*/ 315 h 106"/>
                    <a:gd name="T42" fmla="*/ 100 w 68"/>
                    <a:gd name="T43" fmla="*/ 289 h 106"/>
                    <a:gd name="T44" fmla="*/ 93 w 68"/>
                    <a:gd name="T45" fmla="*/ 276 h 106"/>
                    <a:gd name="T46" fmla="*/ 85 w 68"/>
                    <a:gd name="T47" fmla="*/ 251 h 106"/>
                    <a:gd name="T48" fmla="*/ 93 w 68"/>
                    <a:gd name="T49" fmla="*/ 231 h 106"/>
                    <a:gd name="T50" fmla="*/ 116 w 68"/>
                    <a:gd name="T51" fmla="*/ 219 h 106"/>
                    <a:gd name="T52" fmla="*/ 140 w 68"/>
                    <a:gd name="T53" fmla="*/ 219 h 106"/>
                    <a:gd name="T54" fmla="*/ 156 w 68"/>
                    <a:gd name="T55" fmla="*/ 212 h 106"/>
                    <a:gd name="T56" fmla="*/ 187 w 68"/>
                    <a:gd name="T57" fmla="*/ 199 h 106"/>
                    <a:gd name="T58" fmla="*/ 209 w 68"/>
                    <a:gd name="T59" fmla="*/ 167 h 106"/>
                    <a:gd name="T60" fmla="*/ 217 w 68"/>
                    <a:gd name="T61" fmla="*/ 154 h 106"/>
                    <a:gd name="T62" fmla="*/ 240 w 68"/>
                    <a:gd name="T63" fmla="*/ 122 h 106"/>
                    <a:gd name="T64" fmla="*/ 248 w 68"/>
                    <a:gd name="T65" fmla="*/ 77 h 106"/>
                    <a:gd name="T66" fmla="*/ 248 w 68"/>
                    <a:gd name="T67" fmla="*/ 70 h 106"/>
                    <a:gd name="T68" fmla="*/ 264 w 68"/>
                    <a:gd name="T69" fmla="*/ 57 h 106"/>
                    <a:gd name="T70" fmla="*/ 264 w 68"/>
                    <a:gd name="T71" fmla="*/ 39 h 106"/>
                    <a:gd name="T72" fmla="*/ 240 w 68"/>
                    <a:gd name="T73" fmla="*/ 25 h 106"/>
                    <a:gd name="T74" fmla="*/ 217 w 68"/>
                    <a:gd name="T75" fmla="*/ 25 h 106"/>
                    <a:gd name="T76" fmla="*/ 187 w 68"/>
                    <a:gd name="T77" fmla="*/ 25 h 106"/>
                    <a:gd name="T78" fmla="*/ 156 w 68"/>
                    <a:gd name="T79" fmla="*/ 20 h 106"/>
                    <a:gd name="T80" fmla="*/ 132 w 68"/>
                    <a:gd name="T81" fmla="*/ 0 h 10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8"/>
                    <a:gd name="T124" fmla="*/ 0 h 106"/>
                    <a:gd name="T125" fmla="*/ 68 w 68"/>
                    <a:gd name="T126" fmla="*/ 106 h 10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8" h="106">
                      <a:moveTo>
                        <a:pt x="34" y="0"/>
                      </a:moveTo>
                      <a:lnTo>
                        <a:pt x="32" y="0"/>
                      </a:lnTo>
                      <a:lnTo>
                        <a:pt x="30" y="0"/>
                      </a:lnTo>
                      <a:lnTo>
                        <a:pt x="26" y="0"/>
                      </a:lnTo>
                      <a:lnTo>
                        <a:pt x="22" y="2"/>
                      </a:lnTo>
                      <a:lnTo>
                        <a:pt x="20" y="4"/>
                      </a:lnTo>
                      <a:lnTo>
                        <a:pt x="20" y="2"/>
                      </a:lnTo>
                      <a:lnTo>
                        <a:pt x="18" y="2"/>
                      </a:lnTo>
                      <a:lnTo>
                        <a:pt x="16" y="2"/>
                      </a:lnTo>
                      <a:lnTo>
                        <a:pt x="14" y="4"/>
                      </a:lnTo>
                      <a:lnTo>
                        <a:pt x="12" y="8"/>
                      </a:lnTo>
                      <a:lnTo>
                        <a:pt x="8" y="16"/>
                      </a:lnTo>
                      <a:lnTo>
                        <a:pt x="6" y="20"/>
                      </a:lnTo>
                      <a:lnTo>
                        <a:pt x="4" y="22"/>
                      </a:lnTo>
                      <a:lnTo>
                        <a:pt x="2" y="26"/>
                      </a:lnTo>
                      <a:lnTo>
                        <a:pt x="0" y="30"/>
                      </a:lnTo>
                      <a:lnTo>
                        <a:pt x="2" y="32"/>
                      </a:lnTo>
                      <a:lnTo>
                        <a:pt x="4" y="36"/>
                      </a:lnTo>
                      <a:lnTo>
                        <a:pt x="4" y="38"/>
                      </a:lnTo>
                      <a:lnTo>
                        <a:pt x="4" y="42"/>
                      </a:lnTo>
                      <a:lnTo>
                        <a:pt x="2" y="46"/>
                      </a:lnTo>
                      <a:lnTo>
                        <a:pt x="2" y="48"/>
                      </a:lnTo>
                      <a:lnTo>
                        <a:pt x="2" y="50"/>
                      </a:lnTo>
                      <a:lnTo>
                        <a:pt x="2" y="54"/>
                      </a:lnTo>
                      <a:lnTo>
                        <a:pt x="2" y="60"/>
                      </a:lnTo>
                      <a:lnTo>
                        <a:pt x="4" y="66"/>
                      </a:lnTo>
                      <a:lnTo>
                        <a:pt x="6" y="74"/>
                      </a:lnTo>
                      <a:lnTo>
                        <a:pt x="8" y="104"/>
                      </a:lnTo>
                      <a:lnTo>
                        <a:pt x="10" y="106"/>
                      </a:lnTo>
                      <a:lnTo>
                        <a:pt x="12" y="106"/>
                      </a:lnTo>
                      <a:lnTo>
                        <a:pt x="16" y="106"/>
                      </a:lnTo>
                      <a:lnTo>
                        <a:pt x="18" y="106"/>
                      </a:lnTo>
                      <a:lnTo>
                        <a:pt x="20" y="104"/>
                      </a:lnTo>
                      <a:lnTo>
                        <a:pt x="24" y="102"/>
                      </a:lnTo>
                      <a:lnTo>
                        <a:pt x="24" y="98"/>
                      </a:lnTo>
                      <a:lnTo>
                        <a:pt x="26" y="90"/>
                      </a:lnTo>
                      <a:lnTo>
                        <a:pt x="24" y="88"/>
                      </a:lnTo>
                      <a:lnTo>
                        <a:pt x="24" y="86"/>
                      </a:lnTo>
                      <a:lnTo>
                        <a:pt x="24" y="82"/>
                      </a:lnTo>
                      <a:lnTo>
                        <a:pt x="22" y="78"/>
                      </a:lnTo>
                      <a:lnTo>
                        <a:pt x="22" y="76"/>
                      </a:lnTo>
                      <a:lnTo>
                        <a:pt x="24" y="72"/>
                      </a:lnTo>
                      <a:lnTo>
                        <a:pt x="26" y="70"/>
                      </a:lnTo>
                      <a:lnTo>
                        <a:pt x="30" y="68"/>
                      </a:lnTo>
                      <a:lnTo>
                        <a:pt x="34" y="68"/>
                      </a:lnTo>
                      <a:lnTo>
                        <a:pt x="36" y="68"/>
                      </a:lnTo>
                      <a:lnTo>
                        <a:pt x="38" y="68"/>
                      </a:lnTo>
                      <a:lnTo>
                        <a:pt x="40" y="66"/>
                      </a:lnTo>
                      <a:lnTo>
                        <a:pt x="44" y="66"/>
                      </a:lnTo>
                      <a:lnTo>
                        <a:pt x="48" y="62"/>
                      </a:lnTo>
                      <a:lnTo>
                        <a:pt x="52" y="58"/>
                      </a:lnTo>
                      <a:lnTo>
                        <a:pt x="54" y="52"/>
                      </a:lnTo>
                      <a:lnTo>
                        <a:pt x="54" y="50"/>
                      </a:lnTo>
                      <a:lnTo>
                        <a:pt x="56" y="48"/>
                      </a:lnTo>
                      <a:lnTo>
                        <a:pt x="60" y="42"/>
                      </a:lnTo>
                      <a:lnTo>
                        <a:pt x="62" y="38"/>
                      </a:lnTo>
                      <a:lnTo>
                        <a:pt x="62" y="30"/>
                      </a:lnTo>
                      <a:lnTo>
                        <a:pt x="64" y="24"/>
                      </a:lnTo>
                      <a:lnTo>
                        <a:pt x="64" y="22"/>
                      </a:lnTo>
                      <a:lnTo>
                        <a:pt x="66" y="20"/>
                      </a:lnTo>
                      <a:lnTo>
                        <a:pt x="68" y="18"/>
                      </a:lnTo>
                      <a:lnTo>
                        <a:pt x="68" y="14"/>
                      </a:lnTo>
                      <a:lnTo>
                        <a:pt x="68" y="12"/>
                      </a:lnTo>
                      <a:lnTo>
                        <a:pt x="66" y="10"/>
                      </a:lnTo>
                      <a:lnTo>
                        <a:pt x="62" y="8"/>
                      </a:lnTo>
                      <a:lnTo>
                        <a:pt x="56" y="8"/>
                      </a:lnTo>
                      <a:lnTo>
                        <a:pt x="52" y="8"/>
                      </a:lnTo>
                      <a:lnTo>
                        <a:pt x="48" y="8"/>
                      </a:lnTo>
                      <a:lnTo>
                        <a:pt x="44" y="8"/>
                      </a:lnTo>
                      <a:lnTo>
                        <a:pt x="40" y="6"/>
                      </a:lnTo>
                      <a:lnTo>
                        <a:pt x="36" y="4"/>
                      </a:lnTo>
                      <a:lnTo>
                        <a:pt x="34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94" name="Freeform 352"/>
                <p:cNvSpPr>
                  <a:spLocks/>
                </p:cNvSpPr>
                <p:nvPr/>
              </p:nvSpPr>
              <p:spPr bwMode="gray">
                <a:xfrm>
                  <a:off x="3139" y="1541"/>
                  <a:ext cx="205" cy="208"/>
                </a:xfrm>
                <a:custGeom>
                  <a:avLst/>
                  <a:gdLst>
                    <a:gd name="T0" fmla="*/ 16 w 104"/>
                    <a:gd name="T1" fmla="*/ 256 h 116"/>
                    <a:gd name="T2" fmla="*/ 0 w 104"/>
                    <a:gd name="T3" fmla="*/ 264 h 116"/>
                    <a:gd name="T4" fmla="*/ 0 w 104"/>
                    <a:gd name="T5" fmla="*/ 276 h 116"/>
                    <a:gd name="T6" fmla="*/ 16 w 104"/>
                    <a:gd name="T7" fmla="*/ 296 h 116"/>
                    <a:gd name="T8" fmla="*/ 32 w 104"/>
                    <a:gd name="T9" fmla="*/ 303 h 116"/>
                    <a:gd name="T10" fmla="*/ 47 w 104"/>
                    <a:gd name="T11" fmla="*/ 321 h 116"/>
                    <a:gd name="T12" fmla="*/ 55 w 104"/>
                    <a:gd name="T13" fmla="*/ 353 h 116"/>
                    <a:gd name="T14" fmla="*/ 69 w 104"/>
                    <a:gd name="T15" fmla="*/ 360 h 116"/>
                    <a:gd name="T16" fmla="*/ 93 w 104"/>
                    <a:gd name="T17" fmla="*/ 373 h 116"/>
                    <a:gd name="T18" fmla="*/ 116 w 104"/>
                    <a:gd name="T19" fmla="*/ 366 h 116"/>
                    <a:gd name="T20" fmla="*/ 132 w 104"/>
                    <a:gd name="T21" fmla="*/ 353 h 116"/>
                    <a:gd name="T22" fmla="*/ 140 w 104"/>
                    <a:gd name="T23" fmla="*/ 341 h 116"/>
                    <a:gd name="T24" fmla="*/ 164 w 104"/>
                    <a:gd name="T25" fmla="*/ 334 h 116"/>
                    <a:gd name="T26" fmla="*/ 179 w 104"/>
                    <a:gd name="T27" fmla="*/ 341 h 116"/>
                    <a:gd name="T28" fmla="*/ 195 w 104"/>
                    <a:gd name="T29" fmla="*/ 341 h 116"/>
                    <a:gd name="T30" fmla="*/ 209 w 104"/>
                    <a:gd name="T31" fmla="*/ 328 h 116"/>
                    <a:gd name="T32" fmla="*/ 217 w 104"/>
                    <a:gd name="T33" fmla="*/ 296 h 116"/>
                    <a:gd name="T34" fmla="*/ 233 w 104"/>
                    <a:gd name="T35" fmla="*/ 238 h 116"/>
                    <a:gd name="T36" fmla="*/ 319 w 104"/>
                    <a:gd name="T37" fmla="*/ 154 h 116"/>
                    <a:gd name="T38" fmla="*/ 404 w 104"/>
                    <a:gd name="T39" fmla="*/ 102 h 116"/>
                    <a:gd name="T40" fmla="*/ 404 w 104"/>
                    <a:gd name="T41" fmla="*/ 102 h 116"/>
                    <a:gd name="T42" fmla="*/ 380 w 104"/>
                    <a:gd name="T43" fmla="*/ 90 h 116"/>
                    <a:gd name="T44" fmla="*/ 341 w 104"/>
                    <a:gd name="T45" fmla="*/ 65 h 116"/>
                    <a:gd name="T46" fmla="*/ 341 w 104"/>
                    <a:gd name="T47" fmla="*/ 57 h 116"/>
                    <a:gd name="T48" fmla="*/ 327 w 104"/>
                    <a:gd name="T49" fmla="*/ 45 h 116"/>
                    <a:gd name="T50" fmla="*/ 304 w 104"/>
                    <a:gd name="T51" fmla="*/ 45 h 116"/>
                    <a:gd name="T52" fmla="*/ 280 w 104"/>
                    <a:gd name="T53" fmla="*/ 65 h 116"/>
                    <a:gd name="T54" fmla="*/ 272 w 104"/>
                    <a:gd name="T55" fmla="*/ 65 h 116"/>
                    <a:gd name="T56" fmla="*/ 264 w 104"/>
                    <a:gd name="T57" fmla="*/ 70 h 116"/>
                    <a:gd name="T58" fmla="*/ 256 w 104"/>
                    <a:gd name="T59" fmla="*/ 52 h 116"/>
                    <a:gd name="T60" fmla="*/ 248 w 104"/>
                    <a:gd name="T61" fmla="*/ 45 h 116"/>
                    <a:gd name="T62" fmla="*/ 233 w 104"/>
                    <a:gd name="T63" fmla="*/ 32 h 116"/>
                    <a:gd name="T64" fmla="*/ 217 w 104"/>
                    <a:gd name="T65" fmla="*/ 25 h 116"/>
                    <a:gd name="T66" fmla="*/ 195 w 104"/>
                    <a:gd name="T67" fmla="*/ 39 h 116"/>
                    <a:gd name="T68" fmla="*/ 164 w 104"/>
                    <a:gd name="T69" fmla="*/ 32 h 116"/>
                    <a:gd name="T70" fmla="*/ 171 w 104"/>
                    <a:gd name="T71" fmla="*/ 20 h 116"/>
                    <a:gd name="T72" fmla="*/ 179 w 104"/>
                    <a:gd name="T73" fmla="*/ 7 h 116"/>
                    <a:gd name="T74" fmla="*/ 164 w 104"/>
                    <a:gd name="T75" fmla="*/ 0 h 116"/>
                    <a:gd name="T76" fmla="*/ 132 w 104"/>
                    <a:gd name="T77" fmla="*/ 7 h 116"/>
                    <a:gd name="T78" fmla="*/ 108 w 104"/>
                    <a:gd name="T79" fmla="*/ 20 h 116"/>
                    <a:gd name="T80" fmla="*/ 101 w 104"/>
                    <a:gd name="T81" fmla="*/ 32 h 116"/>
                    <a:gd name="T82" fmla="*/ 101 w 104"/>
                    <a:gd name="T83" fmla="*/ 32 h 116"/>
                    <a:gd name="T84" fmla="*/ 85 w 104"/>
                    <a:gd name="T85" fmla="*/ 32 h 116"/>
                    <a:gd name="T86" fmla="*/ 69 w 104"/>
                    <a:gd name="T87" fmla="*/ 32 h 116"/>
                    <a:gd name="T88" fmla="*/ 63 w 104"/>
                    <a:gd name="T89" fmla="*/ 45 h 116"/>
                    <a:gd name="T90" fmla="*/ 55 w 104"/>
                    <a:gd name="T91" fmla="*/ 77 h 116"/>
                    <a:gd name="T92" fmla="*/ 63 w 104"/>
                    <a:gd name="T93" fmla="*/ 90 h 116"/>
                    <a:gd name="T94" fmla="*/ 69 w 104"/>
                    <a:gd name="T95" fmla="*/ 109 h 116"/>
                    <a:gd name="T96" fmla="*/ 63 w 104"/>
                    <a:gd name="T97" fmla="*/ 129 h 116"/>
                    <a:gd name="T98" fmla="*/ 55 w 104"/>
                    <a:gd name="T99" fmla="*/ 142 h 116"/>
                    <a:gd name="T100" fmla="*/ 32 w 104"/>
                    <a:gd name="T101" fmla="*/ 174 h 116"/>
                    <a:gd name="T102" fmla="*/ 16 w 104"/>
                    <a:gd name="T103" fmla="*/ 256 h 11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04"/>
                    <a:gd name="T157" fmla="*/ 0 h 116"/>
                    <a:gd name="T158" fmla="*/ 104 w 104"/>
                    <a:gd name="T159" fmla="*/ 116 h 11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04" h="116">
                      <a:moveTo>
                        <a:pt x="4" y="80"/>
                      </a:moveTo>
                      <a:lnTo>
                        <a:pt x="4" y="80"/>
                      </a:lnTo>
                      <a:lnTo>
                        <a:pt x="2" y="80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0" y="90"/>
                      </a:lnTo>
                      <a:lnTo>
                        <a:pt x="4" y="92"/>
                      </a:lnTo>
                      <a:lnTo>
                        <a:pt x="6" y="94"/>
                      </a:lnTo>
                      <a:lnTo>
                        <a:pt x="8" y="94"/>
                      </a:lnTo>
                      <a:lnTo>
                        <a:pt x="10" y="96"/>
                      </a:lnTo>
                      <a:lnTo>
                        <a:pt x="12" y="100"/>
                      </a:lnTo>
                      <a:lnTo>
                        <a:pt x="14" y="104"/>
                      </a:lnTo>
                      <a:lnTo>
                        <a:pt x="14" y="110"/>
                      </a:lnTo>
                      <a:lnTo>
                        <a:pt x="16" y="110"/>
                      </a:lnTo>
                      <a:lnTo>
                        <a:pt x="18" y="112"/>
                      </a:lnTo>
                      <a:lnTo>
                        <a:pt x="20" y="114"/>
                      </a:lnTo>
                      <a:lnTo>
                        <a:pt x="24" y="116"/>
                      </a:lnTo>
                      <a:lnTo>
                        <a:pt x="28" y="116"/>
                      </a:lnTo>
                      <a:lnTo>
                        <a:pt x="30" y="114"/>
                      </a:lnTo>
                      <a:lnTo>
                        <a:pt x="34" y="110"/>
                      </a:lnTo>
                      <a:lnTo>
                        <a:pt x="34" y="108"/>
                      </a:lnTo>
                      <a:lnTo>
                        <a:pt x="36" y="106"/>
                      </a:lnTo>
                      <a:lnTo>
                        <a:pt x="38" y="106"/>
                      </a:lnTo>
                      <a:lnTo>
                        <a:pt x="42" y="104"/>
                      </a:lnTo>
                      <a:lnTo>
                        <a:pt x="46" y="106"/>
                      </a:lnTo>
                      <a:lnTo>
                        <a:pt x="48" y="106"/>
                      </a:lnTo>
                      <a:lnTo>
                        <a:pt x="50" y="106"/>
                      </a:lnTo>
                      <a:lnTo>
                        <a:pt x="52" y="104"/>
                      </a:lnTo>
                      <a:lnTo>
                        <a:pt x="54" y="102"/>
                      </a:lnTo>
                      <a:lnTo>
                        <a:pt x="54" y="98"/>
                      </a:lnTo>
                      <a:lnTo>
                        <a:pt x="56" y="92"/>
                      </a:lnTo>
                      <a:lnTo>
                        <a:pt x="56" y="88"/>
                      </a:lnTo>
                      <a:lnTo>
                        <a:pt x="60" y="74"/>
                      </a:lnTo>
                      <a:lnTo>
                        <a:pt x="68" y="60"/>
                      </a:lnTo>
                      <a:lnTo>
                        <a:pt x="82" y="48"/>
                      </a:lnTo>
                      <a:lnTo>
                        <a:pt x="104" y="40"/>
                      </a:lnTo>
                      <a:lnTo>
                        <a:pt x="104" y="32"/>
                      </a:lnTo>
                      <a:lnTo>
                        <a:pt x="102" y="30"/>
                      </a:lnTo>
                      <a:lnTo>
                        <a:pt x="98" y="28"/>
                      </a:lnTo>
                      <a:lnTo>
                        <a:pt x="94" y="26"/>
                      </a:lnTo>
                      <a:lnTo>
                        <a:pt x="88" y="20"/>
                      </a:lnTo>
                      <a:lnTo>
                        <a:pt x="88" y="18"/>
                      </a:lnTo>
                      <a:lnTo>
                        <a:pt x="86" y="16"/>
                      </a:lnTo>
                      <a:lnTo>
                        <a:pt x="84" y="14"/>
                      </a:lnTo>
                      <a:lnTo>
                        <a:pt x="82" y="14"/>
                      </a:lnTo>
                      <a:lnTo>
                        <a:pt x="78" y="14"/>
                      </a:lnTo>
                      <a:lnTo>
                        <a:pt x="76" y="16"/>
                      </a:lnTo>
                      <a:lnTo>
                        <a:pt x="72" y="20"/>
                      </a:lnTo>
                      <a:lnTo>
                        <a:pt x="70" y="20"/>
                      </a:lnTo>
                      <a:lnTo>
                        <a:pt x="70" y="22"/>
                      </a:lnTo>
                      <a:lnTo>
                        <a:pt x="68" y="22"/>
                      </a:lnTo>
                      <a:lnTo>
                        <a:pt x="66" y="20"/>
                      </a:lnTo>
                      <a:lnTo>
                        <a:pt x="66" y="16"/>
                      </a:lnTo>
                      <a:lnTo>
                        <a:pt x="64" y="14"/>
                      </a:lnTo>
                      <a:lnTo>
                        <a:pt x="62" y="12"/>
                      </a:lnTo>
                      <a:lnTo>
                        <a:pt x="60" y="10"/>
                      </a:lnTo>
                      <a:lnTo>
                        <a:pt x="58" y="8"/>
                      </a:lnTo>
                      <a:lnTo>
                        <a:pt x="56" y="8"/>
                      </a:lnTo>
                      <a:lnTo>
                        <a:pt x="52" y="8"/>
                      </a:lnTo>
                      <a:lnTo>
                        <a:pt x="50" y="12"/>
                      </a:lnTo>
                      <a:lnTo>
                        <a:pt x="42" y="10"/>
                      </a:lnTo>
                      <a:lnTo>
                        <a:pt x="44" y="8"/>
                      </a:lnTo>
                      <a:lnTo>
                        <a:pt x="44" y="6"/>
                      </a:lnTo>
                      <a:lnTo>
                        <a:pt x="46" y="4"/>
                      </a:lnTo>
                      <a:lnTo>
                        <a:pt x="46" y="2"/>
                      </a:lnTo>
                      <a:lnTo>
                        <a:pt x="46" y="0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4" y="2"/>
                      </a:lnTo>
                      <a:lnTo>
                        <a:pt x="30" y="4"/>
                      </a:lnTo>
                      <a:lnTo>
                        <a:pt x="28" y="6"/>
                      </a:lnTo>
                      <a:lnTo>
                        <a:pt x="26" y="8"/>
                      </a:lnTo>
                      <a:lnTo>
                        <a:pt x="26" y="10"/>
                      </a:lnTo>
                      <a:lnTo>
                        <a:pt x="24" y="10"/>
                      </a:lnTo>
                      <a:lnTo>
                        <a:pt x="22" y="10"/>
                      </a:lnTo>
                      <a:lnTo>
                        <a:pt x="20" y="10"/>
                      </a:lnTo>
                      <a:lnTo>
                        <a:pt x="18" y="10"/>
                      </a:lnTo>
                      <a:lnTo>
                        <a:pt x="16" y="12"/>
                      </a:lnTo>
                      <a:lnTo>
                        <a:pt x="16" y="14"/>
                      </a:lnTo>
                      <a:lnTo>
                        <a:pt x="14" y="18"/>
                      </a:lnTo>
                      <a:lnTo>
                        <a:pt x="14" y="24"/>
                      </a:lnTo>
                      <a:lnTo>
                        <a:pt x="16" y="26"/>
                      </a:lnTo>
                      <a:lnTo>
                        <a:pt x="16" y="28"/>
                      </a:lnTo>
                      <a:lnTo>
                        <a:pt x="18" y="30"/>
                      </a:lnTo>
                      <a:lnTo>
                        <a:pt x="18" y="34"/>
                      </a:lnTo>
                      <a:lnTo>
                        <a:pt x="18" y="36"/>
                      </a:lnTo>
                      <a:lnTo>
                        <a:pt x="16" y="40"/>
                      </a:lnTo>
                      <a:lnTo>
                        <a:pt x="14" y="44"/>
                      </a:lnTo>
                      <a:lnTo>
                        <a:pt x="12" y="48"/>
                      </a:lnTo>
                      <a:lnTo>
                        <a:pt x="8" y="54"/>
                      </a:lnTo>
                      <a:lnTo>
                        <a:pt x="6" y="64"/>
                      </a:lnTo>
                      <a:lnTo>
                        <a:pt x="4" y="8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95" name="Freeform 353"/>
                <p:cNvSpPr>
                  <a:spLocks/>
                </p:cNvSpPr>
                <p:nvPr/>
              </p:nvSpPr>
              <p:spPr bwMode="gray">
                <a:xfrm>
                  <a:off x="3249" y="1641"/>
                  <a:ext cx="459" cy="334"/>
                </a:xfrm>
                <a:custGeom>
                  <a:avLst/>
                  <a:gdLst>
                    <a:gd name="T0" fmla="*/ 125 w 232"/>
                    <a:gd name="T1" fmla="*/ 244 h 186"/>
                    <a:gd name="T2" fmla="*/ 172 w 232"/>
                    <a:gd name="T3" fmla="*/ 239 h 186"/>
                    <a:gd name="T4" fmla="*/ 180 w 232"/>
                    <a:gd name="T5" fmla="*/ 251 h 186"/>
                    <a:gd name="T6" fmla="*/ 140 w 232"/>
                    <a:gd name="T7" fmla="*/ 277 h 186"/>
                    <a:gd name="T8" fmla="*/ 93 w 232"/>
                    <a:gd name="T9" fmla="*/ 277 h 186"/>
                    <a:gd name="T10" fmla="*/ 40 w 232"/>
                    <a:gd name="T11" fmla="*/ 284 h 186"/>
                    <a:gd name="T12" fmla="*/ 32 w 232"/>
                    <a:gd name="T13" fmla="*/ 323 h 186"/>
                    <a:gd name="T14" fmla="*/ 79 w 232"/>
                    <a:gd name="T15" fmla="*/ 336 h 186"/>
                    <a:gd name="T16" fmla="*/ 212 w 232"/>
                    <a:gd name="T17" fmla="*/ 336 h 186"/>
                    <a:gd name="T18" fmla="*/ 336 w 232"/>
                    <a:gd name="T19" fmla="*/ 368 h 186"/>
                    <a:gd name="T20" fmla="*/ 336 w 232"/>
                    <a:gd name="T21" fmla="*/ 400 h 186"/>
                    <a:gd name="T22" fmla="*/ 297 w 232"/>
                    <a:gd name="T23" fmla="*/ 426 h 186"/>
                    <a:gd name="T24" fmla="*/ 251 w 232"/>
                    <a:gd name="T25" fmla="*/ 413 h 186"/>
                    <a:gd name="T26" fmla="*/ 164 w 232"/>
                    <a:gd name="T27" fmla="*/ 426 h 186"/>
                    <a:gd name="T28" fmla="*/ 125 w 232"/>
                    <a:gd name="T29" fmla="*/ 418 h 186"/>
                    <a:gd name="T30" fmla="*/ 87 w 232"/>
                    <a:gd name="T31" fmla="*/ 445 h 186"/>
                    <a:gd name="T32" fmla="*/ 93 w 232"/>
                    <a:gd name="T33" fmla="*/ 478 h 186"/>
                    <a:gd name="T34" fmla="*/ 188 w 232"/>
                    <a:gd name="T35" fmla="*/ 515 h 186"/>
                    <a:gd name="T36" fmla="*/ 243 w 232"/>
                    <a:gd name="T37" fmla="*/ 542 h 186"/>
                    <a:gd name="T38" fmla="*/ 297 w 232"/>
                    <a:gd name="T39" fmla="*/ 593 h 186"/>
                    <a:gd name="T40" fmla="*/ 572 w 232"/>
                    <a:gd name="T41" fmla="*/ 523 h 186"/>
                    <a:gd name="T42" fmla="*/ 627 w 232"/>
                    <a:gd name="T43" fmla="*/ 523 h 186"/>
                    <a:gd name="T44" fmla="*/ 689 w 232"/>
                    <a:gd name="T45" fmla="*/ 548 h 186"/>
                    <a:gd name="T46" fmla="*/ 720 w 232"/>
                    <a:gd name="T47" fmla="*/ 548 h 186"/>
                    <a:gd name="T48" fmla="*/ 744 w 232"/>
                    <a:gd name="T49" fmla="*/ 548 h 186"/>
                    <a:gd name="T50" fmla="*/ 791 w 232"/>
                    <a:gd name="T51" fmla="*/ 542 h 186"/>
                    <a:gd name="T52" fmla="*/ 821 w 232"/>
                    <a:gd name="T53" fmla="*/ 515 h 186"/>
                    <a:gd name="T54" fmla="*/ 815 w 232"/>
                    <a:gd name="T55" fmla="*/ 497 h 186"/>
                    <a:gd name="T56" fmla="*/ 768 w 232"/>
                    <a:gd name="T57" fmla="*/ 490 h 186"/>
                    <a:gd name="T58" fmla="*/ 768 w 232"/>
                    <a:gd name="T59" fmla="*/ 470 h 186"/>
                    <a:gd name="T60" fmla="*/ 815 w 232"/>
                    <a:gd name="T61" fmla="*/ 458 h 186"/>
                    <a:gd name="T62" fmla="*/ 884 w 232"/>
                    <a:gd name="T63" fmla="*/ 458 h 186"/>
                    <a:gd name="T64" fmla="*/ 908 w 232"/>
                    <a:gd name="T65" fmla="*/ 445 h 186"/>
                    <a:gd name="T66" fmla="*/ 884 w 232"/>
                    <a:gd name="T67" fmla="*/ 406 h 186"/>
                    <a:gd name="T68" fmla="*/ 791 w 232"/>
                    <a:gd name="T69" fmla="*/ 374 h 186"/>
                    <a:gd name="T70" fmla="*/ 681 w 232"/>
                    <a:gd name="T71" fmla="*/ 251 h 186"/>
                    <a:gd name="T72" fmla="*/ 649 w 232"/>
                    <a:gd name="T73" fmla="*/ 90 h 186"/>
                    <a:gd name="T74" fmla="*/ 580 w 232"/>
                    <a:gd name="T75" fmla="*/ 65 h 186"/>
                    <a:gd name="T76" fmla="*/ 548 w 232"/>
                    <a:gd name="T77" fmla="*/ 117 h 186"/>
                    <a:gd name="T78" fmla="*/ 485 w 232"/>
                    <a:gd name="T79" fmla="*/ 72 h 186"/>
                    <a:gd name="T80" fmla="*/ 455 w 232"/>
                    <a:gd name="T81" fmla="*/ 57 h 186"/>
                    <a:gd name="T82" fmla="*/ 415 w 232"/>
                    <a:gd name="T83" fmla="*/ 97 h 186"/>
                    <a:gd name="T84" fmla="*/ 376 w 232"/>
                    <a:gd name="T85" fmla="*/ 65 h 186"/>
                    <a:gd name="T86" fmla="*/ 336 w 232"/>
                    <a:gd name="T87" fmla="*/ 20 h 186"/>
                    <a:gd name="T88" fmla="*/ 313 w 232"/>
                    <a:gd name="T89" fmla="*/ 52 h 186"/>
                    <a:gd name="T90" fmla="*/ 305 w 232"/>
                    <a:gd name="T91" fmla="*/ 102 h 186"/>
                    <a:gd name="T92" fmla="*/ 259 w 232"/>
                    <a:gd name="T93" fmla="*/ 102 h 186"/>
                    <a:gd name="T94" fmla="*/ 243 w 232"/>
                    <a:gd name="T95" fmla="*/ 45 h 186"/>
                    <a:gd name="T96" fmla="*/ 251 w 232"/>
                    <a:gd name="T97" fmla="*/ 13 h 186"/>
                    <a:gd name="T98" fmla="*/ 212 w 232"/>
                    <a:gd name="T99" fmla="*/ 0 h 186"/>
                    <a:gd name="T100" fmla="*/ 55 w 232"/>
                    <a:gd name="T101" fmla="*/ 77 h 186"/>
                    <a:gd name="T102" fmla="*/ 32 w 232"/>
                    <a:gd name="T103" fmla="*/ 142 h 186"/>
                    <a:gd name="T104" fmla="*/ 8 w 232"/>
                    <a:gd name="T105" fmla="*/ 181 h 186"/>
                    <a:gd name="T106" fmla="*/ 0 w 232"/>
                    <a:gd name="T107" fmla="*/ 207 h 186"/>
                    <a:gd name="T108" fmla="*/ 40 w 232"/>
                    <a:gd name="T109" fmla="*/ 239 h 18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32"/>
                    <a:gd name="T166" fmla="*/ 0 h 186"/>
                    <a:gd name="T167" fmla="*/ 232 w 232"/>
                    <a:gd name="T168" fmla="*/ 186 h 18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32" h="186">
                      <a:moveTo>
                        <a:pt x="24" y="74"/>
                      </a:moveTo>
                      <a:lnTo>
                        <a:pt x="24" y="76"/>
                      </a:lnTo>
                      <a:lnTo>
                        <a:pt x="28" y="76"/>
                      </a:lnTo>
                      <a:lnTo>
                        <a:pt x="32" y="76"/>
                      </a:lnTo>
                      <a:lnTo>
                        <a:pt x="36" y="76"/>
                      </a:lnTo>
                      <a:lnTo>
                        <a:pt x="40" y="76"/>
                      </a:lnTo>
                      <a:lnTo>
                        <a:pt x="42" y="74"/>
                      </a:lnTo>
                      <a:lnTo>
                        <a:pt x="44" y="74"/>
                      </a:lnTo>
                      <a:lnTo>
                        <a:pt x="46" y="74"/>
                      </a:lnTo>
                      <a:lnTo>
                        <a:pt x="46" y="76"/>
                      </a:lnTo>
                      <a:lnTo>
                        <a:pt x="46" y="78"/>
                      </a:lnTo>
                      <a:lnTo>
                        <a:pt x="46" y="80"/>
                      </a:lnTo>
                      <a:lnTo>
                        <a:pt x="44" y="84"/>
                      </a:lnTo>
                      <a:lnTo>
                        <a:pt x="42" y="86"/>
                      </a:lnTo>
                      <a:lnTo>
                        <a:pt x="36" y="86"/>
                      </a:lnTo>
                      <a:lnTo>
                        <a:pt x="30" y="88"/>
                      </a:lnTo>
                      <a:lnTo>
                        <a:pt x="28" y="88"/>
                      </a:lnTo>
                      <a:lnTo>
                        <a:pt x="26" y="86"/>
                      </a:lnTo>
                      <a:lnTo>
                        <a:pt x="24" y="86"/>
                      </a:lnTo>
                      <a:lnTo>
                        <a:pt x="20" y="86"/>
                      </a:lnTo>
                      <a:lnTo>
                        <a:pt x="16" y="86"/>
                      </a:lnTo>
                      <a:lnTo>
                        <a:pt x="14" y="86"/>
                      </a:lnTo>
                      <a:lnTo>
                        <a:pt x="10" y="88"/>
                      </a:lnTo>
                      <a:lnTo>
                        <a:pt x="8" y="90"/>
                      </a:lnTo>
                      <a:lnTo>
                        <a:pt x="8" y="94"/>
                      </a:lnTo>
                      <a:lnTo>
                        <a:pt x="8" y="100"/>
                      </a:lnTo>
                      <a:lnTo>
                        <a:pt x="8" y="102"/>
                      </a:lnTo>
                      <a:lnTo>
                        <a:pt x="10" y="102"/>
                      </a:lnTo>
                      <a:lnTo>
                        <a:pt x="14" y="104"/>
                      </a:lnTo>
                      <a:lnTo>
                        <a:pt x="20" y="104"/>
                      </a:lnTo>
                      <a:lnTo>
                        <a:pt x="26" y="106"/>
                      </a:lnTo>
                      <a:lnTo>
                        <a:pt x="36" y="106"/>
                      </a:lnTo>
                      <a:lnTo>
                        <a:pt x="42" y="104"/>
                      </a:lnTo>
                      <a:lnTo>
                        <a:pt x="54" y="104"/>
                      </a:lnTo>
                      <a:lnTo>
                        <a:pt x="68" y="104"/>
                      </a:lnTo>
                      <a:lnTo>
                        <a:pt x="80" y="106"/>
                      </a:lnTo>
                      <a:lnTo>
                        <a:pt x="86" y="112"/>
                      </a:lnTo>
                      <a:lnTo>
                        <a:pt x="86" y="114"/>
                      </a:lnTo>
                      <a:lnTo>
                        <a:pt x="86" y="118"/>
                      </a:lnTo>
                      <a:lnTo>
                        <a:pt x="86" y="122"/>
                      </a:lnTo>
                      <a:lnTo>
                        <a:pt x="86" y="124"/>
                      </a:lnTo>
                      <a:lnTo>
                        <a:pt x="84" y="128"/>
                      </a:lnTo>
                      <a:lnTo>
                        <a:pt x="82" y="130"/>
                      </a:lnTo>
                      <a:lnTo>
                        <a:pt x="80" y="132"/>
                      </a:lnTo>
                      <a:lnTo>
                        <a:pt x="76" y="132"/>
                      </a:lnTo>
                      <a:lnTo>
                        <a:pt x="70" y="130"/>
                      </a:lnTo>
                      <a:lnTo>
                        <a:pt x="68" y="128"/>
                      </a:lnTo>
                      <a:lnTo>
                        <a:pt x="64" y="128"/>
                      </a:lnTo>
                      <a:lnTo>
                        <a:pt x="60" y="128"/>
                      </a:lnTo>
                      <a:lnTo>
                        <a:pt x="56" y="128"/>
                      </a:lnTo>
                      <a:lnTo>
                        <a:pt x="50" y="130"/>
                      </a:lnTo>
                      <a:lnTo>
                        <a:pt x="42" y="132"/>
                      </a:lnTo>
                      <a:lnTo>
                        <a:pt x="40" y="132"/>
                      </a:lnTo>
                      <a:lnTo>
                        <a:pt x="38" y="130"/>
                      </a:lnTo>
                      <a:lnTo>
                        <a:pt x="36" y="130"/>
                      </a:lnTo>
                      <a:lnTo>
                        <a:pt x="32" y="130"/>
                      </a:lnTo>
                      <a:lnTo>
                        <a:pt x="30" y="130"/>
                      </a:lnTo>
                      <a:lnTo>
                        <a:pt x="26" y="132"/>
                      </a:lnTo>
                      <a:lnTo>
                        <a:pt x="24" y="134"/>
                      </a:lnTo>
                      <a:lnTo>
                        <a:pt x="22" y="138"/>
                      </a:lnTo>
                      <a:lnTo>
                        <a:pt x="20" y="142"/>
                      </a:lnTo>
                      <a:lnTo>
                        <a:pt x="20" y="144"/>
                      </a:lnTo>
                      <a:lnTo>
                        <a:pt x="22" y="146"/>
                      </a:lnTo>
                      <a:lnTo>
                        <a:pt x="24" y="148"/>
                      </a:lnTo>
                      <a:lnTo>
                        <a:pt x="26" y="152"/>
                      </a:lnTo>
                      <a:lnTo>
                        <a:pt x="32" y="154"/>
                      </a:lnTo>
                      <a:lnTo>
                        <a:pt x="40" y="158"/>
                      </a:lnTo>
                      <a:lnTo>
                        <a:pt x="48" y="160"/>
                      </a:lnTo>
                      <a:lnTo>
                        <a:pt x="50" y="162"/>
                      </a:lnTo>
                      <a:lnTo>
                        <a:pt x="52" y="162"/>
                      </a:lnTo>
                      <a:lnTo>
                        <a:pt x="58" y="166"/>
                      </a:lnTo>
                      <a:lnTo>
                        <a:pt x="62" y="168"/>
                      </a:lnTo>
                      <a:lnTo>
                        <a:pt x="66" y="174"/>
                      </a:lnTo>
                      <a:lnTo>
                        <a:pt x="68" y="178"/>
                      </a:lnTo>
                      <a:lnTo>
                        <a:pt x="70" y="186"/>
                      </a:lnTo>
                      <a:lnTo>
                        <a:pt x="76" y="184"/>
                      </a:lnTo>
                      <a:lnTo>
                        <a:pt x="90" y="182"/>
                      </a:lnTo>
                      <a:lnTo>
                        <a:pt x="110" y="178"/>
                      </a:lnTo>
                      <a:lnTo>
                        <a:pt x="130" y="170"/>
                      </a:lnTo>
                      <a:lnTo>
                        <a:pt x="146" y="162"/>
                      </a:lnTo>
                      <a:lnTo>
                        <a:pt x="148" y="162"/>
                      </a:lnTo>
                      <a:lnTo>
                        <a:pt x="150" y="162"/>
                      </a:lnTo>
                      <a:lnTo>
                        <a:pt x="154" y="162"/>
                      </a:lnTo>
                      <a:lnTo>
                        <a:pt x="160" y="162"/>
                      </a:lnTo>
                      <a:lnTo>
                        <a:pt x="164" y="162"/>
                      </a:lnTo>
                      <a:lnTo>
                        <a:pt x="170" y="164"/>
                      </a:lnTo>
                      <a:lnTo>
                        <a:pt x="174" y="168"/>
                      </a:lnTo>
                      <a:lnTo>
                        <a:pt x="176" y="170"/>
                      </a:lnTo>
                      <a:lnTo>
                        <a:pt x="178" y="172"/>
                      </a:lnTo>
                      <a:lnTo>
                        <a:pt x="180" y="172"/>
                      </a:lnTo>
                      <a:lnTo>
                        <a:pt x="182" y="172"/>
                      </a:lnTo>
                      <a:lnTo>
                        <a:pt x="184" y="170"/>
                      </a:lnTo>
                      <a:lnTo>
                        <a:pt x="186" y="168"/>
                      </a:lnTo>
                      <a:lnTo>
                        <a:pt x="188" y="168"/>
                      </a:lnTo>
                      <a:lnTo>
                        <a:pt x="190" y="170"/>
                      </a:lnTo>
                      <a:lnTo>
                        <a:pt x="192" y="172"/>
                      </a:lnTo>
                      <a:lnTo>
                        <a:pt x="194" y="172"/>
                      </a:lnTo>
                      <a:lnTo>
                        <a:pt x="198" y="170"/>
                      </a:lnTo>
                      <a:lnTo>
                        <a:pt x="202" y="168"/>
                      </a:lnTo>
                      <a:lnTo>
                        <a:pt x="208" y="164"/>
                      </a:lnTo>
                      <a:lnTo>
                        <a:pt x="210" y="162"/>
                      </a:lnTo>
                      <a:lnTo>
                        <a:pt x="210" y="160"/>
                      </a:lnTo>
                      <a:lnTo>
                        <a:pt x="210" y="158"/>
                      </a:lnTo>
                      <a:lnTo>
                        <a:pt x="210" y="156"/>
                      </a:lnTo>
                      <a:lnTo>
                        <a:pt x="208" y="154"/>
                      </a:lnTo>
                      <a:lnTo>
                        <a:pt x="204" y="154"/>
                      </a:lnTo>
                      <a:lnTo>
                        <a:pt x="198" y="154"/>
                      </a:lnTo>
                      <a:lnTo>
                        <a:pt x="198" y="152"/>
                      </a:lnTo>
                      <a:lnTo>
                        <a:pt x="196" y="152"/>
                      </a:lnTo>
                      <a:lnTo>
                        <a:pt x="194" y="150"/>
                      </a:lnTo>
                      <a:lnTo>
                        <a:pt x="194" y="148"/>
                      </a:lnTo>
                      <a:lnTo>
                        <a:pt x="196" y="146"/>
                      </a:lnTo>
                      <a:lnTo>
                        <a:pt x="200" y="144"/>
                      </a:lnTo>
                      <a:lnTo>
                        <a:pt x="204" y="144"/>
                      </a:lnTo>
                      <a:lnTo>
                        <a:pt x="208" y="142"/>
                      </a:lnTo>
                      <a:lnTo>
                        <a:pt x="212" y="142"/>
                      </a:lnTo>
                      <a:lnTo>
                        <a:pt x="218" y="140"/>
                      </a:lnTo>
                      <a:lnTo>
                        <a:pt x="222" y="142"/>
                      </a:lnTo>
                      <a:lnTo>
                        <a:pt x="226" y="142"/>
                      </a:lnTo>
                      <a:lnTo>
                        <a:pt x="228" y="142"/>
                      </a:lnTo>
                      <a:lnTo>
                        <a:pt x="230" y="140"/>
                      </a:lnTo>
                      <a:lnTo>
                        <a:pt x="232" y="138"/>
                      </a:lnTo>
                      <a:lnTo>
                        <a:pt x="232" y="134"/>
                      </a:lnTo>
                      <a:lnTo>
                        <a:pt x="232" y="132"/>
                      </a:lnTo>
                      <a:lnTo>
                        <a:pt x="230" y="128"/>
                      </a:lnTo>
                      <a:lnTo>
                        <a:pt x="226" y="126"/>
                      </a:lnTo>
                      <a:lnTo>
                        <a:pt x="220" y="124"/>
                      </a:lnTo>
                      <a:lnTo>
                        <a:pt x="216" y="122"/>
                      </a:lnTo>
                      <a:lnTo>
                        <a:pt x="210" y="118"/>
                      </a:lnTo>
                      <a:lnTo>
                        <a:pt x="202" y="116"/>
                      </a:lnTo>
                      <a:lnTo>
                        <a:pt x="186" y="114"/>
                      </a:lnTo>
                      <a:lnTo>
                        <a:pt x="184" y="110"/>
                      </a:lnTo>
                      <a:lnTo>
                        <a:pt x="178" y="98"/>
                      </a:lnTo>
                      <a:lnTo>
                        <a:pt x="174" y="78"/>
                      </a:lnTo>
                      <a:lnTo>
                        <a:pt x="174" y="52"/>
                      </a:lnTo>
                      <a:lnTo>
                        <a:pt x="172" y="48"/>
                      </a:lnTo>
                      <a:lnTo>
                        <a:pt x="170" y="38"/>
                      </a:lnTo>
                      <a:lnTo>
                        <a:pt x="166" y="28"/>
                      </a:lnTo>
                      <a:lnTo>
                        <a:pt x="160" y="20"/>
                      </a:lnTo>
                      <a:lnTo>
                        <a:pt x="150" y="18"/>
                      </a:lnTo>
                      <a:lnTo>
                        <a:pt x="148" y="20"/>
                      </a:lnTo>
                      <a:lnTo>
                        <a:pt x="146" y="24"/>
                      </a:lnTo>
                      <a:lnTo>
                        <a:pt x="142" y="28"/>
                      </a:lnTo>
                      <a:lnTo>
                        <a:pt x="140" y="32"/>
                      </a:lnTo>
                      <a:lnTo>
                        <a:pt x="140" y="36"/>
                      </a:lnTo>
                      <a:lnTo>
                        <a:pt x="140" y="42"/>
                      </a:lnTo>
                      <a:lnTo>
                        <a:pt x="126" y="24"/>
                      </a:lnTo>
                      <a:lnTo>
                        <a:pt x="126" y="22"/>
                      </a:lnTo>
                      <a:lnTo>
                        <a:pt x="124" y="22"/>
                      </a:lnTo>
                      <a:lnTo>
                        <a:pt x="122" y="20"/>
                      </a:lnTo>
                      <a:lnTo>
                        <a:pt x="120" y="18"/>
                      </a:lnTo>
                      <a:lnTo>
                        <a:pt x="118" y="16"/>
                      </a:lnTo>
                      <a:lnTo>
                        <a:pt x="116" y="18"/>
                      </a:lnTo>
                      <a:lnTo>
                        <a:pt x="112" y="20"/>
                      </a:lnTo>
                      <a:lnTo>
                        <a:pt x="110" y="24"/>
                      </a:lnTo>
                      <a:lnTo>
                        <a:pt x="108" y="28"/>
                      </a:lnTo>
                      <a:lnTo>
                        <a:pt x="106" y="30"/>
                      </a:lnTo>
                      <a:lnTo>
                        <a:pt x="104" y="32"/>
                      </a:lnTo>
                      <a:lnTo>
                        <a:pt x="100" y="30"/>
                      </a:lnTo>
                      <a:lnTo>
                        <a:pt x="98" y="26"/>
                      </a:lnTo>
                      <a:lnTo>
                        <a:pt x="96" y="20"/>
                      </a:lnTo>
                      <a:lnTo>
                        <a:pt x="94" y="16"/>
                      </a:lnTo>
                      <a:lnTo>
                        <a:pt x="90" y="12"/>
                      </a:lnTo>
                      <a:lnTo>
                        <a:pt x="88" y="8"/>
                      </a:lnTo>
                      <a:lnTo>
                        <a:pt x="86" y="6"/>
                      </a:lnTo>
                      <a:lnTo>
                        <a:pt x="84" y="6"/>
                      </a:lnTo>
                      <a:lnTo>
                        <a:pt x="82" y="8"/>
                      </a:lnTo>
                      <a:lnTo>
                        <a:pt x="80" y="10"/>
                      </a:lnTo>
                      <a:lnTo>
                        <a:pt x="80" y="16"/>
                      </a:lnTo>
                      <a:lnTo>
                        <a:pt x="80" y="20"/>
                      </a:lnTo>
                      <a:lnTo>
                        <a:pt x="80" y="24"/>
                      </a:lnTo>
                      <a:lnTo>
                        <a:pt x="80" y="28"/>
                      </a:lnTo>
                      <a:lnTo>
                        <a:pt x="78" y="32"/>
                      </a:lnTo>
                      <a:lnTo>
                        <a:pt x="76" y="34"/>
                      </a:lnTo>
                      <a:lnTo>
                        <a:pt x="74" y="34"/>
                      </a:lnTo>
                      <a:lnTo>
                        <a:pt x="70" y="34"/>
                      </a:lnTo>
                      <a:lnTo>
                        <a:pt x="66" y="32"/>
                      </a:lnTo>
                      <a:lnTo>
                        <a:pt x="64" y="28"/>
                      </a:lnTo>
                      <a:lnTo>
                        <a:pt x="62" y="24"/>
                      </a:lnTo>
                      <a:lnTo>
                        <a:pt x="62" y="18"/>
                      </a:lnTo>
                      <a:lnTo>
                        <a:pt x="62" y="14"/>
                      </a:lnTo>
                      <a:lnTo>
                        <a:pt x="64" y="10"/>
                      </a:lnTo>
                      <a:lnTo>
                        <a:pt x="64" y="6"/>
                      </a:lnTo>
                      <a:lnTo>
                        <a:pt x="64" y="4"/>
                      </a:lnTo>
                      <a:lnTo>
                        <a:pt x="62" y="2"/>
                      </a:lnTo>
                      <a:lnTo>
                        <a:pt x="60" y="0"/>
                      </a:lnTo>
                      <a:lnTo>
                        <a:pt x="58" y="0"/>
                      </a:lnTo>
                      <a:lnTo>
                        <a:pt x="54" y="0"/>
                      </a:lnTo>
                      <a:lnTo>
                        <a:pt x="50" y="2"/>
                      </a:lnTo>
                      <a:lnTo>
                        <a:pt x="40" y="8"/>
                      </a:lnTo>
                      <a:lnTo>
                        <a:pt x="26" y="16"/>
                      </a:lnTo>
                      <a:lnTo>
                        <a:pt x="14" y="24"/>
                      </a:lnTo>
                      <a:lnTo>
                        <a:pt x="8" y="36"/>
                      </a:lnTo>
                      <a:lnTo>
                        <a:pt x="8" y="40"/>
                      </a:lnTo>
                      <a:lnTo>
                        <a:pt x="8" y="44"/>
                      </a:lnTo>
                      <a:lnTo>
                        <a:pt x="6" y="48"/>
                      </a:lnTo>
                      <a:lnTo>
                        <a:pt x="6" y="52"/>
                      </a:lnTo>
                      <a:lnTo>
                        <a:pt x="2" y="56"/>
                      </a:lnTo>
                      <a:lnTo>
                        <a:pt x="2" y="58"/>
                      </a:lnTo>
                      <a:lnTo>
                        <a:pt x="0" y="60"/>
                      </a:lnTo>
                      <a:lnTo>
                        <a:pt x="0" y="62"/>
                      </a:lnTo>
                      <a:lnTo>
                        <a:pt x="0" y="64"/>
                      </a:lnTo>
                      <a:lnTo>
                        <a:pt x="0" y="68"/>
                      </a:lnTo>
                      <a:lnTo>
                        <a:pt x="2" y="70"/>
                      </a:lnTo>
                      <a:lnTo>
                        <a:pt x="6" y="72"/>
                      </a:lnTo>
                      <a:lnTo>
                        <a:pt x="10" y="74"/>
                      </a:lnTo>
                      <a:lnTo>
                        <a:pt x="16" y="74"/>
                      </a:lnTo>
                      <a:lnTo>
                        <a:pt x="24" y="7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96" name="Freeform 354"/>
                <p:cNvSpPr>
                  <a:spLocks/>
                </p:cNvSpPr>
                <p:nvPr/>
              </p:nvSpPr>
              <p:spPr bwMode="gray">
                <a:xfrm>
                  <a:off x="3265" y="1258"/>
                  <a:ext cx="234" cy="161"/>
                </a:xfrm>
                <a:custGeom>
                  <a:avLst/>
                  <a:gdLst>
                    <a:gd name="T0" fmla="*/ 228 w 118"/>
                    <a:gd name="T1" fmla="*/ 70 h 90"/>
                    <a:gd name="T2" fmla="*/ 173 w 118"/>
                    <a:gd name="T3" fmla="*/ 129 h 90"/>
                    <a:gd name="T4" fmla="*/ 103 w 118"/>
                    <a:gd name="T5" fmla="*/ 191 h 90"/>
                    <a:gd name="T6" fmla="*/ 56 w 118"/>
                    <a:gd name="T7" fmla="*/ 211 h 90"/>
                    <a:gd name="T8" fmla="*/ 32 w 118"/>
                    <a:gd name="T9" fmla="*/ 218 h 90"/>
                    <a:gd name="T10" fmla="*/ 8 w 118"/>
                    <a:gd name="T11" fmla="*/ 218 h 90"/>
                    <a:gd name="T12" fmla="*/ 0 w 118"/>
                    <a:gd name="T13" fmla="*/ 231 h 90"/>
                    <a:gd name="T14" fmla="*/ 8 w 118"/>
                    <a:gd name="T15" fmla="*/ 243 h 90"/>
                    <a:gd name="T16" fmla="*/ 40 w 118"/>
                    <a:gd name="T17" fmla="*/ 268 h 90"/>
                    <a:gd name="T18" fmla="*/ 111 w 118"/>
                    <a:gd name="T19" fmla="*/ 288 h 90"/>
                    <a:gd name="T20" fmla="*/ 157 w 118"/>
                    <a:gd name="T21" fmla="*/ 275 h 90"/>
                    <a:gd name="T22" fmla="*/ 173 w 118"/>
                    <a:gd name="T23" fmla="*/ 281 h 90"/>
                    <a:gd name="T24" fmla="*/ 196 w 118"/>
                    <a:gd name="T25" fmla="*/ 288 h 90"/>
                    <a:gd name="T26" fmla="*/ 228 w 118"/>
                    <a:gd name="T27" fmla="*/ 281 h 90"/>
                    <a:gd name="T28" fmla="*/ 244 w 118"/>
                    <a:gd name="T29" fmla="*/ 263 h 90"/>
                    <a:gd name="T30" fmla="*/ 276 w 118"/>
                    <a:gd name="T31" fmla="*/ 236 h 90"/>
                    <a:gd name="T32" fmla="*/ 299 w 118"/>
                    <a:gd name="T33" fmla="*/ 204 h 90"/>
                    <a:gd name="T34" fmla="*/ 307 w 118"/>
                    <a:gd name="T35" fmla="*/ 186 h 90"/>
                    <a:gd name="T36" fmla="*/ 331 w 118"/>
                    <a:gd name="T37" fmla="*/ 199 h 90"/>
                    <a:gd name="T38" fmla="*/ 361 w 118"/>
                    <a:gd name="T39" fmla="*/ 204 h 90"/>
                    <a:gd name="T40" fmla="*/ 401 w 118"/>
                    <a:gd name="T41" fmla="*/ 179 h 90"/>
                    <a:gd name="T42" fmla="*/ 409 w 118"/>
                    <a:gd name="T43" fmla="*/ 174 h 90"/>
                    <a:gd name="T44" fmla="*/ 416 w 118"/>
                    <a:gd name="T45" fmla="*/ 154 h 90"/>
                    <a:gd name="T46" fmla="*/ 416 w 118"/>
                    <a:gd name="T47" fmla="*/ 141 h 90"/>
                    <a:gd name="T48" fmla="*/ 409 w 118"/>
                    <a:gd name="T49" fmla="*/ 134 h 90"/>
                    <a:gd name="T50" fmla="*/ 416 w 118"/>
                    <a:gd name="T51" fmla="*/ 122 h 90"/>
                    <a:gd name="T52" fmla="*/ 432 w 118"/>
                    <a:gd name="T53" fmla="*/ 97 h 90"/>
                    <a:gd name="T54" fmla="*/ 424 w 118"/>
                    <a:gd name="T55" fmla="*/ 84 h 90"/>
                    <a:gd name="T56" fmla="*/ 424 w 118"/>
                    <a:gd name="T57" fmla="*/ 70 h 90"/>
                    <a:gd name="T58" fmla="*/ 440 w 118"/>
                    <a:gd name="T59" fmla="*/ 52 h 90"/>
                    <a:gd name="T60" fmla="*/ 456 w 118"/>
                    <a:gd name="T61" fmla="*/ 45 h 90"/>
                    <a:gd name="T62" fmla="*/ 456 w 118"/>
                    <a:gd name="T63" fmla="*/ 38 h 90"/>
                    <a:gd name="T64" fmla="*/ 432 w 118"/>
                    <a:gd name="T65" fmla="*/ 20 h 90"/>
                    <a:gd name="T66" fmla="*/ 409 w 118"/>
                    <a:gd name="T67" fmla="*/ 7 h 90"/>
                    <a:gd name="T68" fmla="*/ 393 w 118"/>
                    <a:gd name="T69" fmla="*/ 0 h 90"/>
                    <a:gd name="T70" fmla="*/ 331 w 118"/>
                    <a:gd name="T71" fmla="*/ 38 h 90"/>
                    <a:gd name="T72" fmla="*/ 299 w 118"/>
                    <a:gd name="T73" fmla="*/ 38 h 90"/>
                    <a:gd name="T74" fmla="*/ 252 w 118"/>
                    <a:gd name="T75" fmla="*/ 52 h 90"/>
                    <a:gd name="T76" fmla="*/ 236 w 118"/>
                    <a:gd name="T77" fmla="*/ 64 h 9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18"/>
                    <a:gd name="T118" fmla="*/ 0 h 90"/>
                    <a:gd name="T119" fmla="*/ 118 w 118"/>
                    <a:gd name="T120" fmla="*/ 90 h 9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18" h="90">
                      <a:moveTo>
                        <a:pt x="60" y="20"/>
                      </a:moveTo>
                      <a:lnTo>
                        <a:pt x="58" y="22"/>
                      </a:lnTo>
                      <a:lnTo>
                        <a:pt x="52" y="30"/>
                      </a:lnTo>
                      <a:lnTo>
                        <a:pt x="44" y="40"/>
                      </a:lnTo>
                      <a:lnTo>
                        <a:pt x="36" y="52"/>
                      </a:lnTo>
                      <a:lnTo>
                        <a:pt x="26" y="60"/>
                      </a:lnTo>
                      <a:lnTo>
                        <a:pt x="18" y="66"/>
                      </a:lnTo>
                      <a:lnTo>
                        <a:pt x="14" y="66"/>
                      </a:lnTo>
                      <a:lnTo>
                        <a:pt x="12" y="68"/>
                      </a:lnTo>
                      <a:lnTo>
                        <a:pt x="8" y="68"/>
                      </a:lnTo>
                      <a:lnTo>
                        <a:pt x="4" y="68"/>
                      </a:lnTo>
                      <a:lnTo>
                        <a:pt x="2" y="68"/>
                      </a:lnTo>
                      <a:lnTo>
                        <a:pt x="0" y="70"/>
                      </a:lnTo>
                      <a:lnTo>
                        <a:pt x="0" y="72"/>
                      </a:lnTo>
                      <a:lnTo>
                        <a:pt x="0" y="74"/>
                      </a:lnTo>
                      <a:lnTo>
                        <a:pt x="2" y="76"/>
                      </a:lnTo>
                      <a:lnTo>
                        <a:pt x="6" y="82"/>
                      </a:lnTo>
                      <a:lnTo>
                        <a:pt x="10" y="84"/>
                      </a:lnTo>
                      <a:lnTo>
                        <a:pt x="18" y="88"/>
                      </a:lnTo>
                      <a:lnTo>
                        <a:pt x="28" y="90"/>
                      </a:lnTo>
                      <a:lnTo>
                        <a:pt x="40" y="84"/>
                      </a:lnTo>
                      <a:lnTo>
                        <a:pt x="40" y="86"/>
                      </a:lnTo>
                      <a:lnTo>
                        <a:pt x="42" y="86"/>
                      </a:lnTo>
                      <a:lnTo>
                        <a:pt x="44" y="88"/>
                      </a:lnTo>
                      <a:lnTo>
                        <a:pt x="46" y="90"/>
                      </a:lnTo>
                      <a:lnTo>
                        <a:pt x="50" y="90"/>
                      </a:lnTo>
                      <a:lnTo>
                        <a:pt x="56" y="88"/>
                      </a:lnTo>
                      <a:lnTo>
                        <a:pt x="58" y="88"/>
                      </a:lnTo>
                      <a:lnTo>
                        <a:pt x="60" y="86"/>
                      </a:lnTo>
                      <a:lnTo>
                        <a:pt x="62" y="82"/>
                      </a:lnTo>
                      <a:lnTo>
                        <a:pt x="66" y="78"/>
                      </a:lnTo>
                      <a:lnTo>
                        <a:pt x="70" y="74"/>
                      </a:lnTo>
                      <a:lnTo>
                        <a:pt x="72" y="68"/>
                      </a:lnTo>
                      <a:lnTo>
                        <a:pt x="76" y="64"/>
                      </a:lnTo>
                      <a:lnTo>
                        <a:pt x="78" y="58"/>
                      </a:lnTo>
                      <a:lnTo>
                        <a:pt x="80" y="60"/>
                      </a:lnTo>
                      <a:lnTo>
                        <a:pt x="84" y="62"/>
                      </a:lnTo>
                      <a:lnTo>
                        <a:pt x="88" y="64"/>
                      </a:lnTo>
                      <a:lnTo>
                        <a:pt x="92" y="64"/>
                      </a:lnTo>
                      <a:lnTo>
                        <a:pt x="98" y="62"/>
                      </a:lnTo>
                      <a:lnTo>
                        <a:pt x="102" y="56"/>
                      </a:lnTo>
                      <a:lnTo>
                        <a:pt x="104" y="54"/>
                      </a:lnTo>
                      <a:lnTo>
                        <a:pt x="106" y="52"/>
                      </a:lnTo>
                      <a:lnTo>
                        <a:pt x="106" y="48"/>
                      </a:lnTo>
                      <a:lnTo>
                        <a:pt x="106" y="46"/>
                      </a:lnTo>
                      <a:lnTo>
                        <a:pt x="106" y="44"/>
                      </a:lnTo>
                      <a:lnTo>
                        <a:pt x="102" y="42"/>
                      </a:lnTo>
                      <a:lnTo>
                        <a:pt x="104" y="42"/>
                      </a:lnTo>
                      <a:lnTo>
                        <a:pt x="104" y="40"/>
                      </a:lnTo>
                      <a:lnTo>
                        <a:pt x="106" y="38"/>
                      </a:lnTo>
                      <a:lnTo>
                        <a:pt x="108" y="34"/>
                      </a:lnTo>
                      <a:lnTo>
                        <a:pt x="110" y="30"/>
                      </a:lnTo>
                      <a:lnTo>
                        <a:pt x="110" y="28"/>
                      </a:lnTo>
                      <a:lnTo>
                        <a:pt x="108" y="26"/>
                      </a:lnTo>
                      <a:lnTo>
                        <a:pt x="108" y="22"/>
                      </a:lnTo>
                      <a:lnTo>
                        <a:pt x="110" y="20"/>
                      </a:lnTo>
                      <a:lnTo>
                        <a:pt x="112" y="16"/>
                      </a:lnTo>
                      <a:lnTo>
                        <a:pt x="114" y="14"/>
                      </a:lnTo>
                      <a:lnTo>
                        <a:pt x="116" y="14"/>
                      </a:lnTo>
                      <a:lnTo>
                        <a:pt x="118" y="12"/>
                      </a:lnTo>
                      <a:lnTo>
                        <a:pt x="116" y="12"/>
                      </a:lnTo>
                      <a:lnTo>
                        <a:pt x="114" y="10"/>
                      </a:lnTo>
                      <a:lnTo>
                        <a:pt x="110" y="6"/>
                      </a:lnTo>
                      <a:lnTo>
                        <a:pt x="108" y="4"/>
                      </a:lnTo>
                      <a:lnTo>
                        <a:pt x="104" y="2"/>
                      </a:lnTo>
                      <a:lnTo>
                        <a:pt x="102" y="0"/>
                      </a:lnTo>
                      <a:lnTo>
                        <a:pt x="100" y="0"/>
                      </a:lnTo>
                      <a:lnTo>
                        <a:pt x="86" y="12"/>
                      </a:lnTo>
                      <a:lnTo>
                        <a:pt x="84" y="12"/>
                      </a:lnTo>
                      <a:lnTo>
                        <a:pt x="82" y="12"/>
                      </a:lnTo>
                      <a:lnTo>
                        <a:pt x="76" y="12"/>
                      </a:lnTo>
                      <a:lnTo>
                        <a:pt x="70" y="14"/>
                      </a:lnTo>
                      <a:lnTo>
                        <a:pt x="64" y="16"/>
                      </a:lnTo>
                      <a:lnTo>
                        <a:pt x="60" y="2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97" name="Freeform 355"/>
                <p:cNvSpPr>
                  <a:spLocks/>
                </p:cNvSpPr>
                <p:nvPr/>
              </p:nvSpPr>
              <p:spPr bwMode="gray">
                <a:xfrm>
                  <a:off x="3487" y="1186"/>
                  <a:ext cx="43" cy="50"/>
                </a:xfrm>
                <a:custGeom>
                  <a:avLst/>
                  <a:gdLst>
                    <a:gd name="T0" fmla="*/ 61 w 22"/>
                    <a:gd name="T1" fmla="*/ 7 h 28"/>
                    <a:gd name="T2" fmla="*/ 53 w 22"/>
                    <a:gd name="T3" fmla="*/ 7 h 28"/>
                    <a:gd name="T4" fmla="*/ 53 w 22"/>
                    <a:gd name="T5" fmla="*/ 7 h 28"/>
                    <a:gd name="T6" fmla="*/ 45 w 22"/>
                    <a:gd name="T7" fmla="*/ 0 h 28"/>
                    <a:gd name="T8" fmla="*/ 39 w 22"/>
                    <a:gd name="T9" fmla="*/ 0 h 28"/>
                    <a:gd name="T10" fmla="*/ 23 w 22"/>
                    <a:gd name="T11" fmla="*/ 0 h 28"/>
                    <a:gd name="T12" fmla="*/ 16 w 22"/>
                    <a:gd name="T13" fmla="*/ 7 h 28"/>
                    <a:gd name="T14" fmla="*/ 8 w 22"/>
                    <a:gd name="T15" fmla="*/ 13 h 28"/>
                    <a:gd name="T16" fmla="*/ 8 w 22"/>
                    <a:gd name="T17" fmla="*/ 25 h 28"/>
                    <a:gd name="T18" fmla="*/ 0 w 22"/>
                    <a:gd name="T19" fmla="*/ 38 h 28"/>
                    <a:gd name="T20" fmla="*/ 8 w 22"/>
                    <a:gd name="T21" fmla="*/ 64 h 28"/>
                    <a:gd name="T22" fmla="*/ 8 w 22"/>
                    <a:gd name="T23" fmla="*/ 64 h 28"/>
                    <a:gd name="T24" fmla="*/ 16 w 22"/>
                    <a:gd name="T25" fmla="*/ 70 h 28"/>
                    <a:gd name="T26" fmla="*/ 23 w 22"/>
                    <a:gd name="T27" fmla="*/ 77 h 28"/>
                    <a:gd name="T28" fmla="*/ 39 w 22"/>
                    <a:gd name="T29" fmla="*/ 82 h 28"/>
                    <a:gd name="T30" fmla="*/ 53 w 22"/>
                    <a:gd name="T31" fmla="*/ 82 h 28"/>
                    <a:gd name="T32" fmla="*/ 61 w 22"/>
                    <a:gd name="T33" fmla="*/ 89 h 28"/>
                    <a:gd name="T34" fmla="*/ 76 w 22"/>
                    <a:gd name="T35" fmla="*/ 82 h 28"/>
                    <a:gd name="T36" fmla="*/ 84 w 22"/>
                    <a:gd name="T37" fmla="*/ 77 h 28"/>
                    <a:gd name="T38" fmla="*/ 84 w 22"/>
                    <a:gd name="T39" fmla="*/ 64 h 28"/>
                    <a:gd name="T40" fmla="*/ 84 w 22"/>
                    <a:gd name="T41" fmla="*/ 45 h 28"/>
                    <a:gd name="T42" fmla="*/ 84 w 22"/>
                    <a:gd name="T43" fmla="*/ 32 h 28"/>
                    <a:gd name="T44" fmla="*/ 76 w 22"/>
                    <a:gd name="T45" fmla="*/ 20 h 28"/>
                    <a:gd name="T46" fmla="*/ 68 w 22"/>
                    <a:gd name="T47" fmla="*/ 13 h 28"/>
                    <a:gd name="T48" fmla="*/ 61 w 22"/>
                    <a:gd name="T49" fmla="*/ 7 h 28"/>
                    <a:gd name="T50" fmla="*/ 61 w 22"/>
                    <a:gd name="T51" fmla="*/ 7 h 28"/>
                    <a:gd name="T52" fmla="*/ 61 w 22"/>
                    <a:gd name="T53" fmla="*/ 7 h 28"/>
                    <a:gd name="T54" fmla="*/ 61 w 22"/>
                    <a:gd name="T55" fmla="*/ 7 h 2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22"/>
                    <a:gd name="T85" fmla="*/ 0 h 28"/>
                    <a:gd name="T86" fmla="*/ 22 w 22"/>
                    <a:gd name="T87" fmla="*/ 28 h 28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22" h="28">
                      <a:moveTo>
                        <a:pt x="16" y="2"/>
                      </a:moveTo>
                      <a:lnTo>
                        <a:pt x="14" y="2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2" y="8"/>
                      </a:lnTo>
                      <a:lnTo>
                        <a:pt x="0" y="12"/>
                      </a:lnTo>
                      <a:lnTo>
                        <a:pt x="2" y="20"/>
                      </a:lnTo>
                      <a:lnTo>
                        <a:pt x="4" y="22"/>
                      </a:lnTo>
                      <a:lnTo>
                        <a:pt x="6" y="24"/>
                      </a:lnTo>
                      <a:lnTo>
                        <a:pt x="10" y="26"/>
                      </a:lnTo>
                      <a:lnTo>
                        <a:pt x="14" y="26"/>
                      </a:lnTo>
                      <a:lnTo>
                        <a:pt x="16" y="28"/>
                      </a:lnTo>
                      <a:lnTo>
                        <a:pt x="20" y="26"/>
                      </a:lnTo>
                      <a:lnTo>
                        <a:pt x="22" y="24"/>
                      </a:lnTo>
                      <a:lnTo>
                        <a:pt x="22" y="20"/>
                      </a:lnTo>
                      <a:lnTo>
                        <a:pt x="22" y="14"/>
                      </a:lnTo>
                      <a:lnTo>
                        <a:pt x="22" y="10"/>
                      </a:lnTo>
                      <a:lnTo>
                        <a:pt x="20" y="6"/>
                      </a:lnTo>
                      <a:lnTo>
                        <a:pt x="18" y="4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98" name="Freeform 356"/>
                <p:cNvSpPr>
                  <a:spLocks/>
                </p:cNvSpPr>
                <p:nvPr/>
              </p:nvSpPr>
              <p:spPr bwMode="gray">
                <a:xfrm>
                  <a:off x="3538" y="1118"/>
                  <a:ext cx="135" cy="75"/>
                </a:xfrm>
                <a:custGeom>
                  <a:avLst/>
                  <a:gdLst>
                    <a:gd name="T0" fmla="*/ 48 w 68"/>
                    <a:gd name="T1" fmla="*/ 38 h 42"/>
                    <a:gd name="T2" fmla="*/ 48 w 68"/>
                    <a:gd name="T3" fmla="*/ 38 h 42"/>
                    <a:gd name="T4" fmla="*/ 40 w 68"/>
                    <a:gd name="T5" fmla="*/ 45 h 42"/>
                    <a:gd name="T6" fmla="*/ 32 w 68"/>
                    <a:gd name="T7" fmla="*/ 45 h 42"/>
                    <a:gd name="T8" fmla="*/ 16 w 68"/>
                    <a:gd name="T9" fmla="*/ 57 h 42"/>
                    <a:gd name="T10" fmla="*/ 8 w 68"/>
                    <a:gd name="T11" fmla="*/ 64 h 42"/>
                    <a:gd name="T12" fmla="*/ 0 w 68"/>
                    <a:gd name="T13" fmla="*/ 77 h 42"/>
                    <a:gd name="T14" fmla="*/ 0 w 68"/>
                    <a:gd name="T15" fmla="*/ 82 h 42"/>
                    <a:gd name="T16" fmla="*/ 8 w 68"/>
                    <a:gd name="T17" fmla="*/ 96 h 42"/>
                    <a:gd name="T18" fmla="*/ 16 w 68"/>
                    <a:gd name="T19" fmla="*/ 109 h 42"/>
                    <a:gd name="T20" fmla="*/ 40 w 68"/>
                    <a:gd name="T21" fmla="*/ 114 h 42"/>
                    <a:gd name="T22" fmla="*/ 48 w 68"/>
                    <a:gd name="T23" fmla="*/ 114 h 42"/>
                    <a:gd name="T24" fmla="*/ 48 w 68"/>
                    <a:gd name="T25" fmla="*/ 109 h 42"/>
                    <a:gd name="T26" fmla="*/ 64 w 68"/>
                    <a:gd name="T27" fmla="*/ 96 h 42"/>
                    <a:gd name="T28" fmla="*/ 71 w 68"/>
                    <a:gd name="T29" fmla="*/ 89 h 42"/>
                    <a:gd name="T30" fmla="*/ 87 w 68"/>
                    <a:gd name="T31" fmla="*/ 82 h 42"/>
                    <a:gd name="T32" fmla="*/ 103 w 68"/>
                    <a:gd name="T33" fmla="*/ 89 h 42"/>
                    <a:gd name="T34" fmla="*/ 119 w 68"/>
                    <a:gd name="T35" fmla="*/ 102 h 42"/>
                    <a:gd name="T36" fmla="*/ 127 w 68"/>
                    <a:gd name="T37" fmla="*/ 109 h 42"/>
                    <a:gd name="T38" fmla="*/ 141 w 68"/>
                    <a:gd name="T39" fmla="*/ 121 h 42"/>
                    <a:gd name="T40" fmla="*/ 165 w 68"/>
                    <a:gd name="T41" fmla="*/ 134 h 42"/>
                    <a:gd name="T42" fmla="*/ 204 w 68"/>
                    <a:gd name="T43" fmla="*/ 127 h 42"/>
                    <a:gd name="T44" fmla="*/ 244 w 68"/>
                    <a:gd name="T45" fmla="*/ 102 h 42"/>
                    <a:gd name="T46" fmla="*/ 244 w 68"/>
                    <a:gd name="T47" fmla="*/ 102 h 42"/>
                    <a:gd name="T48" fmla="*/ 252 w 68"/>
                    <a:gd name="T49" fmla="*/ 96 h 42"/>
                    <a:gd name="T50" fmla="*/ 260 w 68"/>
                    <a:gd name="T51" fmla="*/ 89 h 42"/>
                    <a:gd name="T52" fmla="*/ 268 w 68"/>
                    <a:gd name="T53" fmla="*/ 82 h 42"/>
                    <a:gd name="T54" fmla="*/ 268 w 68"/>
                    <a:gd name="T55" fmla="*/ 70 h 42"/>
                    <a:gd name="T56" fmla="*/ 260 w 68"/>
                    <a:gd name="T57" fmla="*/ 64 h 42"/>
                    <a:gd name="T58" fmla="*/ 244 w 68"/>
                    <a:gd name="T59" fmla="*/ 52 h 42"/>
                    <a:gd name="T60" fmla="*/ 228 w 68"/>
                    <a:gd name="T61" fmla="*/ 45 h 42"/>
                    <a:gd name="T62" fmla="*/ 157 w 68"/>
                    <a:gd name="T63" fmla="*/ 7 h 42"/>
                    <a:gd name="T64" fmla="*/ 149 w 68"/>
                    <a:gd name="T65" fmla="*/ 7 h 42"/>
                    <a:gd name="T66" fmla="*/ 141 w 68"/>
                    <a:gd name="T67" fmla="*/ 7 h 42"/>
                    <a:gd name="T68" fmla="*/ 127 w 68"/>
                    <a:gd name="T69" fmla="*/ 0 h 42"/>
                    <a:gd name="T70" fmla="*/ 111 w 68"/>
                    <a:gd name="T71" fmla="*/ 0 h 42"/>
                    <a:gd name="T72" fmla="*/ 95 w 68"/>
                    <a:gd name="T73" fmla="*/ 7 h 42"/>
                    <a:gd name="T74" fmla="*/ 71 w 68"/>
                    <a:gd name="T75" fmla="*/ 20 h 42"/>
                    <a:gd name="T76" fmla="*/ 48 w 68"/>
                    <a:gd name="T77" fmla="*/ 38 h 42"/>
                    <a:gd name="T78" fmla="*/ 48 w 68"/>
                    <a:gd name="T79" fmla="*/ 38 h 42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8"/>
                    <a:gd name="T121" fmla="*/ 0 h 42"/>
                    <a:gd name="T122" fmla="*/ 68 w 68"/>
                    <a:gd name="T123" fmla="*/ 42 h 42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8" h="42">
                      <a:moveTo>
                        <a:pt x="12" y="12"/>
                      </a:moveTo>
                      <a:lnTo>
                        <a:pt x="12" y="12"/>
                      </a:lnTo>
                      <a:lnTo>
                        <a:pt x="10" y="14"/>
                      </a:lnTo>
                      <a:lnTo>
                        <a:pt x="8" y="14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0" y="24"/>
                      </a:lnTo>
                      <a:lnTo>
                        <a:pt x="0" y="26"/>
                      </a:lnTo>
                      <a:lnTo>
                        <a:pt x="2" y="30"/>
                      </a:lnTo>
                      <a:lnTo>
                        <a:pt x="4" y="34"/>
                      </a:lnTo>
                      <a:lnTo>
                        <a:pt x="10" y="36"/>
                      </a:lnTo>
                      <a:lnTo>
                        <a:pt x="12" y="36"/>
                      </a:lnTo>
                      <a:lnTo>
                        <a:pt x="12" y="34"/>
                      </a:lnTo>
                      <a:lnTo>
                        <a:pt x="16" y="30"/>
                      </a:lnTo>
                      <a:lnTo>
                        <a:pt x="18" y="28"/>
                      </a:lnTo>
                      <a:lnTo>
                        <a:pt x="22" y="26"/>
                      </a:lnTo>
                      <a:lnTo>
                        <a:pt x="26" y="28"/>
                      </a:lnTo>
                      <a:lnTo>
                        <a:pt x="30" y="32"/>
                      </a:lnTo>
                      <a:lnTo>
                        <a:pt x="32" y="34"/>
                      </a:lnTo>
                      <a:lnTo>
                        <a:pt x="36" y="38"/>
                      </a:lnTo>
                      <a:lnTo>
                        <a:pt x="42" y="42"/>
                      </a:lnTo>
                      <a:lnTo>
                        <a:pt x="52" y="40"/>
                      </a:lnTo>
                      <a:lnTo>
                        <a:pt x="62" y="32"/>
                      </a:lnTo>
                      <a:lnTo>
                        <a:pt x="64" y="30"/>
                      </a:lnTo>
                      <a:lnTo>
                        <a:pt x="66" y="28"/>
                      </a:lnTo>
                      <a:lnTo>
                        <a:pt x="68" y="26"/>
                      </a:lnTo>
                      <a:lnTo>
                        <a:pt x="68" y="22"/>
                      </a:lnTo>
                      <a:lnTo>
                        <a:pt x="66" y="20"/>
                      </a:lnTo>
                      <a:lnTo>
                        <a:pt x="62" y="16"/>
                      </a:lnTo>
                      <a:lnTo>
                        <a:pt x="58" y="14"/>
                      </a:lnTo>
                      <a:lnTo>
                        <a:pt x="40" y="2"/>
                      </a:lnTo>
                      <a:lnTo>
                        <a:pt x="38" y="2"/>
                      </a:lnTo>
                      <a:lnTo>
                        <a:pt x="36" y="2"/>
                      </a:lnTo>
                      <a:lnTo>
                        <a:pt x="32" y="0"/>
                      </a:lnTo>
                      <a:lnTo>
                        <a:pt x="28" y="0"/>
                      </a:lnTo>
                      <a:lnTo>
                        <a:pt x="24" y="2"/>
                      </a:lnTo>
                      <a:lnTo>
                        <a:pt x="18" y="6"/>
                      </a:lnTo>
                      <a:lnTo>
                        <a:pt x="12" y="1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99" name="Freeform 357"/>
                <p:cNvSpPr>
                  <a:spLocks/>
                </p:cNvSpPr>
                <p:nvPr/>
              </p:nvSpPr>
              <p:spPr bwMode="gray">
                <a:xfrm>
                  <a:off x="3538" y="1215"/>
                  <a:ext cx="115" cy="61"/>
                </a:xfrm>
                <a:custGeom>
                  <a:avLst/>
                  <a:gdLst>
                    <a:gd name="T0" fmla="*/ 48 w 58"/>
                    <a:gd name="T1" fmla="*/ 0 h 34"/>
                    <a:gd name="T2" fmla="*/ 40 w 58"/>
                    <a:gd name="T3" fmla="*/ 7 h 34"/>
                    <a:gd name="T4" fmla="*/ 16 w 58"/>
                    <a:gd name="T5" fmla="*/ 25 h 34"/>
                    <a:gd name="T6" fmla="*/ 0 w 58"/>
                    <a:gd name="T7" fmla="*/ 52 h 34"/>
                    <a:gd name="T8" fmla="*/ 0 w 58"/>
                    <a:gd name="T9" fmla="*/ 84 h 34"/>
                    <a:gd name="T10" fmla="*/ 24 w 58"/>
                    <a:gd name="T11" fmla="*/ 109 h 34"/>
                    <a:gd name="T12" fmla="*/ 32 w 58"/>
                    <a:gd name="T13" fmla="*/ 109 h 34"/>
                    <a:gd name="T14" fmla="*/ 48 w 58"/>
                    <a:gd name="T15" fmla="*/ 109 h 34"/>
                    <a:gd name="T16" fmla="*/ 71 w 58"/>
                    <a:gd name="T17" fmla="*/ 109 h 34"/>
                    <a:gd name="T18" fmla="*/ 95 w 58"/>
                    <a:gd name="T19" fmla="*/ 109 h 34"/>
                    <a:gd name="T20" fmla="*/ 125 w 58"/>
                    <a:gd name="T21" fmla="*/ 102 h 34"/>
                    <a:gd name="T22" fmla="*/ 133 w 58"/>
                    <a:gd name="T23" fmla="*/ 97 h 34"/>
                    <a:gd name="T24" fmla="*/ 149 w 58"/>
                    <a:gd name="T25" fmla="*/ 90 h 34"/>
                    <a:gd name="T26" fmla="*/ 165 w 58"/>
                    <a:gd name="T27" fmla="*/ 77 h 34"/>
                    <a:gd name="T28" fmla="*/ 180 w 58"/>
                    <a:gd name="T29" fmla="*/ 65 h 34"/>
                    <a:gd name="T30" fmla="*/ 188 w 58"/>
                    <a:gd name="T31" fmla="*/ 57 h 34"/>
                    <a:gd name="T32" fmla="*/ 204 w 58"/>
                    <a:gd name="T33" fmla="*/ 57 h 34"/>
                    <a:gd name="T34" fmla="*/ 212 w 58"/>
                    <a:gd name="T35" fmla="*/ 57 h 34"/>
                    <a:gd name="T36" fmla="*/ 220 w 58"/>
                    <a:gd name="T37" fmla="*/ 52 h 34"/>
                    <a:gd name="T38" fmla="*/ 228 w 58"/>
                    <a:gd name="T39" fmla="*/ 45 h 34"/>
                    <a:gd name="T40" fmla="*/ 228 w 58"/>
                    <a:gd name="T41" fmla="*/ 39 h 34"/>
                    <a:gd name="T42" fmla="*/ 220 w 58"/>
                    <a:gd name="T43" fmla="*/ 25 h 34"/>
                    <a:gd name="T44" fmla="*/ 212 w 58"/>
                    <a:gd name="T45" fmla="*/ 20 h 34"/>
                    <a:gd name="T46" fmla="*/ 188 w 58"/>
                    <a:gd name="T47" fmla="*/ 13 h 34"/>
                    <a:gd name="T48" fmla="*/ 125 w 58"/>
                    <a:gd name="T49" fmla="*/ 7 h 34"/>
                    <a:gd name="T50" fmla="*/ 71 w 58"/>
                    <a:gd name="T51" fmla="*/ 0 h 34"/>
                    <a:gd name="T52" fmla="*/ 48 w 58"/>
                    <a:gd name="T53" fmla="*/ 0 h 34"/>
                    <a:gd name="T54" fmla="*/ 48 w 58"/>
                    <a:gd name="T55" fmla="*/ 0 h 3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58"/>
                    <a:gd name="T85" fmla="*/ 0 h 34"/>
                    <a:gd name="T86" fmla="*/ 58 w 58"/>
                    <a:gd name="T87" fmla="*/ 34 h 34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58" h="34">
                      <a:moveTo>
                        <a:pt x="12" y="0"/>
                      </a:moveTo>
                      <a:lnTo>
                        <a:pt x="10" y="2"/>
                      </a:lnTo>
                      <a:lnTo>
                        <a:pt x="4" y="8"/>
                      </a:lnTo>
                      <a:lnTo>
                        <a:pt x="0" y="16"/>
                      </a:lnTo>
                      <a:lnTo>
                        <a:pt x="0" y="26"/>
                      </a:lnTo>
                      <a:lnTo>
                        <a:pt x="6" y="34"/>
                      </a:lnTo>
                      <a:lnTo>
                        <a:pt x="8" y="34"/>
                      </a:lnTo>
                      <a:lnTo>
                        <a:pt x="12" y="34"/>
                      </a:lnTo>
                      <a:lnTo>
                        <a:pt x="18" y="34"/>
                      </a:lnTo>
                      <a:lnTo>
                        <a:pt x="24" y="34"/>
                      </a:lnTo>
                      <a:lnTo>
                        <a:pt x="32" y="32"/>
                      </a:lnTo>
                      <a:lnTo>
                        <a:pt x="34" y="30"/>
                      </a:lnTo>
                      <a:lnTo>
                        <a:pt x="38" y="28"/>
                      </a:lnTo>
                      <a:lnTo>
                        <a:pt x="42" y="24"/>
                      </a:lnTo>
                      <a:lnTo>
                        <a:pt x="46" y="20"/>
                      </a:lnTo>
                      <a:lnTo>
                        <a:pt x="48" y="18"/>
                      </a:lnTo>
                      <a:lnTo>
                        <a:pt x="52" y="18"/>
                      </a:lnTo>
                      <a:lnTo>
                        <a:pt x="54" y="18"/>
                      </a:lnTo>
                      <a:lnTo>
                        <a:pt x="56" y="16"/>
                      </a:lnTo>
                      <a:lnTo>
                        <a:pt x="58" y="14"/>
                      </a:lnTo>
                      <a:lnTo>
                        <a:pt x="58" y="12"/>
                      </a:lnTo>
                      <a:lnTo>
                        <a:pt x="56" y="8"/>
                      </a:lnTo>
                      <a:lnTo>
                        <a:pt x="54" y="6"/>
                      </a:lnTo>
                      <a:lnTo>
                        <a:pt x="48" y="4"/>
                      </a:lnTo>
                      <a:lnTo>
                        <a:pt x="32" y="2"/>
                      </a:lnTo>
                      <a:lnTo>
                        <a:pt x="18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00" name="Freeform 358"/>
                <p:cNvSpPr>
                  <a:spLocks/>
                </p:cNvSpPr>
                <p:nvPr/>
              </p:nvSpPr>
              <p:spPr bwMode="gray">
                <a:xfrm>
                  <a:off x="3392" y="1405"/>
                  <a:ext cx="39" cy="50"/>
                </a:xfrm>
                <a:custGeom>
                  <a:avLst/>
                  <a:gdLst>
                    <a:gd name="T0" fmla="*/ 60 w 20"/>
                    <a:gd name="T1" fmla="*/ 0 h 28"/>
                    <a:gd name="T2" fmla="*/ 53 w 20"/>
                    <a:gd name="T3" fmla="*/ 0 h 28"/>
                    <a:gd name="T4" fmla="*/ 45 w 20"/>
                    <a:gd name="T5" fmla="*/ 7 h 28"/>
                    <a:gd name="T6" fmla="*/ 39 w 20"/>
                    <a:gd name="T7" fmla="*/ 20 h 28"/>
                    <a:gd name="T8" fmla="*/ 23 w 20"/>
                    <a:gd name="T9" fmla="*/ 32 h 28"/>
                    <a:gd name="T10" fmla="*/ 8 w 20"/>
                    <a:gd name="T11" fmla="*/ 45 h 28"/>
                    <a:gd name="T12" fmla="*/ 0 w 20"/>
                    <a:gd name="T13" fmla="*/ 57 h 28"/>
                    <a:gd name="T14" fmla="*/ 0 w 20"/>
                    <a:gd name="T15" fmla="*/ 77 h 28"/>
                    <a:gd name="T16" fmla="*/ 8 w 20"/>
                    <a:gd name="T17" fmla="*/ 89 h 28"/>
                    <a:gd name="T18" fmla="*/ 16 w 20"/>
                    <a:gd name="T19" fmla="*/ 89 h 28"/>
                    <a:gd name="T20" fmla="*/ 23 w 20"/>
                    <a:gd name="T21" fmla="*/ 89 h 28"/>
                    <a:gd name="T22" fmla="*/ 31 w 20"/>
                    <a:gd name="T23" fmla="*/ 89 h 28"/>
                    <a:gd name="T24" fmla="*/ 39 w 20"/>
                    <a:gd name="T25" fmla="*/ 89 h 28"/>
                    <a:gd name="T26" fmla="*/ 53 w 20"/>
                    <a:gd name="T27" fmla="*/ 82 h 28"/>
                    <a:gd name="T28" fmla="*/ 60 w 20"/>
                    <a:gd name="T29" fmla="*/ 70 h 28"/>
                    <a:gd name="T30" fmla="*/ 68 w 20"/>
                    <a:gd name="T31" fmla="*/ 52 h 28"/>
                    <a:gd name="T32" fmla="*/ 76 w 20"/>
                    <a:gd name="T33" fmla="*/ 45 h 28"/>
                    <a:gd name="T34" fmla="*/ 76 w 20"/>
                    <a:gd name="T35" fmla="*/ 38 h 28"/>
                    <a:gd name="T36" fmla="*/ 76 w 20"/>
                    <a:gd name="T37" fmla="*/ 25 h 28"/>
                    <a:gd name="T38" fmla="*/ 76 w 20"/>
                    <a:gd name="T39" fmla="*/ 20 h 28"/>
                    <a:gd name="T40" fmla="*/ 76 w 20"/>
                    <a:gd name="T41" fmla="*/ 7 h 28"/>
                    <a:gd name="T42" fmla="*/ 68 w 20"/>
                    <a:gd name="T43" fmla="*/ 0 h 28"/>
                    <a:gd name="T44" fmla="*/ 60 w 20"/>
                    <a:gd name="T45" fmla="*/ 0 h 28"/>
                    <a:gd name="T46" fmla="*/ 60 w 20"/>
                    <a:gd name="T47" fmla="*/ 0 h 28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20"/>
                    <a:gd name="T73" fmla="*/ 0 h 28"/>
                    <a:gd name="T74" fmla="*/ 20 w 20"/>
                    <a:gd name="T75" fmla="*/ 28 h 28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20" h="28">
                      <a:moveTo>
                        <a:pt x="16" y="0"/>
                      </a:moveTo>
                      <a:lnTo>
                        <a:pt x="14" y="0"/>
                      </a:lnTo>
                      <a:lnTo>
                        <a:pt x="12" y="2"/>
                      </a:lnTo>
                      <a:lnTo>
                        <a:pt x="10" y="6"/>
                      </a:lnTo>
                      <a:lnTo>
                        <a:pt x="6" y="10"/>
                      </a:lnTo>
                      <a:lnTo>
                        <a:pt x="2" y="14"/>
                      </a:lnTo>
                      <a:lnTo>
                        <a:pt x="0" y="18"/>
                      </a:lnTo>
                      <a:lnTo>
                        <a:pt x="0" y="24"/>
                      </a:lnTo>
                      <a:lnTo>
                        <a:pt x="2" y="28"/>
                      </a:lnTo>
                      <a:lnTo>
                        <a:pt x="4" y="28"/>
                      </a:lnTo>
                      <a:lnTo>
                        <a:pt x="6" y="28"/>
                      </a:lnTo>
                      <a:lnTo>
                        <a:pt x="8" y="28"/>
                      </a:lnTo>
                      <a:lnTo>
                        <a:pt x="10" y="28"/>
                      </a:lnTo>
                      <a:lnTo>
                        <a:pt x="14" y="26"/>
                      </a:lnTo>
                      <a:lnTo>
                        <a:pt x="16" y="22"/>
                      </a:lnTo>
                      <a:lnTo>
                        <a:pt x="18" y="16"/>
                      </a:lnTo>
                      <a:lnTo>
                        <a:pt x="20" y="14"/>
                      </a:lnTo>
                      <a:lnTo>
                        <a:pt x="20" y="12"/>
                      </a:lnTo>
                      <a:lnTo>
                        <a:pt x="20" y="8"/>
                      </a:lnTo>
                      <a:lnTo>
                        <a:pt x="20" y="6"/>
                      </a:lnTo>
                      <a:lnTo>
                        <a:pt x="20" y="2"/>
                      </a:lnTo>
                      <a:lnTo>
                        <a:pt x="18" y="0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01" name="Freeform 359"/>
                <p:cNvSpPr>
                  <a:spLocks/>
                </p:cNvSpPr>
                <p:nvPr/>
              </p:nvSpPr>
              <p:spPr bwMode="gray">
                <a:xfrm>
                  <a:off x="3388" y="1440"/>
                  <a:ext cx="225" cy="162"/>
                </a:xfrm>
                <a:custGeom>
                  <a:avLst/>
                  <a:gdLst>
                    <a:gd name="T0" fmla="*/ 109 w 114"/>
                    <a:gd name="T1" fmla="*/ 65 h 90"/>
                    <a:gd name="T2" fmla="*/ 77 w 114"/>
                    <a:gd name="T3" fmla="*/ 58 h 90"/>
                    <a:gd name="T4" fmla="*/ 47 w 114"/>
                    <a:gd name="T5" fmla="*/ 72 h 90"/>
                    <a:gd name="T6" fmla="*/ 39 w 114"/>
                    <a:gd name="T7" fmla="*/ 110 h 90"/>
                    <a:gd name="T8" fmla="*/ 32 w 114"/>
                    <a:gd name="T9" fmla="*/ 117 h 90"/>
                    <a:gd name="T10" fmla="*/ 32 w 114"/>
                    <a:gd name="T11" fmla="*/ 149 h 90"/>
                    <a:gd name="T12" fmla="*/ 8 w 114"/>
                    <a:gd name="T13" fmla="*/ 169 h 90"/>
                    <a:gd name="T14" fmla="*/ 0 w 114"/>
                    <a:gd name="T15" fmla="*/ 194 h 90"/>
                    <a:gd name="T16" fmla="*/ 32 w 114"/>
                    <a:gd name="T17" fmla="*/ 220 h 90"/>
                    <a:gd name="T18" fmla="*/ 63 w 114"/>
                    <a:gd name="T19" fmla="*/ 234 h 90"/>
                    <a:gd name="T20" fmla="*/ 93 w 114"/>
                    <a:gd name="T21" fmla="*/ 234 h 90"/>
                    <a:gd name="T22" fmla="*/ 116 w 114"/>
                    <a:gd name="T23" fmla="*/ 207 h 90"/>
                    <a:gd name="T24" fmla="*/ 124 w 114"/>
                    <a:gd name="T25" fmla="*/ 202 h 90"/>
                    <a:gd name="T26" fmla="*/ 132 w 114"/>
                    <a:gd name="T27" fmla="*/ 214 h 90"/>
                    <a:gd name="T28" fmla="*/ 172 w 114"/>
                    <a:gd name="T29" fmla="*/ 220 h 90"/>
                    <a:gd name="T30" fmla="*/ 195 w 114"/>
                    <a:gd name="T31" fmla="*/ 214 h 90"/>
                    <a:gd name="T32" fmla="*/ 225 w 114"/>
                    <a:gd name="T33" fmla="*/ 207 h 90"/>
                    <a:gd name="T34" fmla="*/ 225 w 114"/>
                    <a:gd name="T35" fmla="*/ 220 h 90"/>
                    <a:gd name="T36" fmla="*/ 203 w 114"/>
                    <a:gd name="T37" fmla="*/ 239 h 90"/>
                    <a:gd name="T38" fmla="*/ 132 w 114"/>
                    <a:gd name="T39" fmla="*/ 266 h 90"/>
                    <a:gd name="T40" fmla="*/ 101 w 114"/>
                    <a:gd name="T41" fmla="*/ 284 h 90"/>
                    <a:gd name="T42" fmla="*/ 148 w 114"/>
                    <a:gd name="T43" fmla="*/ 292 h 90"/>
                    <a:gd name="T44" fmla="*/ 288 w 114"/>
                    <a:gd name="T45" fmla="*/ 247 h 90"/>
                    <a:gd name="T46" fmla="*/ 296 w 114"/>
                    <a:gd name="T47" fmla="*/ 234 h 90"/>
                    <a:gd name="T48" fmla="*/ 320 w 114"/>
                    <a:gd name="T49" fmla="*/ 234 h 90"/>
                    <a:gd name="T50" fmla="*/ 336 w 114"/>
                    <a:gd name="T51" fmla="*/ 239 h 90"/>
                    <a:gd name="T52" fmla="*/ 359 w 114"/>
                    <a:gd name="T53" fmla="*/ 234 h 90"/>
                    <a:gd name="T54" fmla="*/ 389 w 114"/>
                    <a:gd name="T55" fmla="*/ 234 h 90"/>
                    <a:gd name="T56" fmla="*/ 428 w 114"/>
                    <a:gd name="T57" fmla="*/ 207 h 90"/>
                    <a:gd name="T58" fmla="*/ 444 w 114"/>
                    <a:gd name="T59" fmla="*/ 122 h 90"/>
                    <a:gd name="T60" fmla="*/ 413 w 114"/>
                    <a:gd name="T61" fmla="*/ 110 h 90"/>
                    <a:gd name="T62" fmla="*/ 381 w 114"/>
                    <a:gd name="T63" fmla="*/ 122 h 90"/>
                    <a:gd name="T64" fmla="*/ 351 w 114"/>
                    <a:gd name="T65" fmla="*/ 104 h 90"/>
                    <a:gd name="T66" fmla="*/ 336 w 114"/>
                    <a:gd name="T67" fmla="*/ 77 h 90"/>
                    <a:gd name="T68" fmla="*/ 320 w 114"/>
                    <a:gd name="T69" fmla="*/ 32 h 90"/>
                    <a:gd name="T70" fmla="*/ 320 w 114"/>
                    <a:gd name="T71" fmla="*/ 0 h 90"/>
                    <a:gd name="T72" fmla="*/ 296 w 114"/>
                    <a:gd name="T73" fmla="*/ 7 h 90"/>
                    <a:gd name="T74" fmla="*/ 257 w 114"/>
                    <a:gd name="T75" fmla="*/ 32 h 90"/>
                    <a:gd name="T76" fmla="*/ 249 w 114"/>
                    <a:gd name="T77" fmla="*/ 72 h 90"/>
                    <a:gd name="T78" fmla="*/ 257 w 114"/>
                    <a:gd name="T79" fmla="*/ 90 h 90"/>
                    <a:gd name="T80" fmla="*/ 264 w 114"/>
                    <a:gd name="T81" fmla="*/ 104 h 90"/>
                    <a:gd name="T82" fmla="*/ 241 w 114"/>
                    <a:gd name="T83" fmla="*/ 137 h 90"/>
                    <a:gd name="T84" fmla="*/ 219 w 114"/>
                    <a:gd name="T85" fmla="*/ 155 h 90"/>
                    <a:gd name="T86" fmla="*/ 211 w 114"/>
                    <a:gd name="T87" fmla="*/ 130 h 90"/>
                    <a:gd name="T88" fmla="*/ 203 w 114"/>
                    <a:gd name="T89" fmla="*/ 97 h 90"/>
                    <a:gd name="T90" fmla="*/ 172 w 114"/>
                    <a:gd name="T91" fmla="*/ 77 h 90"/>
                    <a:gd name="T92" fmla="*/ 140 w 114"/>
                    <a:gd name="T93" fmla="*/ 90 h 90"/>
                    <a:gd name="T94" fmla="*/ 116 w 114"/>
                    <a:gd name="T95" fmla="*/ 65 h 9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14"/>
                    <a:gd name="T145" fmla="*/ 0 h 90"/>
                    <a:gd name="T146" fmla="*/ 114 w 114"/>
                    <a:gd name="T147" fmla="*/ 90 h 9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14" h="90">
                      <a:moveTo>
                        <a:pt x="30" y="20"/>
                      </a:moveTo>
                      <a:lnTo>
                        <a:pt x="30" y="20"/>
                      </a:lnTo>
                      <a:lnTo>
                        <a:pt x="28" y="20"/>
                      </a:lnTo>
                      <a:lnTo>
                        <a:pt x="26" y="18"/>
                      </a:lnTo>
                      <a:lnTo>
                        <a:pt x="22" y="18"/>
                      </a:lnTo>
                      <a:lnTo>
                        <a:pt x="20" y="18"/>
                      </a:lnTo>
                      <a:lnTo>
                        <a:pt x="16" y="18"/>
                      </a:lnTo>
                      <a:lnTo>
                        <a:pt x="14" y="20"/>
                      </a:lnTo>
                      <a:lnTo>
                        <a:pt x="12" y="22"/>
                      </a:lnTo>
                      <a:lnTo>
                        <a:pt x="10" y="28"/>
                      </a:lnTo>
                      <a:lnTo>
                        <a:pt x="10" y="34"/>
                      </a:lnTo>
                      <a:lnTo>
                        <a:pt x="8" y="34"/>
                      </a:lnTo>
                      <a:lnTo>
                        <a:pt x="8" y="36"/>
                      </a:lnTo>
                      <a:lnTo>
                        <a:pt x="8" y="38"/>
                      </a:lnTo>
                      <a:lnTo>
                        <a:pt x="8" y="46"/>
                      </a:lnTo>
                      <a:lnTo>
                        <a:pt x="6" y="48"/>
                      </a:lnTo>
                      <a:lnTo>
                        <a:pt x="4" y="50"/>
                      </a:lnTo>
                      <a:lnTo>
                        <a:pt x="2" y="52"/>
                      </a:lnTo>
                      <a:lnTo>
                        <a:pt x="0" y="54"/>
                      </a:lnTo>
                      <a:lnTo>
                        <a:pt x="0" y="56"/>
                      </a:lnTo>
                      <a:lnTo>
                        <a:pt x="0" y="60"/>
                      </a:lnTo>
                      <a:lnTo>
                        <a:pt x="4" y="62"/>
                      </a:lnTo>
                      <a:lnTo>
                        <a:pt x="8" y="66"/>
                      </a:lnTo>
                      <a:lnTo>
                        <a:pt x="8" y="68"/>
                      </a:lnTo>
                      <a:lnTo>
                        <a:pt x="10" y="70"/>
                      </a:lnTo>
                      <a:lnTo>
                        <a:pt x="12" y="72"/>
                      </a:lnTo>
                      <a:lnTo>
                        <a:pt x="16" y="72"/>
                      </a:lnTo>
                      <a:lnTo>
                        <a:pt x="22" y="72"/>
                      </a:lnTo>
                      <a:lnTo>
                        <a:pt x="24" y="72"/>
                      </a:lnTo>
                      <a:lnTo>
                        <a:pt x="26" y="70"/>
                      </a:lnTo>
                      <a:lnTo>
                        <a:pt x="30" y="68"/>
                      </a:lnTo>
                      <a:lnTo>
                        <a:pt x="30" y="64"/>
                      </a:lnTo>
                      <a:lnTo>
                        <a:pt x="32" y="60"/>
                      </a:lnTo>
                      <a:lnTo>
                        <a:pt x="32" y="62"/>
                      </a:lnTo>
                      <a:lnTo>
                        <a:pt x="32" y="64"/>
                      </a:lnTo>
                      <a:lnTo>
                        <a:pt x="34" y="66"/>
                      </a:lnTo>
                      <a:lnTo>
                        <a:pt x="36" y="68"/>
                      </a:lnTo>
                      <a:lnTo>
                        <a:pt x="40" y="68"/>
                      </a:lnTo>
                      <a:lnTo>
                        <a:pt x="44" y="68"/>
                      </a:lnTo>
                      <a:lnTo>
                        <a:pt x="46" y="68"/>
                      </a:lnTo>
                      <a:lnTo>
                        <a:pt x="48" y="66"/>
                      </a:lnTo>
                      <a:lnTo>
                        <a:pt x="50" y="66"/>
                      </a:lnTo>
                      <a:lnTo>
                        <a:pt x="52" y="64"/>
                      </a:lnTo>
                      <a:lnTo>
                        <a:pt x="54" y="64"/>
                      </a:lnTo>
                      <a:lnTo>
                        <a:pt x="58" y="64"/>
                      </a:lnTo>
                      <a:lnTo>
                        <a:pt x="60" y="66"/>
                      </a:lnTo>
                      <a:lnTo>
                        <a:pt x="58" y="68"/>
                      </a:lnTo>
                      <a:lnTo>
                        <a:pt x="56" y="72"/>
                      </a:lnTo>
                      <a:lnTo>
                        <a:pt x="54" y="72"/>
                      </a:lnTo>
                      <a:lnTo>
                        <a:pt x="52" y="74"/>
                      </a:lnTo>
                      <a:lnTo>
                        <a:pt x="46" y="76"/>
                      </a:lnTo>
                      <a:lnTo>
                        <a:pt x="40" y="78"/>
                      </a:lnTo>
                      <a:lnTo>
                        <a:pt x="34" y="82"/>
                      </a:lnTo>
                      <a:lnTo>
                        <a:pt x="30" y="84"/>
                      </a:lnTo>
                      <a:lnTo>
                        <a:pt x="26" y="86"/>
                      </a:lnTo>
                      <a:lnTo>
                        <a:pt x="26" y="88"/>
                      </a:lnTo>
                      <a:lnTo>
                        <a:pt x="28" y="88"/>
                      </a:lnTo>
                      <a:lnTo>
                        <a:pt x="32" y="88"/>
                      </a:lnTo>
                      <a:lnTo>
                        <a:pt x="38" y="90"/>
                      </a:lnTo>
                      <a:lnTo>
                        <a:pt x="52" y="88"/>
                      </a:lnTo>
                      <a:lnTo>
                        <a:pt x="64" y="80"/>
                      </a:lnTo>
                      <a:lnTo>
                        <a:pt x="74" y="76"/>
                      </a:lnTo>
                      <a:lnTo>
                        <a:pt x="74" y="74"/>
                      </a:lnTo>
                      <a:lnTo>
                        <a:pt x="76" y="72"/>
                      </a:lnTo>
                      <a:lnTo>
                        <a:pt x="78" y="70"/>
                      </a:lnTo>
                      <a:lnTo>
                        <a:pt x="80" y="70"/>
                      </a:lnTo>
                      <a:lnTo>
                        <a:pt x="82" y="72"/>
                      </a:lnTo>
                      <a:lnTo>
                        <a:pt x="84" y="74"/>
                      </a:lnTo>
                      <a:lnTo>
                        <a:pt x="86" y="74"/>
                      </a:lnTo>
                      <a:lnTo>
                        <a:pt x="90" y="74"/>
                      </a:lnTo>
                      <a:lnTo>
                        <a:pt x="92" y="70"/>
                      </a:lnTo>
                      <a:lnTo>
                        <a:pt x="92" y="72"/>
                      </a:lnTo>
                      <a:lnTo>
                        <a:pt x="94" y="72"/>
                      </a:lnTo>
                      <a:lnTo>
                        <a:pt x="98" y="72"/>
                      </a:lnTo>
                      <a:lnTo>
                        <a:pt x="100" y="72"/>
                      </a:lnTo>
                      <a:lnTo>
                        <a:pt x="104" y="72"/>
                      </a:lnTo>
                      <a:lnTo>
                        <a:pt x="108" y="68"/>
                      </a:lnTo>
                      <a:lnTo>
                        <a:pt x="110" y="64"/>
                      </a:lnTo>
                      <a:lnTo>
                        <a:pt x="112" y="56"/>
                      </a:lnTo>
                      <a:lnTo>
                        <a:pt x="114" y="46"/>
                      </a:lnTo>
                      <a:lnTo>
                        <a:pt x="114" y="38"/>
                      </a:lnTo>
                      <a:lnTo>
                        <a:pt x="108" y="34"/>
                      </a:lnTo>
                      <a:lnTo>
                        <a:pt x="106" y="34"/>
                      </a:lnTo>
                      <a:lnTo>
                        <a:pt x="104" y="36"/>
                      </a:lnTo>
                      <a:lnTo>
                        <a:pt x="100" y="38"/>
                      </a:lnTo>
                      <a:lnTo>
                        <a:pt x="98" y="38"/>
                      </a:lnTo>
                      <a:lnTo>
                        <a:pt x="94" y="38"/>
                      </a:lnTo>
                      <a:lnTo>
                        <a:pt x="92" y="36"/>
                      </a:lnTo>
                      <a:lnTo>
                        <a:pt x="90" y="32"/>
                      </a:lnTo>
                      <a:lnTo>
                        <a:pt x="90" y="30"/>
                      </a:lnTo>
                      <a:lnTo>
                        <a:pt x="88" y="28"/>
                      </a:lnTo>
                      <a:lnTo>
                        <a:pt x="86" y="24"/>
                      </a:lnTo>
                      <a:lnTo>
                        <a:pt x="84" y="16"/>
                      </a:lnTo>
                      <a:lnTo>
                        <a:pt x="84" y="14"/>
                      </a:lnTo>
                      <a:lnTo>
                        <a:pt x="82" y="10"/>
                      </a:lnTo>
                      <a:lnTo>
                        <a:pt x="82" y="4"/>
                      </a:lnTo>
                      <a:lnTo>
                        <a:pt x="82" y="2"/>
                      </a:lnTo>
                      <a:lnTo>
                        <a:pt x="82" y="0"/>
                      </a:lnTo>
                      <a:lnTo>
                        <a:pt x="80" y="0"/>
                      </a:lnTo>
                      <a:lnTo>
                        <a:pt x="76" y="2"/>
                      </a:lnTo>
                      <a:lnTo>
                        <a:pt x="72" y="4"/>
                      </a:lnTo>
                      <a:lnTo>
                        <a:pt x="68" y="6"/>
                      </a:lnTo>
                      <a:lnTo>
                        <a:pt x="66" y="10"/>
                      </a:lnTo>
                      <a:lnTo>
                        <a:pt x="64" y="14"/>
                      </a:lnTo>
                      <a:lnTo>
                        <a:pt x="66" y="20"/>
                      </a:lnTo>
                      <a:lnTo>
                        <a:pt x="64" y="22"/>
                      </a:lnTo>
                      <a:lnTo>
                        <a:pt x="64" y="24"/>
                      </a:lnTo>
                      <a:lnTo>
                        <a:pt x="66" y="28"/>
                      </a:lnTo>
                      <a:lnTo>
                        <a:pt x="70" y="30"/>
                      </a:lnTo>
                      <a:lnTo>
                        <a:pt x="68" y="32"/>
                      </a:lnTo>
                      <a:lnTo>
                        <a:pt x="66" y="36"/>
                      </a:lnTo>
                      <a:lnTo>
                        <a:pt x="64" y="38"/>
                      </a:lnTo>
                      <a:lnTo>
                        <a:pt x="62" y="42"/>
                      </a:lnTo>
                      <a:lnTo>
                        <a:pt x="60" y="46"/>
                      </a:lnTo>
                      <a:lnTo>
                        <a:pt x="58" y="48"/>
                      </a:lnTo>
                      <a:lnTo>
                        <a:pt x="56" y="48"/>
                      </a:lnTo>
                      <a:lnTo>
                        <a:pt x="56" y="46"/>
                      </a:lnTo>
                      <a:lnTo>
                        <a:pt x="54" y="44"/>
                      </a:lnTo>
                      <a:lnTo>
                        <a:pt x="54" y="40"/>
                      </a:lnTo>
                      <a:lnTo>
                        <a:pt x="54" y="38"/>
                      </a:lnTo>
                      <a:lnTo>
                        <a:pt x="54" y="34"/>
                      </a:lnTo>
                      <a:lnTo>
                        <a:pt x="52" y="30"/>
                      </a:lnTo>
                      <a:lnTo>
                        <a:pt x="50" y="26"/>
                      </a:lnTo>
                      <a:lnTo>
                        <a:pt x="46" y="24"/>
                      </a:lnTo>
                      <a:lnTo>
                        <a:pt x="44" y="24"/>
                      </a:lnTo>
                      <a:lnTo>
                        <a:pt x="40" y="26"/>
                      </a:lnTo>
                      <a:lnTo>
                        <a:pt x="38" y="26"/>
                      </a:lnTo>
                      <a:lnTo>
                        <a:pt x="36" y="28"/>
                      </a:lnTo>
                      <a:lnTo>
                        <a:pt x="34" y="28"/>
                      </a:lnTo>
                      <a:lnTo>
                        <a:pt x="32" y="26"/>
                      </a:lnTo>
                      <a:lnTo>
                        <a:pt x="30" y="2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02" name="Freeform 360"/>
                <p:cNvSpPr>
                  <a:spLocks/>
                </p:cNvSpPr>
                <p:nvPr/>
              </p:nvSpPr>
              <p:spPr bwMode="gray">
                <a:xfrm>
                  <a:off x="3744" y="1207"/>
                  <a:ext cx="39" cy="86"/>
                </a:xfrm>
                <a:custGeom>
                  <a:avLst/>
                  <a:gdLst>
                    <a:gd name="T0" fmla="*/ 39 w 20"/>
                    <a:gd name="T1" fmla="*/ 25 h 48"/>
                    <a:gd name="T2" fmla="*/ 39 w 20"/>
                    <a:gd name="T3" fmla="*/ 25 h 48"/>
                    <a:gd name="T4" fmla="*/ 31 w 20"/>
                    <a:gd name="T5" fmla="*/ 20 h 48"/>
                    <a:gd name="T6" fmla="*/ 31 w 20"/>
                    <a:gd name="T7" fmla="*/ 13 h 48"/>
                    <a:gd name="T8" fmla="*/ 23 w 20"/>
                    <a:gd name="T9" fmla="*/ 7 h 48"/>
                    <a:gd name="T10" fmla="*/ 23 w 20"/>
                    <a:gd name="T11" fmla="*/ 0 h 48"/>
                    <a:gd name="T12" fmla="*/ 16 w 20"/>
                    <a:gd name="T13" fmla="*/ 0 h 48"/>
                    <a:gd name="T14" fmla="*/ 16 w 20"/>
                    <a:gd name="T15" fmla="*/ 0 h 48"/>
                    <a:gd name="T16" fmla="*/ 8 w 20"/>
                    <a:gd name="T17" fmla="*/ 7 h 48"/>
                    <a:gd name="T18" fmla="*/ 8 w 20"/>
                    <a:gd name="T19" fmla="*/ 20 h 48"/>
                    <a:gd name="T20" fmla="*/ 8 w 20"/>
                    <a:gd name="T21" fmla="*/ 39 h 48"/>
                    <a:gd name="T22" fmla="*/ 0 w 20"/>
                    <a:gd name="T23" fmla="*/ 70 h 48"/>
                    <a:gd name="T24" fmla="*/ 0 w 20"/>
                    <a:gd name="T25" fmla="*/ 70 h 48"/>
                    <a:gd name="T26" fmla="*/ 8 w 20"/>
                    <a:gd name="T27" fmla="*/ 84 h 48"/>
                    <a:gd name="T28" fmla="*/ 8 w 20"/>
                    <a:gd name="T29" fmla="*/ 90 h 48"/>
                    <a:gd name="T30" fmla="*/ 8 w 20"/>
                    <a:gd name="T31" fmla="*/ 109 h 48"/>
                    <a:gd name="T32" fmla="*/ 16 w 20"/>
                    <a:gd name="T33" fmla="*/ 122 h 48"/>
                    <a:gd name="T34" fmla="*/ 31 w 20"/>
                    <a:gd name="T35" fmla="*/ 134 h 48"/>
                    <a:gd name="T36" fmla="*/ 45 w 20"/>
                    <a:gd name="T37" fmla="*/ 147 h 48"/>
                    <a:gd name="T38" fmla="*/ 68 w 20"/>
                    <a:gd name="T39" fmla="*/ 154 h 48"/>
                    <a:gd name="T40" fmla="*/ 68 w 20"/>
                    <a:gd name="T41" fmla="*/ 154 h 48"/>
                    <a:gd name="T42" fmla="*/ 68 w 20"/>
                    <a:gd name="T43" fmla="*/ 147 h 48"/>
                    <a:gd name="T44" fmla="*/ 76 w 20"/>
                    <a:gd name="T45" fmla="*/ 147 h 48"/>
                    <a:gd name="T46" fmla="*/ 76 w 20"/>
                    <a:gd name="T47" fmla="*/ 142 h 48"/>
                    <a:gd name="T48" fmla="*/ 76 w 20"/>
                    <a:gd name="T49" fmla="*/ 134 h 48"/>
                    <a:gd name="T50" fmla="*/ 76 w 20"/>
                    <a:gd name="T51" fmla="*/ 122 h 48"/>
                    <a:gd name="T52" fmla="*/ 68 w 20"/>
                    <a:gd name="T53" fmla="*/ 102 h 48"/>
                    <a:gd name="T54" fmla="*/ 39 w 20"/>
                    <a:gd name="T55" fmla="*/ 25 h 48"/>
                    <a:gd name="T56" fmla="*/ 39 w 20"/>
                    <a:gd name="T57" fmla="*/ 25 h 48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0"/>
                    <a:gd name="T88" fmla="*/ 0 h 48"/>
                    <a:gd name="T89" fmla="*/ 20 w 20"/>
                    <a:gd name="T90" fmla="*/ 48 h 48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0" h="48">
                      <a:moveTo>
                        <a:pt x="10" y="8"/>
                      </a:moveTo>
                      <a:lnTo>
                        <a:pt x="10" y="8"/>
                      </a:lnTo>
                      <a:lnTo>
                        <a:pt x="8" y="6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6"/>
                      </a:lnTo>
                      <a:lnTo>
                        <a:pt x="2" y="12"/>
                      </a:lnTo>
                      <a:lnTo>
                        <a:pt x="0" y="22"/>
                      </a:lnTo>
                      <a:lnTo>
                        <a:pt x="2" y="26"/>
                      </a:lnTo>
                      <a:lnTo>
                        <a:pt x="2" y="28"/>
                      </a:lnTo>
                      <a:lnTo>
                        <a:pt x="2" y="34"/>
                      </a:lnTo>
                      <a:lnTo>
                        <a:pt x="4" y="38"/>
                      </a:lnTo>
                      <a:lnTo>
                        <a:pt x="8" y="42"/>
                      </a:lnTo>
                      <a:lnTo>
                        <a:pt x="12" y="46"/>
                      </a:lnTo>
                      <a:lnTo>
                        <a:pt x="18" y="48"/>
                      </a:lnTo>
                      <a:lnTo>
                        <a:pt x="18" y="46"/>
                      </a:lnTo>
                      <a:lnTo>
                        <a:pt x="20" y="46"/>
                      </a:lnTo>
                      <a:lnTo>
                        <a:pt x="20" y="44"/>
                      </a:lnTo>
                      <a:lnTo>
                        <a:pt x="20" y="42"/>
                      </a:lnTo>
                      <a:lnTo>
                        <a:pt x="20" y="38"/>
                      </a:lnTo>
                      <a:lnTo>
                        <a:pt x="18" y="32"/>
                      </a:lnTo>
                      <a:lnTo>
                        <a:pt x="10" y="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03" name="Freeform 361"/>
                <p:cNvSpPr>
                  <a:spLocks/>
                </p:cNvSpPr>
                <p:nvPr/>
              </p:nvSpPr>
              <p:spPr bwMode="gray">
                <a:xfrm>
                  <a:off x="3645" y="1329"/>
                  <a:ext cx="146" cy="162"/>
                </a:xfrm>
                <a:custGeom>
                  <a:avLst/>
                  <a:gdLst>
                    <a:gd name="T0" fmla="*/ 63 w 74"/>
                    <a:gd name="T1" fmla="*/ 32 h 90"/>
                    <a:gd name="T2" fmla="*/ 47 w 74"/>
                    <a:gd name="T3" fmla="*/ 25 h 90"/>
                    <a:gd name="T4" fmla="*/ 32 w 74"/>
                    <a:gd name="T5" fmla="*/ 20 h 90"/>
                    <a:gd name="T6" fmla="*/ 8 w 74"/>
                    <a:gd name="T7" fmla="*/ 20 h 90"/>
                    <a:gd name="T8" fmla="*/ 0 w 74"/>
                    <a:gd name="T9" fmla="*/ 32 h 90"/>
                    <a:gd name="T10" fmla="*/ 8 w 74"/>
                    <a:gd name="T11" fmla="*/ 72 h 90"/>
                    <a:gd name="T12" fmla="*/ 16 w 74"/>
                    <a:gd name="T13" fmla="*/ 77 h 90"/>
                    <a:gd name="T14" fmla="*/ 32 w 74"/>
                    <a:gd name="T15" fmla="*/ 110 h 90"/>
                    <a:gd name="T16" fmla="*/ 55 w 74"/>
                    <a:gd name="T17" fmla="*/ 142 h 90"/>
                    <a:gd name="T18" fmla="*/ 63 w 74"/>
                    <a:gd name="T19" fmla="*/ 162 h 90"/>
                    <a:gd name="T20" fmla="*/ 85 w 74"/>
                    <a:gd name="T21" fmla="*/ 162 h 90"/>
                    <a:gd name="T22" fmla="*/ 124 w 74"/>
                    <a:gd name="T23" fmla="*/ 169 h 90"/>
                    <a:gd name="T24" fmla="*/ 140 w 74"/>
                    <a:gd name="T25" fmla="*/ 187 h 90"/>
                    <a:gd name="T26" fmla="*/ 148 w 74"/>
                    <a:gd name="T27" fmla="*/ 227 h 90"/>
                    <a:gd name="T28" fmla="*/ 164 w 74"/>
                    <a:gd name="T29" fmla="*/ 266 h 90"/>
                    <a:gd name="T30" fmla="*/ 203 w 74"/>
                    <a:gd name="T31" fmla="*/ 284 h 90"/>
                    <a:gd name="T32" fmla="*/ 249 w 74"/>
                    <a:gd name="T33" fmla="*/ 292 h 90"/>
                    <a:gd name="T34" fmla="*/ 280 w 74"/>
                    <a:gd name="T35" fmla="*/ 272 h 90"/>
                    <a:gd name="T36" fmla="*/ 288 w 74"/>
                    <a:gd name="T37" fmla="*/ 266 h 90"/>
                    <a:gd name="T38" fmla="*/ 280 w 74"/>
                    <a:gd name="T39" fmla="*/ 272 h 90"/>
                    <a:gd name="T40" fmla="*/ 264 w 74"/>
                    <a:gd name="T41" fmla="*/ 279 h 90"/>
                    <a:gd name="T42" fmla="*/ 249 w 74"/>
                    <a:gd name="T43" fmla="*/ 279 h 90"/>
                    <a:gd name="T44" fmla="*/ 249 w 74"/>
                    <a:gd name="T45" fmla="*/ 266 h 90"/>
                    <a:gd name="T46" fmla="*/ 241 w 74"/>
                    <a:gd name="T47" fmla="*/ 187 h 90"/>
                    <a:gd name="T48" fmla="*/ 225 w 74"/>
                    <a:gd name="T49" fmla="*/ 137 h 90"/>
                    <a:gd name="T50" fmla="*/ 256 w 74"/>
                    <a:gd name="T51" fmla="*/ 85 h 90"/>
                    <a:gd name="T52" fmla="*/ 256 w 74"/>
                    <a:gd name="T53" fmla="*/ 25 h 90"/>
                    <a:gd name="T54" fmla="*/ 233 w 74"/>
                    <a:gd name="T55" fmla="*/ 13 h 90"/>
                    <a:gd name="T56" fmla="*/ 211 w 74"/>
                    <a:gd name="T57" fmla="*/ 7 h 90"/>
                    <a:gd name="T58" fmla="*/ 172 w 74"/>
                    <a:gd name="T59" fmla="*/ 0 h 90"/>
                    <a:gd name="T60" fmla="*/ 148 w 74"/>
                    <a:gd name="T61" fmla="*/ 0 h 90"/>
                    <a:gd name="T62" fmla="*/ 140 w 74"/>
                    <a:gd name="T63" fmla="*/ 20 h 90"/>
                    <a:gd name="T64" fmla="*/ 156 w 74"/>
                    <a:gd name="T65" fmla="*/ 77 h 90"/>
                    <a:gd name="T66" fmla="*/ 172 w 74"/>
                    <a:gd name="T67" fmla="*/ 122 h 90"/>
                    <a:gd name="T68" fmla="*/ 124 w 74"/>
                    <a:gd name="T69" fmla="*/ 104 h 90"/>
                    <a:gd name="T70" fmla="*/ 77 w 74"/>
                    <a:gd name="T71" fmla="*/ 77 h 90"/>
                    <a:gd name="T72" fmla="*/ 63 w 74"/>
                    <a:gd name="T73" fmla="*/ 32 h 9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74"/>
                    <a:gd name="T112" fmla="*/ 0 h 90"/>
                    <a:gd name="T113" fmla="*/ 74 w 74"/>
                    <a:gd name="T114" fmla="*/ 90 h 9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74" h="90">
                      <a:moveTo>
                        <a:pt x="16" y="10"/>
                      </a:moveTo>
                      <a:lnTo>
                        <a:pt x="16" y="10"/>
                      </a:lnTo>
                      <a:lnTo>
                        <a:pt x="14" y="10"/>
                      </a:lnTo>
                      <a:lnTo>
                        <a:pt x="12" y="8"/>
                      </a:lnTo>
                      <a:lnTo>
                        <a:pt x="10" y="6"/>
                      </a:lnTo>
                      <a:lnTo>
                        <a:pt x="8" y="6"/>
                      </a:lnTo>
                      <a:lnTo>
                        <a:pt x="4" y="6"/>
                      </a:lnTo>
                      <a:lnTo>
                        <a:pt x="2" y="6"/>
                      </a:lnTo>
                      <a:lnTo>
                        <a:pt x="2" y="8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2" y="22"/>
                      </a:lnTo>
                      <a:lnTo>
                        <a:pt x="4" y="24"/>
                      </a:lnTo>
                      <a:lnTo>
                        <a:pt x="6" y="28"/>
                      </a:lnTo>
                      <a:lnTo>
                        <a:pt x="8" y="34"/>
                      </a:lnTo>
                      <a:lnTo>
                        <a:pt x="12" y="38"/>
                      </a:lnTo>
                      <a:lnTo>
                        <a:pt x="14" y="44"/>
                      </a:lnTo>
                      <a:lnTo>
                        <a:pt x="16" y="50"/>
                      </a:lnTo>
                      <a:lnTo>
                        <a:pt x="20" y="50"/>
                      </a:lnTo>
                      <a:lnTo>
                        <a:pt x="22" y="50"/>
                      </a:lnTo>
                      <a:lnTo>
                        <a:pt x="28" y="50"/>
                      </a:lnTo>
                      <a:lnTo>
                        <a:pt x="32" y="52"/>
                      </a:lnTo>
                      <a:lnTo>
                        <a:pt x="34" y="54"/>
                      </a:lnTo>
                      <a:lnTo>
                        <a:pt x="36" y="58"/>
                      </a:lnTo>
                      <a:lnTo>
                        <a:pt x="38" y="64"/>
                      </a:lnTo>
                      <a:lnTo>
                        <a:pt x="38" y="70"/>
                      </a:lnTo>
                      <a:lnTo>
                        <a:pt x="40" y="76"/>
                      </a:lnTo>
                      <a:lnTo>
                        <a:pt x="42" y="82"/>
                      </a:lnTo>
                      <a:lnTo>
                        <a:pt x="48" y="86"/>
                      </a:lnTo>
                      <a:lnTo>
                        <a:pt x="52" y="88"/>
                      </a:lnTo>
                      <a:lnTo>
                        <a:pt x="58" y="90"/>
                      </a:lnTo>
                      <a:lnTo>
                        <a:pt x="64" y="90"/>
                      </a:lnTo>
                      <a:lnTo>
                        <a:pt x="68" y="86"/>
                      </a:lnTo>
                      <a:lnTo>
                        <a:pt x="72" y="84"/>
                      </a:lnTo>
                      <a:lnTo>
                        <a:pt x="74" y="84"/>
                      </a:lnTo>
                      <a:lnTo>
                        <a:pt x="74" y="82"/>
                      </a:lnTo>
                      <a:lnTo>
                        <a:pt x="72" y="84"/>
                      </a:lnTo>
                      <a:lnTo>
                        <a:pt x="70" y="84"/>
                      </a:lnTo>
                      <a:lnTo>
                        <a:pt x="68" y="86"/>
                      </a:lnTo>
                      <a:lnTo>
                        <a:pt x="66" y="86"/>
                      </a:lnTo>
                      <a:lnTo>
                        <a:pt x="64" y="86"/>
                      </a:lnTo>
                      <a:lnTo>
                        <a:pt x="64" y="82"/>
                      </a:lnTo>
                      <a:lnTo>
                        <a:pt x="64" y="72"/>
                      </a:lnTo>
                      <a:lnTo>
                        <a:pt x="62" y="58"/>
                      </a:lnTo>
                      <a:lnTo>
                        <a:pt x="56" y="44"/>
                      </a:lnTo>
                      <a:lnTo>
                        <a:pt x="58" y="42"/>
                      </a:lnTo>
                      <a:lnTo>
                        <a:pt x="62" y="34"/>
                      </a:lnTo>
                      <a:lnTo>
                        <a:pt x="66" y="26"/>
                      </a:lnTo>
                      <a:lnTo>
                        <a:pt x="68" y="16"/>
                      </a:lnTo>
                      <a:lnTo>
                        <a:pt x="66" y="8"/>
                      </a:lnTo>
                      <a:lnTo>
                        <a:pt x="60" y="4"/>
                      </a:lnTo>
                      <a:lnTo>
                        <a:pt x="56" y="2"/>
                      </a:lnTo>
                      <a:lnTo>
                        <a:pt x="54" y="2"/>
                      </a:lnTo>
                      <a:lnTo>
                        <a:pt x="50" y="0"/>
                      </a:lnTo>
                      <a:lnTo>
                        <a:pt x="44" y="0"/>
                      </a:lnTo>
                      <a:lnTo>
                        <a:pt x="42" y="0"/>
                      </a:lnTo>
                      <a:lnTo>
                        <a:pt x="38" y="0"/>
                      </a:lnTo>
                      <a:lnTo>
                        <a:pt x="36" y="2"/>
                      </a:lnTo>
                      <a:lnTo>
                        <a:pt x="36" y="6"/>
                      </a:lnTo>
                      <a:lnTo>
                        <a:pt x="38" y="14"/>
                      </a:lnTo>
                      <a:lnTo>
                        <a:pt x="40" y="24"/>
                      </a:lnTo>
                      <a:lnTo>
                        <a:pt x="44" y="32"/>
                      </a:lnTo>
                      <a:lnTo>
                        <a:pt x="44" y="38"/>
                      </a:lnTo>
                      <a:lnTo>
                        <a:pt x="38" y="38"/>
                      </a:lnTo>
                      <a:lnTo>
                        <a:pt x="32" y="32"/>
                      </a:lnTo>
                      <a:lnTo>
                        <a:pt x="26" y="28"/>
                      </a:lnTo>
                      <a:lnTo>
                        <a:pt x="20" y="24"/>
                      </a:lnTo>
                      <a:lnTo>
                        <a:pt x="16" y="18"/>
                      </a:lnTo>
                      <a:lnTo>
                        <a:pt x="16" y="1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04" name="Freeform 362"/>
                <p:cNvSpPr>
                  <a:spLocks/>
                </p:cNvSpPr>
                <p:nvPr/>
              </p:nvSpPr>
              <p:spPr bwMode="gray">
                <a:xfrm>
                  <a:off x="3795" y="1433"/>
                  <a:ext cx="87" cy="83"/>
                </a:xfrm>
                <a:custGeom>
                  <a:avLst/>
                  <a:gdLst>
                    <a:gd name="T0" fmla="*/ 40 w 44"/>
                    <a:gd name="T1" fmla="*/ 7 h 46"/>
                    <a:gd name="T2" fmla="*/ 40 w 44"/>
                    <a:gd name="T3" fmla="*/ 7 h 46"/>
                    <a:gd name="T4" fmla="*/ 40 w 44"/>
                    <a:gd name="T5" fmla="*/ 7 h 46"/>
                    <a:gd name="T6" fmla="*/ 32 w 44"/>
                    <a:gd name="T7" fmla="*/ 0 h 46"/>
                    <a:gd name="T8" fmla="*/ 24 w 44"/>
                    <a:gd name="T9" fmla="*/ 0 h 46"/>
                    <a:gd name="T10" fmla="*/ 16 w 44"/>
                    <a:gd name="T11" fmla="*/ 0 h 46"/>
                    <a:gd name="T12" fmla="*/ 16 w 44"/>
                    <a:gd name="T13" fmla="*/ 0 h 46"/>
                    <a:gd name="T14" fmla="*/ 8 w 44"/>
                    <a:gd name="T15" fmla="*/ 7 h 46"/>
                    <a:gd name="T16" fmla="*/ 8 w 44"/>
                    <a:gd name="T17" fmla="*/ 13 h 46"/>
                    <a:gd name="T18" fmla="*/ 16 w 44"/>
                    <a:gd name="T19" fmla="*/ 25 h 46"/>
                    <a:gd name="T20" fmla="*/ 24 w 44"/>
                    <a:gd name="T21" fmla="*/ 40 h 46"/>
                    <a:gd name="T22" fmla="*/ 24 w 44"/>
                    <a:gd name="T23" fmla="*/ 45 h 46"/>
                    <a:gd name="T24" fmla="*/ 16 w 44"/>
                    <a:gd name="T25" fmla="*/ 58 h 46"/>
                    <a:gd name="T26" fmla="*/ 16 w 44"/>
                    <a:gd name="T27" fmla="*/ 72 h 46"/>
                    <a:gd name="T28" fmla="*/ 16 w 44"/>
                    <a:gd name="T29" fmla="*/ 92 h 46"/>
                    <a:gd name="T30" fmla="*/ 8 w 44"/>
                    <a:gd name="T31" fmla="*/ 110 h 46"/>
                    <a:gd name="T32" fmla="*/ 0 w 44"/>
                    <a:gd name="T33" fmla="*/ 125 h 46"/>
                    <a:gd name="T34" fmla="*/ 63 w 44"/>
                    <a:gd name="T35" fmla="*/ 110 h 46"/>
                    <a:gd name="T36" fmla="*/ 93 w 44"/>
                    <a:gd name="T37" fmla="*/ 150 h 46"/>
                    <a:gd name="T38" fmla="*/ 93 w 44"/>
                    <a:gd name="T39" fmla="*/ 143 h 46"/>
                    <a:gd name="T40" fmla="*/ 109 w 44"/>
                    <a:gd name="T41" fmla="*/ 143 h 46"/>
                    <a:gd name="T42" fmla="*/ 125 w 44"/>
                    <a:gd name="T43" fmla="*/ 137 h 46"/>
                    <a:gd name="T44" fmla="*/ 140 w 44"/>
                    <a:gd name="T45" fmla="*/ 130 h 46"/>
                    <a:gd name="T46" fmla="*/ 156 w 44"/>
                    <a:gd name="T47" fmla="*/ 117 h 46"/>
                    <a:gd name="T48" fmla="*/ 156 w 44"/>
                    <a:gd name="T49" fmla="*/ 117 h 46"/>
                    <a:gd name="T50" fmla="*/ 164 w 44"/>
                    <a:gd name="T51" fmla="*/ 105 h 46"/>
                    <a:gd name="T52" fmla="*/ 164 w 44"/>
                    <a:gd name="T53" fmla="*/ 92 h 46"/>
                    <a:gd name="T54" fmla="*/ 172 w 44"/>
                    <a:gd name="T55" fmla="*/ 78 h 46"/>
                    <a:gd name="T56" fmla="*/ 164 w 44"/>
                    <a:gd name="T57" fmla="*/ 58 h 46"/>
                    <a:gd name="T58" fmla="*/ 156 w 44"/>
                    <a:gd name="T59" fmla="*/ 40 h 46"/>
                    <a:gd name="T60" fmla="*/ 148 w 44"/>
                    <a:gd name="T61" fmla="*/ 40 h 46"/>
                    <a:gd name="T62" fmla="*/ 140 w 44"/>
                    <a:gd name="T63" fmla="*/ 32 h 46"/>
                    <a:gd name="T64" fmla="*/ 132 w 44"/>
                    <a:gd name="T65" fmla="*/ 20 h 46"/>
                    <a:gd name="T66" fmla="*/ 117 w 44"/>
                    <a:gd name="T67" fmla="*/ 13 h 46"/>
                    <a:gd name="T68" fmla="*/ 101 w 44"/>
                    <a:gd name="T69" fmla="*/ 0 h 46"/>
                    <a:gd name="T70" fmla="*/ 87 w 44"/>
                    <a:gd name="T71" fmla="*/ 0 h 46"/>
                    <a:gd name="T72" fmla="*/ 63 w 44"/>
                    <a:gd name="T73" fmla="*/ 0 h 46"/>
                    <a:gd name="T74" fmla="*/ 40 w 44"/>
                    <a:gd name="T75" fmla="*/ 7 h 46"/>
                    <a:gd name="T76" fmla="*/ 40 w 44"/>
                    <a:gd name="T77" fmla="*/ 7 h 4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44"/>
                    <a:gd name="T118" fmla="*/ 0 h 46"/>
                    <a:gd name="T119" fmla="*/ 44 w 44"/>
                    <a:gd name="T120" fmla="*/ 46 h 4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44" h="46">
                      <a:moveTo>
                        <a:pt x="10" y="2"/>
                      </a:moveTo>
                      <a:lnTo>
                        <a:pt x="10" y="2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4" y="8"/>
                      </a:lnTo>
                      <a:lnTo>
                        <a:pt x="6" y="12"/>
                      </a:lnTo>
                      <a:lnTo>
                        <a:pt x="6" y="14"/>
                      </a:lnTo>
                      <a:lnTo>
                        <a:pt x="4" y="18"/>
                      </a:lnTo>
                      <a:lnTo>
                        <a:pt x="4" y="22"/>
                      </a:lnTo>
                      <a:lnTo>
                        <a:pt x="4" y="28"/>
                      </a:lnTo>
                      <a:lnTo>
                        <a:pt x="2" y="34"/>
                      </a:lnTo>
                      <a:lnTo>
                        <a:pt x="0" y="38"/>
                      </a:lnTo>
                      <a:lnTo>
                        <a:pt x="16" y="34"/>
                      </a:lnTo>
                      <a:lnTo>
                        <a:pt x="24" y="46"/>
                      </a:lnTo>
                      <a:lnTo>
                        <a:pt x="24" y="44"/>
                      </a:lnTo>
                      <a:lnTo>
                        <a:pt x="28" y="44"/>
                      </a:lnTo>
                      <a:lnTo>
                        <a:pt x="32" y="42"/>
                      </a:lnTo>
                      <a:lnTo>
                        <a:pt x="36" y="40"/>
                      </a:lnTo>
                      <a:lnTo>
                        <a:pt x="40" y="36"/>
                      </a:lnTo>
                      <a:lnTo>
                        <a:pt x="42" y="32"/>
                      </a:lnTo>
                      <a:lnTo>
                        <a:pt x="42" y="28"/>
                      </a:lnTo>
                      <a:lnTo>
                        <a:pt x="44" y="24"/>
                      </a:lnTo>
                      <a:lnTo>
                        <a:pt x="42" y="18"/>
                      </a:lnTo>
                      <a:lnTo>
                        <a:pt x="40" y="12"/>
                      </a:lnTo>
                      <a:lnTo>
                        <a:pt x="38" y="12"/>
                      </a:lnTo>
                      <a:lnTo>
                        <a:pt x="36" y="10"/>
                      </a:lnTo>
                      <a:lnTo>
                        <a:pt x="34" y="6"/>
                      </a:lnTo>
                      <a:lnTo>
                        <a:pt x="30" y="4"/>
                      </a:lnTo>
                      <a:lnTo>
                        <a:pt x="26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0" y="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05" name="Freeform 363"/>
                <p:cNvSpPr>
                  <a:spLocks/>
                </p:cNvSpPr>
                <p:nvPr/>
              </p:nvSpPr>
              <p:spPr bwMode="gray">
                <a:xfrm>
                  <a:off x="3894" y="1401"/>
                  <a:ext cx="333" cy="176"/>
                </a:xfrm>
                <a:custGeom>
                  <a:avLst/>
                  <a:gdLst>
                    <a:gd name="T0" fmla="*/ 40 w 168"/>
                    <a:gd name="T1" fmla="*/ 7 h 98"/>
                    <a:gd name="T2" fmla="*/ 16 w 168"/>
                    <a:gd name="T3" fmla="*/ 0 h 98"/>
                    <a:gd name="T4" fmla="*/ 0 w 168"/>
                    <a:gd name="T5" fmla="*/ 20 h 98"/>
                    <a:gd name="T6" fmla="*/ 16 w 168"/>
                    <a:gd name="T7" fmla="*/ 77 h 98"/>
                    <a:gd name="T8" fmla="*/ 24 w 168"/>
                    <a:gd name="T9" fmla="*/ 90 h 98"/>
                    <a:gd name="T10" fmla="*/ 48 w 168"/>
                    <a:gd name="T11" fmla="*/ 102 h 98"/>
                    <a:gd name="T12" fmla="*/ 103 w 168"/>
                    <a:gd name="T13" fmla="*/ 84 h 98"/>
                    <a:gd name="T14" fmla="*/ 117 w 168"/>
                    <a:gd name="T15" fmla="*/ 77 h 98"/>
                    <a:gd name="T16" fmla="*/ 133 w 168"/>
                    <a:gd name="T17" fmla="*/ 77 h 98"/>
                    <a:gd name="T18" fmla="*/ 149 w 168"/>
                    <a:gd name="T19" fmla="*/ 122 h 98"/>
                    <a:gd name="T20" fmla="*/ 172 w 168"/>
                    <a:gd name="T21" fmla="*/ 232 h 98"/>
                    <a:gd name="T22" fmla="*/ 157 w 168"/>
                    <a:gd name="T23" fmla="*/ 232 h 98"/>
                    <a:gd name="T24" fmla="*/ 149 w 168"/>
                    <a:gd name="T25" fmla="*/ 259 h 98"/>
                    <a:gd name="T26" fmla="*/ 188 w 168"/>
                    <a:gd name="T27" fmla="*/ 284 h 98"/>
                    <a:gd name="T28" fmla="*/ 220 w 168"/>
                    <a:gd name="T29" fmla="*/ 277 h 98"/>
                    <a:gd name="T30" fmla="*/ 228 w 168"/>
                    <a:gd name="T31" fmla="*/ 271 h 98"/>
                    <a:gd name="T32" fmla="*/ 268 w 168"/>
                    <a:gd name="T33" fmla="*/ 277 h 98"/>
                    <a:gd name="T34" fmla="*/ 323 w 168"/>
                    <a:gd name="T35" fmla="*/ 304 h 98"/>
                    <a:gd name="T36" fmla="*/ 464 w 168"/>
                    <a:gd name="T37" fmla="*/ 309 h 98"/>
                    <a:gd name="T38" fmla="*/ 464 w 168"/>
                    <a:gd name="T39" fmla="*/ 296 h 98"/>
                    <a:gd name="T40" fmla="*/ 480 w 168"/>
                    <a:gd name="T41" fmla="*/ 277 h 98"/>
                    <a:gd name="T42" fmla="*/ 527 w 168"/>
                    <a:gd name="T43" fmla="*/ 284 h 98"/>
                    <a:gd name="T44" fmla="*/ 557 w 168"/>
                    <a:gd name="T45" fmla="*/ 296 h 98"/>
                    <a:gd name="T46" fmla="*/ 589 w 168"/>
                    <a:gd name="T47" fmla="*/ 291 h 98"/>
                    <a:gd name="T48" fmla="*/ 605 w 168"/>
                    <a:gd name="T49" fmla="*/ 264 h 98"/>
                    <a:gd name="T50" fmla="*/ 612 w 168"/>
                    <a:gd name="T51" fmla="*/ 244 h 98"/>
                    <a:gd name="T52" fmla="*/ 644 w 168"/>
                    <a:gd name="T53" fmla="*/ 232 h 98"/>
                    <a:gd name="T54" fmla="*/ 644 w 168"/>
                    <a:gd name="T55" fmla="*/ 214 h 98"/>
                    <a:gd name="T56" fmla="*/ 660 w 168"/>
                    <a:gd name="T57" fmla="*/ 199 h 98"/>
                    <a:gd name="T58" fmla="*/ 652 w 168"/>
                    <a:gd name="T59" fmla="*/ 181 h 98"/>
                    <a:gd name="T60" fmla="*/ 589 w 168"/>
                    <a:gd name="T61" fmla="*/ 162 h 98"/>
                    <a:gd name="T62" fmla="*/ 543 w 168"/>
                    <a:gd name="T63" fmla="*/ 154 h 98"/>
                    <a:gd name="T64" fmla="*/ 488 w 168"/>
                    <a:gd name="T65" fmla="*/ 142 h 98"/>
                    <a:gd name="T66" fmla="*/ 432 w 168"/>
                    <a:gd name="T67" fmla="*/ 149 h 98"/>
                    <a:gd name="T68" fmla="*/ 392 w 168"/>
                    <a:gd name="T69" fmla="*/ 162 h 98"/>
                    <a:gd name="T70" fmla="*/ 323 w 168"/>
                    <a:gd name="T71" fmla="*/ 142 h 98"/>
                    <a:gd name="T72" fmla="*/ 236 w 168"/>
                    <a:gd name="T73" fmla="*/ 97 h 98"/>
                    <a:gd name="T74" fmla="*/ 204 w 168"/>
                    <a:gd name="T75" fmla="*/ 77 h 98"/>
                    <a:gd name="T76" fmla="*/ 196 w 168"/>
                    <a:gd name="T77" fmla="*/ 65 h 98"/>
                    <a:gd name="T78" fmla="*/ 196 w 168"/>
                    <a:gd name="T79" fmla="*/ 52 h 98"/>
                    <a:gd name="T80" fmla="*/ 188 w 168"/>
                    <a:gd name="T81" fmla="*/ 32 h 98"/>
                    <a:gd name="T82" fmla="*/ 157 w 168"/>
                    <a:gd name="T83" fmla="*/ 32 h 98"/>
                    <a:gd name="T84" fmla="*/ 141 w 168"/>
                    <a:gd name="T85" fmla="*/ 45 h 98"/>
                    <a:gd name="T86" fmla="*/ 109 w 168"/>
                    <a:gd name="T87" fmla="*/ 40 h 98"/>
                    <a:gd name="T88" fmla="*/ 95 w 168"/>
                    <a:gd name="T89" fmla="*/ 13 h 98"/>
                    <a:gd name="T90" fmla="*/ 48 w 168"/>
                    <a:gd name="T91" fmla="*/ 7 h 98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68"/>
                    <a:gd name="T139" fmla="*/ 0 h 98"/>
                    <a:gd name="T140" fmla="*/ 168 w 168"/>
                    <a:gd name="T141" fmla="*/ 98 h 98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68" h="98">
                      <a:moveTo>
                        <a:pt x="12" y="2"/>
                      </a:moveTo>
                      <a:lnTo>
                        <a:pt x="12" y="2"/>
                      </a:lnTo>
                      <a:lnTo>
                        <a:pt x="10" y="2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2" y="16"/>
                      </a:lnTo>
                      <a:lnTo>
                        <a:pt x="4" y="24"/>
                      </a:lnTo>
                      <a:lnTo>
                        <a:pt x="4" y="26"/>
                      </a:lnTo>
                      <a:lnTo>
                        <a:pt x="6" y="28"/>
                      </a:lnTo>
                      <a:lnTo>
                        <a:pt x="6" y="30"/>
                      </a:lnTo>
                      <a:lnTo>
                        <a:pt x="8" y="32"/>
                      </a:lnTo>
                      <a:lnTo>
                        <a:pt x="12" y="32"/>
                      </a:lnTo>
                      <a:lnTo>
                        <a:pt x="16" y="32"/>
                      </a:lnTo>
                      <a:lnTo>
                        <a:pt x="20" y="30"/>
                      </a:lnTo>
                      <a:lnTo>
                        <a:pt x="26" y="26"/>
                      </a:lnTo>
                      <a:lnTo>
                        <a:pt x="28" y="26"/>
                      </a:lnTo>
                      <a:lnTo>
                        <a:pt x="28" y="24"/>
                      </a:lnTo>
                      <a:lnTo>
                        <a:pt x="30" y="24"/>
                      </a:lnTo>
                      <a:lnTo>
                        <a:pt x="32" y="24"/>
                      </a:lnTo>
                      <a:lnTo>
                        <a:pt x="34" y="24"/>
                      </a:lnTo>
                      <a:lnTo>
                        <a:pt x="36" y="28"/>
                      </a:lnTo>
                      <a:lnTo>
                        <a:pt x="36" y="32"/>
                      </a:lnTo>
                      <a:lnTo>
                        <a:pt x="38" y="38"/>
                      </a:lnTo>
                      <a:lnTo>
                        <a:pt x="38" y="48"/>
                      </a:lnTo>
                      <a:lnTo>
                        <a:pt x="44" y="72"/>
                      </a:lnTo>
                      <a:lnTo>
                        <a:pt x="42" y="72"/>
                      </a:lnTo>
                      <a:lnTo>
                        <a:pt x="40" y="72"/>
                      </a:lnTo>
                      <a:lnTo>
                        <a:pt x="38" y="74"/>
                      </a:lnTo>
                      <a:lnTo>
                        <a:pt x="38" y="76"/>
                      </a:lnTo>
                      <a:lnTo>
                        <a:pt x="38" y="80"/>
                      </a:lnTo>
                      <a:lnTo>
                        <a:pt x="40" y="84"/>
                      </a:lnTo>
                      <a:lnTo>
                        <a:pt x="44" y="88"/>
                      </a:lnTo>
                      <a:lnTo>
                        <a:pt x="48" y="88"/>
                      </a:lnTo>
                      <a:lnTo>
                        <a:pt x="50" y="88"/>
                      </a:lnTo>
                      <a:lnTo>
                        <a:pt x="54" y="88"/>
                      </a:lnTo>
                      <a:lnTo>
                        <a:pt x="56" y="86"/>
                      </a:lnTo>
                      <a:lnTo>
                        <a:pt x="58" y="84"/>
                      </a:lnTo>
                      <a:lnTo>
                        <a:pt x="62" y="84"/>
                      </a:lnTo>
                      <a:lnTo>
                        <a:pt x="64" y="84"/>
                      </a:lnTo>
                      <a:lnTo>
                        <a:pt x="68" y="86"/>
                      </a:lnTo>
                      <a:lnTo>
                        <a:pt x="72" y="90"/>
                      </a:lnTo>
                      <a:lnTo>
                        <a:pt x="74" y="92"/>
                      </a:lnTo>
                      <a:lnTo>
                        <a:pt x="82" y="94"/>
                      </a:lnTo>
                      <a:lnTo>
                        <a:pt x="94" y="98"/>
                      </a:lnTo>
                      <a:lnTo>
                        <a:pt x="106" y="96"/>
                      </a:lnTo>
                      <a:lnTo>
                        <a:pt x="118" y="96"/>
                      </a:lnTo>
                      <a:lnTo>
                        <a:pt x="118" y="94"/>
                      </a:lnTo>
                      <a:lnTo>
                        <a:pt x="118" y="92"/>
                      </a:lnTo>
                      <a:lnTo>
                        <a:pt x="120" y="90"/>
                      </a:lnTo>
                      <a:lnTo>
                        <a:pt x="120" y="88"/>
                      </a:lnTo>
                      <a:lnTo>
                        <a:pt x="122" y="86"/>
                      </a:lnTo>
                      <a:lnTo>
                        <a:pt x="124" y="86"/>
                      </a:lnTo>
                      <a:lnTo>
                        <a:pt x="128" y="86"/>
                      </a:lnTo>
                      <a:lnTo>
                        <a:pt x="134" y="88"/>
                      </a:lnTo>
                      <a:lnTo>
                        <a:pt x="140" y="92"/>
                      </a:lnTo>
                      <a:lnTo>
                        <a:pt x="142" y="92"/>
                      </a:lnTo>
                      <a:lnTo>
                        <a:pt x="144" y="92"/>
                      </a:lnTo>
                      <a:lnTo>
                        <a:pt x="148" y="92"/>
                      </a:lnTo>
                      <a:lnTo>
                        <a:pt x="150" y="90"/>
                      </a:lnTo>
                      <a:lnTo>
                        <a:pt x="152" y="88"/>
                      </a:lnTo>
                      <a:lnTo>
                        <a:pt x="154" y="86"/>
                      </a:lnTo>
                      <a:lnTo>
                        <a:pt x="154" y="82"/>
                      </a:lnTo>
                      <a:lnTo>
                        <a:pt x="154" y="76"/>
                      </a:lnTo>
                      <a:lnTo>
                        <a:pt x="156" y="76"/>
                      </a:lnTo>
                      <a:lnTo>
                        <a:pt x="158" y="74"/>
                      </a:lnTo>
                      <a:lnTo>
                        <a:pt x="162" y="74"/>
                      </a:lnTo>
                      <a:lnTo>
                        <a:pt x="164" y="72"/>
                      </a:lnTo>
                      <a:lnTo>
                        <a:pt x="164" y="70"/>
                      </a:lnTo>
                      <a:lnTo>
                        <a:pt x="164" y="66"/>
                      </a:lnTo>
                      <a:lnTo>
                        <a:pt x="166" y="64"/>
                      </a:lnTo>
                      <a:lnTo>
                        <a:pt x="168" y="62"/>
                      </a:lnTo>
                      <a:lnTo>
                        <a:pt x="168" y="60"/>
                      </a:lnTo>
                      <a:lnTo>
                        <a:pt x="168" y="58"/>
                      </a:lnTo>
                      <a:lnTo>
                        <a:pt x="166" y="56"/>
                      </a:lnTo>
                      <a:lnTo>
                        <a:pt x="162" y="54"/>
                      </a:lnTo>
                      <a:lnTo>
                        <a:pt x="158" y="52"/>
                      </a:lnTo>
                      <a:lnTo>
                        <a:pt x="150" y="50"/>
                      </a:lnTo>
                      <a:lnTo>
                        <a:pt x="142" y="48"/>
                      </a:lnTo>
                      <a:lnTo>
                        <a:pt x="140" y="48"/>
                      </a:lnTo>
                      <a:lnTo>
                        <a:pt x="138" y="48"/>
                      </a:lnTo>
                      <a:lnTo>
                        <a:pt x="134" y="46"/>
                      </a:lnTo>
                      <a:lnTo>
                        <a:pt x="130" y="44"/>
                      </a:lnTo>
                      <a:lnTo>
                        <a:pt x="124" y="44"/>
                      </a:lnTo>
                      <a:lnTo>
                        <a:pt x="118" y="44"/>
                      </a:lnTo>
                      <a:lnTo>
                        <a:pt x="110" y="44"/>
                      </a:lnTo>
                      <a:lnTo>
                        <a:pt x="110" y="46"/>
                      </a:lnTo>
                      <a:lnTo>
                        <a:pt x="108" y="46"/>
                      </a:lnTo>
                      <a:lnTo>
                        <a:pt x="106" y="48"/>
                      </a:lnTo>
                      <a:lnTo>
                        <a:pt x="100" y="50"/>
                      </a:lnTo>
                      <a:lnTo>
                        <a:pt x="96" y="50"/>
                      </a:lnTo>
                      <a:lnTo>
                        <a:pt x="90" y="48"/>
                      </a:lnTo>
                      <a:lnTo>
                        <a:pt x="82" y="44"/>
                      </a:lnTo>
                      <a:lnTo>
                        <a:pt x="62" y="32"/>
                      </a:lnTo>
                      <a:lnTo>
                        <a:pt x="60" y="30"/>
                      </a:lnTo>
                      <a:lnTo>
                        <a:pt x="58" y="26"/>
                      </a:lnTo>
                      <a:lnTo>
                        <a:pt x="56" y="24"/>
                      </a:lnTo>
                      <a:lnTo>
                        <a:pt x="52" y="24"/>
                      </a:lnTo>
                      <a:lnTo>
                        <a:pt x="52" y="22"/>
                      </a:lnTo>
                      <a:lnTo>
                        <a:pt x="50" y="22"/>
                      </a:lnTo>
                      <a:lnTo>
                        <a:pt x="50" y="20"/>
                      </a:lnTo>
                      <a:lnTo>
                        <a:pt x="50" y="18"/>
                      </a:lnTo>
                      <a:lnTo>
                        <a:pt x="50" y="16"/>
                      </a:lnTo>
                      <a:lnTo>
                        <a:pt x="50" y="14"/>
                      </a:lnTo>
                      <a:lnTo>
                        <a:pt x="50" y="10"/>
                      </a:lnTo>
                      <a:lnTo>
                        <a:pt x="48" y="10"/>
                      </a:lnTo>
                      <a:lnTo>
                        <a:pt x="46" y="8"/>
                      </a:lnTo>
                      <a:lnTo>
                        <a:pt x="42" y="8"/>
                      </a:lnTo>
                      <a:lnTo>
                        <a:pt x="40" y="10"/>
                      </a:lnTo>
                      <a:lnTo>
                        <a:pt x="38" y="12"/>
                      </a:lnTo>
                      <a:lnTo>
                        <a:pt x="36" y="14"/>
                      </a:lnTo>
                      <a:lnTo>
                        <a:pt x="32" y="14"/>
                      </a:lnTo>
                      <a:lnTo>
                        <a:pt x="30" y="14"/>
                      </a:lnTo>
                      <a:lnTo>
                        <a:pt x="28" y="12"/>
                      </a:lnTo>
                      <a:lnTo>
                        <a:pt x="28" y="8"/>
                      </a:lnTo>
                      <a:lnTo>
                        <a:pt x="28" y="6"/>
                      </a:lnTo>
                      <a:lnTo>
                        <a:pt x="24" y="4"/>
                      </a:lnTo>
                      <a:lnTo>
                        <a:pt x="22" y="2"/>
                      </a:lnTo>
                      <a:lnTo>
                        <a:pt x="18" y="2"/>
                      </a:lnTo>
                      <a:lnTo>
                        <a:pt x="12" y="2"/>
                      </a:lnTo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06" name="Freeform 364"/>
                <p:cNvSpPr>
                  <a:spLocks/>
                </p:cNvSpPr>
                <p:nvPr/>
              </p:nvSpPr>
              <p:spPr bwMode="gray">
                <a:xfrm>
                  <a:off x="3716" y="1035"/>
                  <a:ext cx="174" cy="183"/>
                </a:xfrm>
                <a:custGeom>
                  <a:avLst/>
                  <a:gdLst>
                    <a:gd name="T0" fmla="*/ 117 w 88"/>
                    <a:gd name="T1" fmla="*/ 142 h 102"/>
                    <a:gd name="T2" fmla="*/ 101 w 88"/>
                    <a:gd name="T3" fmla="*/ 122 h 102"/>
                    <a:gd name="T4" fmla="*/ 79 w 88"/>
                    <a:gd name="T5" fmla="*/ 102 h 102"/>
                    <a:gd name="T6" fmla="*/ 55 w 88"/>
                    <a:gd name="T7" fmla="*/ 90 h 102"/>
                    <a:gd name="T8" fmla="*/ 32 w 88"/>
                    <a:gd name="T9" fmla="*/ 77 h 102"/>
                    <a:gd name="T10" fmla="*/ 8 w 88"/>
                    <a:gd name="T11" fmla="*/ 52 h 102"/>
                    <a:gd name="T12" fmla="*/ 0 w 88"/>
                    <a:gd name="T13" fmla="*/ 25 h 102"/>
                    <a:gd name="T14" fmla="*/ 32 w 88"/>
                    <a:gd name="T15" fmla="*/ 0 h 102"/>
                    <a:gd name="T16" fmla="*/ 47 w 88"/>
                    <a:gd name="T17" fmla="*/ 0 h 102"/>
                    <a:gd name="T18" fmla="*/ 79 w 88"/>
                    <a:gd name="T19" fmla="*/ 7 h 102"/>
                    <a:gd name="T20" fmla="*/ 109 w 88"/>
                    <a:gd name="T21" fmla="*/ 20 h 102"/>
                    <a:gd name="T22" fmla="*/ 125 w 88"/>
                    <a:gd name="T23" fmla="*/ 52 h 102"/>
                    <a:gd name="T24" fmla="*/ 125 w 88"/>
                    <a:gd name="T25" fmla="*/ 65 h 102"/>
                    <a:gd name="T26" fmla="*/ 140 w 88"/>
                    <a:gd name="T27" fmla="*/ 77 h 102"/>
                    <a:gd name="T28" fmla="*/ 172 w 88"/>
                    <a:gd name="T29" fmla="*/ 84 h 102"/>
                    <a:gd name="T30" fmla="*/ 172 w 88"/>
                    <a:gd name="T31" fmla="*/ 77 h 102"/>
                    <a:gd name="T32" fmla="*/ 172 w 88"/>
                    <a:gd name="T33" fmla="*/ 57 h 102"/>
                    <a:gd name="T34" fmla="*/ 180 w 88"/>
                    <a:gd name="T35" fmla="*/ 39 h 102"/>
                    <a:gd name="T36" fmla="*/ 196 w 88"/>
                    <a:gd name="T37" fmla="*/ 32 h 102"/>
                    <a:gd name="T38" fmla="*/ 235 w 88"/>
                    <a:gd name="T39" fmla="*/ 45 h 102"/>
                    <a:gd name="T40" fmla="*/ 227 w 88"/>
                    <a:gd name="T41" fmla="*/ 65 h 102"/>
                    <a:gd name="T42" fmla="*/ 227 w 88"/>
                    <a:gd name="T43" fmla="*/ 97 h 102"/>
                    <a:gd name="T44" fmla="*/ 235 w 88"/>
                    <a:gd name="T45" fmla="*/ 129 h 102"/>
                    <a:gd name="T46" fmla="*/ 259 w 88"/>
                    <a:gd name="T47" fmla="*/ 149 h 102"/>
                    <a:gd name="T48" fmla="*/ 273 w 88"/>
                    <a:gd name="T49" fmla="*/ 142 h 102"/>
                    <a:gd name="T50" fmla="*/ 297 w 88"/>
                    <a:gd name="T51" fmla="*/ 109 h 102"/>
                    <a:gd name="T52" fmla="*/ 297 w 88"/>
                    <a:gd name="T53" fmla="*/ 102 h 102"/>
                    <a:gd name="T54" fmla="*/ 312 w 88"/>
                    <a:gd name="T55" fmla="*/ 90 h 102"/>
                    <a:gd name="T56" fmla="*/ 320 w 88"/>
                    <a:gd name="T57" fmla="*/ 84 h 102"/>
                    <a:gd name="T58" fmla="*/ 336 w 88"/>
                    <a:gd name="T59" fmla="*/ 90 h 102"/>
                    <a:gd name="T60" fmla="*/ 344 w 88"/>
                    <a:gd name="T61" fmla="*/ 122 h 102"/>
                    <a:gd name="T62" fmla="*/ 336 w 88"/>
                    <a:gd name="T63" fmla="*/ 154 h 102"/>
                    <a:gd name="T64" fmla="*/ 320 w 88"/>
                    <a:gd name="T65" fmla="*/ 219 h 102"/>
                    <a:gd name="T66" fmla="*/ 344 w 88"/>
                    <a:gd name="T67" fmla="*/ 289 h 102"/>
                    <a:gd name="T68" fmla="*/ 344 w 88"/>
                    <a:gd name="T69" fmla="*/ 296 h 102"/>
                    <a:gd name="T70" fmla="*/ 328 w 88"/>
                    <a:gd name="T71" fmla="*/ 316 h 102"/>
                    <a:gd name="T72" fmla="*/ 320 w 88"/>
                    <a:gd name="T73" fmla="*/ 328 h 102"/>
                    <a:gd name="T74" fmla="*/ 305 w 88"/>
                    <a:gd name="T75" fmla="*/ 321 h 102"/>
                    <a:gd name="T76" fmla="*/ 305 w 88"/>
                    <a:gd name="T77" fmla="*/ 309 h 102"/>
                    <a:gd name="T78" fmla="*/ 297 w 88"/>
                    <a:gd name="T79" fmla="*/ 289 h 102"/>
                    <a:gd name="T80" fmla="*/ 297 w 88"/>
                    <a:gd name="T81" fmla="*/ 258 h 102"/>
                    <a:gd name="T82" fmla="*/ 281 w 88"/>
                    <a:gd name="T83" fmla="*/ 244 h 102"/>
                    <a:gd name="T84" fmla="*/ 259 w 88"/>
                    <a:gd name="T85" fmla="*/ 251 h 102"/>
                    <a:gd name="T86" fmla="*/ 235 w 88"/>
                    <a:gd name="T87" fmla="*/ 239 h 102"/>
                    <a:gd name="T88" fmla="*/ 204 w 88"/>
                    <a:gd name="T89" fmla="*/ 226 h 102"/>
                    <a:gd name="T90" fmla="*/ 172 w 88"/>
                    <a:gd name="T91" fmla="*/ 194 h 102"/>
                    <a:gd name="T92" fmla="*/ 117 w 88"/>
                    <a:gd name="T93" fmla="*/ 149 h 10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88"/>
                    <a:gd name="T142" fmla="*/ 0 h 102"/>
                    <a:gd name="T143" fmla="*/ 88 w 88"/>
                    <a:gd name="T144" fmla="*/ 102 h 10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88" h="102">
                      <a:moveTo>
                        <a:pt x="30" y="46"/>
                      </a:moveTo>
                      <a:lnTo>
                        <a:pt x="30" y="44"/>
                      </a:lnTo>
                      <a:lnTo>
                        <a:pt x="28" y="42"/>
                      </a:lnTo>
                      <a:lnTo>
                        <a:pt x="26" y="38"/>
                      </a:lnTo>
                      <a:lnTo>
                        <a:pt x="24" y="34"/>
                      </a:lnTo>
                      <a:lnTo>
                        <a:pt x="20" y="32"/>
                      </a:lnTo>
                      <a:lnTo>
                        <a:pt x="14" y="30"/>
                      </a:lnTo>
                      <a:lnTo>
                        <a:pt x="14" y="28"/>
                      </a:lnTo>
                      <a:lnTo>
                        <a:pt x="12" y="26"/>
                      </a:lnTo>
                      <a:lnTo>
                        <a:pt x="8" y="24"/>
                      </a:lnTo>
                      <a:lnTo>
                        <a:pt x="6" y="20"/>
                      </a:lnTo>
                      <a:lnTo>
                        <a:pt x="2" y="16"/>
                      </a:lnTo>
                      <a:lnTo>
                        <a:pt x="2" y="12"/>
                      </a:lnTo>
                      <a:lnTo>
                        <a:pt x="0" y="8"/>
                      </a:lnTo>
                      <a:lnTo>
                        <a:pt x="4" y="4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0" y="2"/>
                      </a:lnTo>
                      <a:lnTo>
                        <a:pt x="24" y="4"/>
                      </a:lnTo>
                      <a:lnTo>
                        <a:pt x="28" y="6"/>
                      </a:lnTo>
                      <a:lnTo>
                        <a:pt x="30" y="10"/>
                      </a:lnTo>
                      <a:lnTo>
                        <a:pt x="32" y="16"/>
                      </a:lnTo>
                      <a:lnTo>
                        <a:pt x="32" y="18"/>
                      </a:lnTo>
                      <a:lnTo>
                        <a:pt x="32" y="20"/>
                      </a:lnTo>
                      <a:lnTo>
                        <a:pt x="34" y="22"/>
                      </a:lnTo>
                      <a:lnTo>
                        <a:pt x="36" y="24"/>
                      </a:lnTo>
                      <a:lnTo>
                        <a:pt x="40" y="26"/>
                      </a:lnTo>
                      <a:lnTo>
                        <a:pt x="44" y="26"/>
                      </a:lnTo>
                      <a:lnTo>
                        <a:pt x="44" y="24"/>
                      </a:lnTo>
                      <a:lnTo>
                        <a:pt x="44" y="20"/>
                      </a:lnTo>
                      <a:lnTo>
                        <a:pt x="44" y="18"/>
                      </a:lnTo>
                      <a:lnTo>
                        <a:pt x="44" y="14"/>
                      </a:lnTo>
                      <a:lnTo>
                        <a:pt x="46" y="12"/>
                      </a:lnTo>
                      <a:lnTo>
                        <a:pt x="48" y="10"/>
                      </a:lnTo>
                      <a:lnTo>
                        <a:pt x="50" y="10"/>
                      </a:lnTo>
                      <a:lnTo>
                        <a:pt x="54" y="12"/>
                      </a:lnTo>
                      <a:lnTo>
                        <a:pt x="60" y="14"/>
                      </a:lnTo>
                      <a:lnTo>
                        <a:pt x="60" y="16"/>
                      </a:lnTo>
                      <a:lnTo>
                        <a:pt x="58" y="20"/>
                      </a:lnTo>
                      <a:lnTo>
                        <a:pt x="58" y="24"/>
                      </a:lnTo>
                      <a:lnTo>
                        <a:pt x="58" y="30"/>
                      </a:lnTo>
                      <a:lnTo>
                        <a:pt x="60" y="34"/>
                      </a:lnTo>
                      <a:lnTo>
                        <a:pt x="60" y="40"/>
                      </a:lnTo>
                      <a:lnTo>
                        <a:pt x="64" y="44"/>
                      </a:lnTo>
                      <a:lnTo>
                        <a:pt x="66" y="46"/>
                      </a:lnTo>
                      <a:lnTo>
                        <a:pt x="68" y="46"/>
                      </a:lnTo>
                      <a:lnTo>
                        <a:pt x="70" y="44"/>
                      </a:lnTo>
                      <a:lnTo>
                        <a:pt x="72" y="42"/>
                      </a:lnTo>
                      <a:lnTo>
                        <a:pt x="76" y="34"/>
                      </a:lnTo>
                      <a:lnTo>
                        <a:pt x="76" y="32"/>
                      </a:lnTo>
                      <a:lnTo>
                        <a:pt x="78" y="30"/>
                      </a:lnTo>
                      <a:lnTo>
                        <a:pt x="80" y="28"/>
                      </a:lnTo>
                      <a:lnTo>
                        <a:pt x="82" y="26"/>
                      </a:lnTo>
                      <a:lnTo>
                        <a:pt x="84" y="26"/>
                      </a:lnTo>
                      <a:lnTo>
                        <a:pt x="86" y="28"/>
                      </a:lnTo>
                      <a:lnTo>
                        <a:pt x="86" y="32"/>
                      </a:lnTo>
                      <a:lnTo>
                        <a:pt x="88" y="38"/>
                      </a:lnTo>
                      <a:lnTo>
                        <a:pt x="88" y="46"/>
                      </a:lnTo>
                      <a:lnTo>
                        <a:pt x="86" y="48"/>
                      </a:lnTo>
                      <a:lnTo>
                        <a:pt x="84" y="58"/>
                      </a:lnTo>
                      <a:lnTo>
                        <a:pt x="82" y="68"/>
                      </a:lnTo>
                      <a:lnTo>
                        <a:pt x="84" y="80"/>
                      </a:lnTo>
                      <a:lnTo>
                        <a:pt x="88" y="90"/>
                      </a:lnTo>
                      <a:lnTo>
                        <a:pt x="88" y="92"/>
                      </a:lnTo>
                      <a:lnTo>
                        <a:pt x="86" y="96"/>
                      </a:lnTo>
                      <a:lnTo>
                        <a:pt x="84" y="98"/>
                      </a:lnTo>
                      <a:lnTo>
                        <a:pt x="84" y="100"/>
                      </a:lnTo>
                      <a:lnTo>
                        <a:pt x="82" y="102"/>
                      </a:lnTo>
                      <a:lnTo>
                        <a:pt x="80" y="102"/>
                      </a:lnTo>
                      <a:lnTo>
                        <a:pt x="78" y="100"/>
                      </a:lnTo>
                      <a:lnTo>
                        <a:pt x="78" y="96"/>
                      </a:lnTo>
                      <a:lnTo>
                        <a:pt x="76" y="92"/>
                      </a:lnTo>
                      <a:lnTo>
                        <a:pt x="76" y="90"/>
                      </a:lnTo>
                      <a:lnTo>
                        <a:pt x="76" y="86"/>
                      </a:lnTo>
                      <a:lnTo>
                        <a:pt x="76" y="80"/>
                      </a:lnTo>
                      <a:lnTo>
                        <a:pt x="74" y="78"/>
                      </a:lnTo>
                      <a:lnTo>
                        <a:pt x="72" y="76"/>
                      </a:lnTo>
                      <a:lnTo>
                        <a:pt x="68" y="74"/>
                      </a:lnTo>
                      <a:lnTo>
                        <a:pt x="66" y="78"/>
                      </a:lnTo>
                      <a:lnTo>
                        <a:pt x="64" y="76"/>
                      </a:lnTo>
                      <a:lnTo>
                        <a:pt x="60" y="74"/>
                      </a:lnTo>
                      <a:lnTo>
                        <a:pt x="56" y="72"/>
                      </a:lnTo>
                      <a:lnTo>
                        <a:pt x="52" y="70"/>
                      </a:lnTo>
                      <a:lnTo>
                        <a:pt x="46" y="66"/>
                      </a:lnTo>
                      <a:lnTo>
                        <a:pt x="44" y="60"/>
                      </a:lnTo>
                      <a:lnTo>
                        <a:pt x="30" y="46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07" name="Freeform 365"/>
                <p:cNvSpPr>
                  <a:spLocks/>
                </p:cNvSpPr>
                <p:nvPr/>
              </p:nvSpPr>
              <p:spPr bwMode="gray">
                <a:xfrm>
                  <a:off x="3926" y="1114"/>
                  <a:ext cx="75" cy="97"/>
                </a:xfrm>
                <a:custGeom>
                  <a:avLst/>
                  <a:gdLst>
                    <a:gd name="T0" fmla="*/ 63 w 38"/>
                    <a:gd name="T1" fmla="*/ 0 h 54"/>
                    <a:gd name="T2" fmla="*/ 55 w 38"/>
                    <a:gd name="T3" fmla="*/ 0 h 54"/>
                    <a:gd name="T4" fmla="*/ 55 w 38"/>
                    <a:gd name="T5" fmla="*/ 0 h 54"/>
                    <a:gd name="T6" fmla="*/ 47 w 38"/>
                    <a:gd name="T7" fmla="*/ 0 h 54"/>
                    <a:gd name="T8" fmla="*/ 32 w 38"/>
                    <a:gd name="T9" fmla="*/ 7 h 54"/>
                    <a:gd name="T10" fmla="*/ 24 w 38"/>
                    <a:gd name="T11" fmla="*/ 20 h 54"/>
                    <a:gd name="T12" fmla="*/ 16 w 38"/>
                    <a:gd name="T13" fmla="*/ 32 h 54"/>
                    <a:gd name="T14" fmla="*/ 8 w 38"/>
                    <a:gd name="T15" fmla="*/ 52 h 54"/>
                    <a:gd name="T16" fmla="*/ 8 w 38"/>
                    <a:gd name="T17" fmla="*/ 77 h 54"/>
                    <a:gd name="T18" fmla="*/ 0 w 38"/>
                    <a:gd name="T19" fmla="*/ 154 h 54"/>
                    <a:gd name="T20" fmla="*/ 8 w 38"/>
                    <a:gd name="T21" fmla="*/ 154 h 54"/>
                    <a:gd name="T22" fmla="*/ 39 w 38"/>
                    <a:gd name="T23" fmla="*/ 167 h 54"/>
                    <a:gd name="T24" fmla="*/ 71 w 38"/>
                    <a:gd name="T25" fmla="*/ 174 h 54"/>
                    <a:gd name="T26" fmla="*/ 109 w 38"/>
                    <a:gd name="T27" fmla="*/ 174 h 54"/>
                    <a:gd name="T28" fmla="*/ 140 w 38"/>
                    <a:gd name="T29" fmla="*/ 162 h 54"/>
                    <a:gd name="T30" fmla="*/ 148 w 38"/>
                    <a:gd name="T31" fmla="*/ 129 h 54"/>
                    <a:gd name="T32" fmla="*/ 63 w 38"/>
                    <a:gd name="T33" fmla="*/ 0 h 54"/>
                    <a:gd name="T34" fmla="*/ 63 w 38"/>
                    <a:gd name="T35" fmla="*/ 0 h 5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38"/>
                    <a:gd name="T55" fmla="*/ 0 h 54"/>
                    <a:gd name="T56" fmla="*/ 38 w 38"/>
                    <a:gd name="T57" fmla="*/ 54 h 54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38" h="54">
                      <a:moveTo>
                        <a:pt x="16" y="0"/>
                      </a:move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8" y="2"/>
                      </a:lnTo>
                      <a:lnTo>
                        <a:pt x="6" y="6"/>
                      </a:lnTo>
                      <a:lnTo>
                        <a:pt x="4" y="10"/>
                      </a:lnTo>
                      <a:lnTo>
                        <a:pt x="2" y="16"/>
                      </a:lnTo>
                      <a:lnTo>
                        <a:pt x="2" y="24"/>
                      </a:lnTo>
                      <a:lnTo>
                        <a:pt x="0" y="48"/>
                      </a:lnTo>
                      <a:lnTo>
                        <a:pt x="2" y="48"/>
                      </a:lnTo>
                      <a:lnTo>
                        <a:pt x="10" y="52"/>
                      </a:lnTo>
                      <a:lnTo>
                        <a:pt x="18" y="54"/>
                      </a:lnTo>
                      <a:lnTo>
                        <a:pt x="28" y="54"/>
                      </a:lnTo>
                      <a:lnTo>
                        <a:pt x="36" y="50"/>
                      </a:lnTo>
                      <a:lnTo>
                        <a:pt x="38" y="40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08" name="Freeform 366"/>
                <p:cNvSpPr>
                  <a:spLocks/>
                </p:cNvSpPr>
                <p:nvPr/>
              </p:nvSpPr>
              <p:spPr bwMode="gray">
                <a:xfrm>
                  <a:off x="4175" y="1132"/>
                  <a:ext cx="135" cy="262"/>
                </a:xfrm>
                <a:custGeom>
                  <a:avLst/>
                  <a:gdLst>
                    <a:gd name="T0" fmla="*/ 71 w 68"/>
                    <a:gd name="T1" fmla="*/ 7 h 146"/>
                    <a:gd name="T2" fmla="*/ 64 w 68"/>
                    <a:gd name="T3" fmla="*/ 0 h 146"/>
                    <a:gd name="T4" fmla="*/ 48 w 68"/>
                    <a:gd name="T5" fmla="*/ 0 h 146"/>
                    <a:gd name="T6" fmla="*/ 40 w 68"/>
                    <a:gd name="T7" fmla="*/ 20 h 146"/>
                    <a:gd name="T8" fmla="*/ 48 w 68"/>
                    <a:gd name="T9" fmla="*/ 32 h 146"/>
                    <a:gd name="T10" fmla="*/ 48 w 68"/>
                    <a:gd name="T11" fmla="*/ 52 h 146"/>
                    <a:gd name="T12" fmla="*/ 40 w 68"/>
                    <a:gd name="T13" fmla="*/ 65 h 146"/>
                    <a:gd name="T14" fmla="*/ 24 w 68"/>
                    <a:gd name="T15" fmla="*/ 70 h 146"/>
                    <a:gd name="T16" fmla="*/ 16 w 68"/>
                    <a:gd name="T17" fmla="*/ 102 h 146"/>
                    <a:gd name="T18" fmla="*/ 8 w 68"/>
                    <a:gd name="T19" fmla="*/ 149 h 146"/>
                    <a:gd name="T20" fmla="*/ 8 w 68"/>
                    <a:gd name="T21" fmla="*/ 174 h 146"/>
                    <a:gd name="T22" fmla="*/ 0 w 68"/>
                    <a:gd name="T23" fmla="*/ 187 h 146"/>
                    <a:gd name="T24" fmla="*/ 0 w 68"/>
                    <a:gd name="T25" fmla="*/ 194 h 146"/>
                    <a:gd name="T26" fmla="*/ 0 w 68"/>
                    <a:gd name="T27" fmla="*/ 212 h 146"/>
                    <a:gd name="T28" fmla="*/ 24 w 68"/>
                    <a:gd name="T29" fmla="*/ 251 h 146"/>
                    <a:gd name="T30" fmla="*/ 16 w 68"/>
                    <a:gd name="T31" fmla="*/ 271 h 146"/>
                    <a:gd name="T32" fmla="*/ 32 w 68"/>
                    <a:gd name="T33" fmla="*/ 271 h 146"/>
                    <a:gd name="T34" fmla="*/ 48 w 68"/>
                    <a:gd name="T35" fmla="*/ 284 h 146"/>
                    <a:gd name="T36" fmla="*/ 56 w 68"/>
                    <a:gd name="T37" fmla="*/ 309 h 146"/>
                    <a:gd name="T38" fmla="*/ 56 w 68"/>
                    <a:gd name="T39" fmla="*/ 321 h 146"/>
                    <a:gd name="T40" fmla="*/ 56 w 68"/>
                    <a:gd name="T41" fmla="*/ 341 h 146"/>
                    <a:gd name="T42" fmla="*/ 48 w 68"/>
                    <a:gd name="T43" fmla="*/ 348 h 146"/>
                    <a:gd name="T44" fmla="*/ 48 w 68"/>
                    <a:gd name="T45" fmla="*/ 354 h 146"/>
                    <a:gd name="T46" fmla="*/ 40 w 68"/>
                    <a:gd name="T47" fmla="*/ 373 h 146"/>
                    <a:gd name="T48" fmla="*/ 48 w 68"/>
                    <a:gd name="T49" fmla="*/ 406 h 146"/>
                    <a:gd name="T50" fmla="*/ 40 w 68"/>
                    <a:gd name="T51" fmla="*/ 418 h 146"/>
                    <a:gd name="T52" fmla="*/ 48 w 68"/>
                    <a:gd name="T53" fmla="*/ 438 h 146"/>
                    <a:gd name="T54" fmla="*/ 64 w 68"/>
                    <a:gd name="T55" fmla="*/ 458 h 146"/>
                    <a:gd name="T56" fmla="*/ 103 w 68"/>
                    <a:gd name="T57" fmla="*/ 470 h 146"/>
                    <a:gd name="T58" fmla="*/ 135 w 68"/>
                    <a:gd name="T59" fmla="*/ 470 h 146"/>
                    <a:gd name="T60" fmla="*/ 141 w 68"/>
                    <a:gd name="T61" fmla="*/ 470 h 146"/>
                    <a:gd name="T62" fmla="*/ 157 w 68"/>
                    <a:gd name="T63" fmla="*/ 470 h 146"/>
                    <a:gd name="T64" fmla="*/ 181 w 68"/>
                    <a:gd name="T65" fmla="*/ 458 h 146"/>
                    <a:gd name="T66" fmla="*/ 197 w 68"/>
                    <a:gd name="T67" fmla="*/ 431 h 146"/>
                    <a:gd name="T68" fmla="*/ 204 w 68"/>
                    <a:gd name="T69" fmla="*/ 418 h 146"/>
                    <a:gd name="T70" fmla="*/ 220 w 68"/>
                    <a:gd name="T71" fmla="*/ 386 h 146"/>
                    <a:gd name="T72" fmla="*/ 244 w 68"/>
                    <a:gd name="T73" fmla="*/ 361 h 146"/>
                    <a:gd name="T74" fmla="*/ 252 w 68"/>
                    <a:gd name="T75" fmla="*/ 348 h 146"/>
                    <a:gd name="T76" fmla="*/ 268 w 68"/>
                    <a:gd name="T77" fmla="*/ 321 h 146"/>
                    <a:gd name="T78" fmla="*/ 268 w 68"/>
                    <a:gd name="T79" fmla="*/ 271 h 146"/>
                    <a:gd name="T80" fmla="*/ 260 w 68"/>
                    <a:gd name="T81" fmla="*/ 258 h 146"/>
                    <a:gd name="T82" fmla="*/ 236 w 68"/>
                    <a:gd name="T83" fmla="*/ 251 h 146"/>
                    <a:gd name="T84" fmla="*/ 220 w 68"/>
                    <a:gd name="T85" fmla="*/ 258 h 146"/>
                    <a:gd name="T86" fmla="*/ 212 w 68"/>
                    <a:gd name="T87" fmla="*/ 258 h 146"/>
                    <a:gd name="T88" fmla="*/ 197 w 68"/>
                    <a:gd name="T89" fmla="*/ 258 h 146"/>
                    <a:gd name="T90" fmla="*/ 204 w 68"/>
                    <a:gd name="T91" fmla="*/ 251 h 146"/>
                    <a:gd name="T92" fmla="*/ 212 w 68"/>
                    <a:gd name="T93" fmla="*/ 239 h 146"/>
                    <a:gd name="T94" fmla="*/ 220 w 68"/>
                    <a:gd name="T95" fmla="*/ 231 h 146"/>
                    <a:gd name="T96" fmla="*/ 220 w 68"/>
                    <a:gd name="T97" fmla="*/ 206 h 146"/>
                    <a:gd name="T98" fmla="*/ 220 w 68"/>
                    <a:gd name="T99" fmla="*/ 179 h 146"/>
                    <a:gd name="T100" fmla="*/ 212 w 68"/>
                    <a:gd name="T101" fmla="*/ 154 h 146"/>
                    <a:gd name="T102" fmla="*/ 189 w 68"/>
                    <a:gd name="T103" fmla="*/ 117 h 146"/>
                    <a:gd name="T104" fmla="*/ 165 w 68"/>
                    <a:gd name="T105" fmla="*/ 90 h 146"/>
                    <a:gd name="T106" fmla="*/ 149 w 68"/>
                    <a:gd name="T107" fmla="*/ 70 h 146"/>
                    <a:gd name="T108" fmla="*/ 127 w 68"/>
                    <a:gd name="T109" fmla="*/ 52 h 146"/>
                    <a:gd name="T110" fmla="*/ 103 w 68"/>
                    <a:gd name="T111" fmla="*/ 39 h 146"/>
                    <a:gd name="T112" fmla="*/ 95 w 68"/>
                    <a:gd name="T113" fmla="*/ 32 h 146"/>
                    <a:gd name="T114" fmla="*/ 79 w 68"/>
                    <a:gd name="T115" fmla="*/ 20 h 146"/>
                    <a:gd name="T116" fmla="*/ 79 w 68"/>
                    <a:gd name="T117" fmla="*/ 7 h 14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68"/>
                    <a:gd name="T178" fmla="*/ 0 h 146"/>
                    <a:gd name="T179" fmla="*/ 68 w 68"/>
                    <a:gd name="T180" fmla="*/ 146 h 14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68" h="146">
                      <a:moveTo>
                        <a:pt x="20" y="2"/>
                      </a:moveTo>
                      <a:lnTo>
                        <a:pt x="18" y="2"/>
                      </a:lnTo>
                      <a:lnTo>
                        <a:pt x="18" y="0"/>
                      </a:lnTo>
                      <a:lnTo>
                        <a:pt x="16" y="0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2"/>
                      </a:lnTo>
                      <a:lnTo>
                        <a:pt x="10" y="6"/>
                      </a:lnTo>
                      <a:lnTo>
                        <a:pt x="10" y="8"/>
                      </a:lnTo>
                      <a:lnTo>
                        <a:pt x="12" y="10"/>
                      </a:lnTo>
                      <a:lnTo>
                        <a:pt x="12" y="12"/>
                      </a:lnTo>
                      <a:lnTo>
                        <a:pt x="12" y="16"/>
                      </a:lnTo>
                      <a:lnTo>
                        <a:pt x="10" y="20"/>
                      </a:lnTo>
                      <a:lnTo>
                        <a:pt x="8" y="20"/>
                      </a:lnTo>
                      <a:lnTo>
                        <a:pt x="6" y="22"/>
                      </a:lnTo>
                      <a:lnTo>
                        <a:pt x="4" y="26"/>
                      </a:lnTo>
                      <a:lnTo>
                        <a:pt x="4" y="32"/>
                      </a:lnTo>
                      <a:lnTo>
                        <a:pt x="2" y="40"/>
                      </a:lnTo>
                      <a:lnTo>
                        <a:pt x="2" y="46"/>
                      </a:lnTo>
                      <a:lnTo>
                        <a:pt x="2" y="52"/>
                      </a:lnTo>
                      <a:lnTo>
                        <a:pt x="2" y="54"/>
                      </a:lnTo>
                      <a:lnTo>
                        <a:pt x="2" y="56"/>
                      </a:lnTo>
                      <a:lnTo>
                        <a:pt x="0" y="58"/>
                      </a:lnTo>
                      <a:lnTo>
                        <a:pt x="0" y="60"/>
                      </a:lnTo>
                      <a:lnTo>
                        <a:pt x="0" y="62"/>
                      </a:lnTo>
                      <a:lnTo>
                        <a:pt x="0" y="66"/>
                      </a:lnTo>
                      <a:lnTo>
                        <a:pt x="2" y="72"/>
                      </a:lnTo>
                      <a:lnTo>
                        <a:pt x="6" y="78"/>
                      </a:lnTo>
                      <a:lnTo>
                        <a:pt x="2" y="84"/>
                      </a:lnTo>
                      <a:lnTo>
                        <a:pt x="4" y="84"/>
                      </a:lnTo>
                      <a:lnTo>
                        <a:pt x="6" y="84"/>
                      </a:lnTo>
                      <a:lnTo>
                        <a:pt x="8" y="84"/>
                      </a:lnTo>
                      <a:lnTo>
                        <a:pt x="10" y="86"/>
                      </a:lnTo>
                      <a:lnTo>
                        <a:pt x="12" y="88"/>
                      </a:lnTo>
                      <a:lnTo>
                        <a:pt x="14" y="92"/>
                      </a:lnTo>
                      <a:lnTo>
                        <a:pt x="14" y="96"/>
                      </a:lnTo>
                      <a:lnTo>
                        <a:pt x="14" y="98"/>
                      </a:lnTo>
                      <a:lnTo>
                        <a:pt x="14" y="100"/>
                      </a:lnTo>
                      <a:lnTo>
                        <a:pt x="16" y="102"/>
                      </a:lnTo>
                      <a:lnTo>
                        <a:pt x="14" y="106"/>
                      </a:lnTo>
                      <a:lnTo>
                        <a:pt x="14" y="108"/>
                      </a:lnTo>
                      <a:lnTo>
                        <a:pt x="12" y="108"/>
                      </a:lnTo>
                      <a:lnTo>
                        <a:pt x="12" y="110"/>
                      </a:lnTo>
                      <a:lnTo>
                        <a:pt x="10" y="112"/>
                      </a:lnTo>
                      <a:lnTo>
                        <a:pt x="10" y="116"/>
                      </a:lnTo>
                      <a:lnTo>
                        <a:pt x="10" y="120"/>
                      </a:lnTo>
                      <a:lnTo>
                        <a:pt x="12" y="126"/>
                      </a:lnTo>
                      <a:lnTo>
                        <a:pt x="12" y="128"/>
                      </a:lnTo>
                      <a:lnTo>
                        <a:pt x="10" y="130"/>
                      </a:lnTo>
                      <a:lnTo>
                        <a:pt x="10" y="132"/>
                      </a:lnTo>
                      <a:lnTo>
                        <a:pt x="12" y="136"/>
                      </a:lnTo>
                      <a:lnTo>
                        <a:pt x="12" y="140"/>
                      </a:lnTo>
                      <a:lnTo>
                        <a:pt x="16" y="142"/>
                      </a:lnTo>
                      <a:lnTo>
                        <a:pt x="22" y="144"/>
                      </a:lnTo>
                      <a:lnTo>
                        <a:pt x="26" y="146"/>
                      </a:lnTo>
                      <a:lnTo>
                        <a:pt x="30" y="146"/>
                      </a:lnTo>
                      <a:lnTo>
                        <a:pt x="34" y="146"/>
                      </a:lnTo>
                      <a:lnTo>
                        <a:pt x="36" y="146"/>
                      </a:lnTo>
                      <a:lnTo>
                        <a:pt x="38" y="146"/>
                      </a:lnTo>
                      <a:lnTo>
                        <a:pt x="40" y="146"/>
                      </a:lnTo>
                      <a:lnTo>
                        <a:pt x="44" y="144"/>
                      </a:lnTo>
                      <a:lnTo>
                        <a:pt x="46" y="142"/>
                      </a:lnTo>
                      <a:lnTo>
                        <a:pt x="48" y="140"/>
                      </a:lnTo>
                      <a:lnTo>
                        <a:pt x="50" y="134"/>
                      </a:lnTo>
                      <a:lnTo>
                        <a:pt x="52" y="130"/>
                      </a:lnTo>
                      <a:lnTo>
                        <a:pt x="52" y="126"/>
                      </a:lnTo>
                      <a:lnTo>
                        <a:pt x="56" y="120"/>
                      </a:lnTo>
                      <a:lnTo>
                        <a:pt x="58" y="116"/>
                      </a:lnTo>
                      <a:lnTo>
                        <a:pt x="62" y="112"/>
                      </a:lnTo>
                      <a:lnTo>
                        <a:pt x="64" y="110"/>
                      </a:lnTo>
                      <a:lnTo>
                        <a:pt x="64" y="108"/>
                      </a:lnTo>
                      <a:lnTo>
                        <a:pt x="66" y="104"/>
                      </a:lnTo>
                      <a:lnTo>
                        <a:pt x="68" y="100"/>
                      </a:lnTo>
                      <a:lnTo>
                        <a:pt x="68" y="92"/>
                      </a:lnTo>
                      <a:lnTo>
                        <a:pt x="68" y="84"/>
                      </a:lnTo>
                      <a:lnTo>
                        <a:pt x="66" y="80"/>
                      </a:lnTo>
                      <a:lnTo>
                        <a:pt x="62" y="78"/>
                      </a:lnTo>
                      <a:lnTo>
                        <a:pt x="60" y="78"/>
                      </a:lnTo>
                      <a:lnTo>
                        <a:pt x="56" y="80"/>
                      </a:lnTo>
                      <a:lnTo>
                        <a:pt x="54" y="80"/>
                      </a:lnTo>
                      <a:lnTo>
                        <a:pt x="52" y="80"/>
                      </a:lnTo>
                      <a:lnTo>
                        <a:pt x="50" y="80"/>
                      </a:lnTo>
                      <a:lnTo>
                        <a:pt x="52" y="78"/>
                      </a:lnTo>
                      <a:lnTo>
                        <a:pt x="54" y="74"/>
                      </a:lnTo>
                      <a:lnTo>
                        <a:pt x="56" y="72"/>
                      </a:lnTo>
                      <a:lnTo>
                        <a:pt x="56" y="68"/>
                      </a:lnTo>
                      <a:lnTo>
                        <a:pt x="56" y="64"/>
                      </a:lnTo>
                      <a:lnTo>
                        <a:pt x="56" y="58"/>
                      </a:lnTo>
                      <a:lnTo>
                        <a:pt x="56" y="56"/>
                      </a:lnTo>
                      <a:lnTo>
                        <a:pt x="56" y="52"/>
                      </a:lnTo>
                      <a:lnTo>
                        <a:pt x="54" y="48"/>
                      </a:lnTo>
                      <a:lnTo>
                        <a:pt x="52" y="42"/>
                      </a:lnTo>
                      <a:lnTo>
                        <a:pt x="48" y="36"/>
                      </a:lnTo>
                      <a:lnTo>
                        <a:pt x="44" y="30"/>
                      </a:lnTo>
                      <a:lnTo>
                        <a:pt x="42" y="28"/>
                      </a:lnTo>
                      <a:lnTo>
                        <a:pt x="40" y="26"/>
                      </a:lnTo>
                      <a:lnTo>
                        <a:pt x="38" y="22"/>
                      </a:lnTo>
                      <a:lnTo>
                        <a:pt x="36" y="18"/>
                      </a:lnTo>
                      <a:lnTo>
                        <a:pt x="32" y="16"/>
                      </a:lnTo>
                      <a:lnTo>
                        <a:pt x="30" y="14"/>
                      </a:lnTo>
                      <a:lnTo>
                        <a:pt x="26" y="12"/>
                      </a:lnTo>
                      <a:lnTo>
                        <a:pt x="24" y="10"/>
                      </a:lnTo>
                      <a:lnTo>
                        <a:pt x="22" y="8"/>
                      </a:lnTo>
                      <a:lnTo>
                        <a:pt x="20" y="6"/>
                      </a:lnTo>
                      <a:lnTo>
                        <a:pt x="18" y="4"/>
                      </a:lnTo>
                      <a:lnTo>
                        <a:pt x="20" y="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09" name="Freeform 367"/>
                <p:cNvSpPr>
                  <a:spLocks/>
                </p:cNvSpPr>
                <p:nvPr/>
              </p:nvSpPr>
              <p:spPr bwMode="gray">
                <a:xfrm>
                  <a:off x="3704" y="1874"/>
                  <a:ext cx="99" cy="83"/>
                </a:xfrm>
                <a:custGeom>
                  <a:avLst/>
                  <a:gdLst>
                    <a:gd name="T0" fmla="*/ 95 w 50"/>
                    <a:gd name="T1" fmla="*/ 58 h 46"/>
                    <a:gd name="T2" fmla="*/ 95 w 50"/>
                    <a:gd name="T3" fmla="*/ 58 h 46"/>
                    <a:gd name="T4" fmla="*/ 87 w 50"/>
                    <a:gd name="T5" fmla="*/ 58 h 46"/>
                    <a:gd name="T6" fmla="*/ 71 w 50"/>
                    <a:gd name="T7" fmla="*/ 58 h 46"/>
                    <a:gd name="T8" fmla="*/ 63 w 50"/>
                    <a:gd name="T9" fmla="*/ 65 h 46"/>
                    <a:gd name="T10" fmla="*/ 48 w 50"/>
                    <a:gd name="T11" fmla="*/ 72 h 46"/>
                    <a:gd name="T12" fmla="*/ 40 w 50"/>
                    <a:gd name="T13" fmla="*/ 78 h 46"/>
                    <a:gd name="T14" fmla="*/ 32 w 50"/>
                    <a:gd name="T15" fmla="*/ 85 h 46"/>
                    <a:gd name="T16" fmla="*/ 32 w 50"/>
                    <a:gd name="T17" fmla="*/ 85 h 46"/>
                    <a:gd name="T18" fmla="*/ 24 w 50"/>
                    <a:gd name="T19" fmla="*/ 85 h 46"/>
                    <a:gd name="T20" fmla="*/ 16 w 50"/>
                    <a:gd name="T21" fmla="*/ 85 h 46"/>
                    <a:gd name="T22" fmla="*/ 8 w 50"/>
                    <a:gd name="T23" fmla="*/ 92 h 46"/>
                    <a:gd name="T24" fmla="*/ 0 w 50"/>
                    <a:gd name="T25" fmla="*/ 97 h 46"/>
                    <a:gd name="T26" fmla="*/ 0 w 50"/>
                    <a:gd name="T27" fmla="*/ 105 h 46"/>
                    <a:gd name="T28" fmla="*/ 0 w 50"/>
                    <a:gd name="T29" fmla="*/ 125 h 46"/>
                    <a:gd name="T30" fmla="*/ 0 w 50"/>
                    <a:gd name="T31" fmla="*/ 125 h 46"/>
                    <a:gd name="T32" fmla="*/ 16 w 50"/>
                    <a:gd name="T33" fmla="*/ 130 h 46"/>
                    <a:gd name="T34" fmla="*/ 24 w 50"/>
                    <a:gd name="T35" fmla="*/ 137 h 46"/>
                    <a:gd name="T36" fmla="*/ 48 w 50"/>
                    <a:gd name="T37" fmla="*/ 143 h 46"/>
                    <a:gd name="T38" fmla="*/ 71 w 50"/>
                    <a:gd name="T39" fmla="*/ 150 h 46"/>
                    <a:gd name="T40" fmla="*/ 95 w 50"/>
                    <a:gd name="T41" fmla="*/ 150 h 46"/>
                    <a:gd name="T42" fmla="*/ 101 w 50"/>
                    <a:gd name="T43" fmla="*/ 150 h 46"/>
                    <a:gd name="T44" fmla="*/ 117 w 50"/>
                    <a:gd name="T45" fmla="*/ 150 h 46"/>
                    <a:gd name="T46" fmla="*/ 133 w 50"/>
                    <a:gd name="T47" fmla="*/ 143 h 46"/>
                    <a:gd name="T48" fmla="*/ 149 w 50"/>
                    <a:gd name="T49" fmla="*/ 143 h 46"/>
                    <a:gd name="T50" fmla="*/ 172 w 50"/>
                    <a:gd name="T51" fmla="*/ 143 h 46"/>
                    <a:gd name="T52" fmla="*/ 188 w 50"/>
                    <a:gd name="T53" fmla="*/ 143 h 46"/>
                    <a:gd name="T54" fmla="*/ 196 w 50"/>
                    <a:gd name="T55" fmla="*/ 150 h 46"/>
                    <a:gd name="T56" fmla="*/ 196 w 50"/>
                    <a:gd name="T57" fmla="*/ 143 h 46"/>
                    <a:gd name="T58" fmla="*/ 188 w 50"/>
                    <a:gd name="T59" fmla="*/ 137 h 46"/>
                    <a:gd name="T60" fmla="*/ 188 w 50"/>
                    <a:gd name="T61" fmla="*/ 117 h 46"/>
                    <a:gd name="T62" fmla="*/ 180 w 50"/>
                    <a:gd name="T63" fmla="*/ 97 h 46"/>
                    <a:gd name="T64" fmla="*/ 172 w 50"/>
                    <a:gd name="T65" fmla="*/ 85 h 46"/>
                    <a:gd name="T66" fmla="*/ 164 w 50"/>
                    <a:gd name="T67" fmla="*/ 78 h 46"/>
                    <a:gd name="T68" fmla="*/ 156 w 50"/>
                    <a:gd name="T69" fmla="*/ 72 h 46"/>
                    <a:gd name="T70" fmla="*/ 156 w 50"/>
                    <a:gd name="T71" fmla="*/ 58 h 46"/>
                    <a:gd name="T72" fmla="*/ 149 w 50"/>
                    <a:gd name="T73" fmla="*/ 45 h 46"/>
                    <a:gd name="T74" fmla="*/ 149 w 50"/>
                    <a:gd name="T75" fmla="*/ 32 h 46"/>
                    <a:gd name="T76" fmla="*/ 141 w 50"/>
                    <a:gd name="T77" fmla="*/ 20 h 46"/>
                    <a:gd name="T78" fmla="*/ 125 w 50"/>
                    <a:gd name="T79" fmla="*/ 7 h 46"/>
                    <a:gd name="T80" fmla="*/ 117 w 50"/>
                    <a:gd name="T81" fmla="*/ 0 h 46"/>
                    <a:gd name="T82" fmla="*/ 101 w 50"/>
                    <a:gd name="T83" fmla="*/ 7 h 46"/>
                    <a:gd name="T84" fmla="*/ 95 w 50"/>
                    <a:gd name="T85" fmla="*/ 58 h 46"/>
                    <a:gd name="T86" fmla="*/ 95 w 50"/>
                    <a:gd name="T87" fmla="*/ 58 h 4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50"/>
                    <a:gd name="T133" fmla="*/ 0 h 46"/>
                    <a:gd name="T134" fmla="*/ 50 w 50"/>
                    <a:gd name="T135" fmla="*/ 46 h 4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50" h="46">
                      <a:moveTo>
                        <a:pt x="24" y="18"/>
                      </a:moveTo>
                      <a:lnTo>
                        <a:pt x="24" y="18"/>
                      </a:lnTo>
                      <a:lnTo>
                        <a:pt x="22" y="18"/>
                      </a:lnTo>
                      <a:lnTo>
                        <a:pt x="18" y="18"/>
                      </a:lnTo>
                      <a:lnTo>
                        <a:pt x="16" y="20"/>
                      </a:lnTo>
                      <a:lnTo>
                        <a:pt x="12" y="22"/>
                      </a:lnTo>
                      <a:lnTo>
                        <a:pt x="10" y="24"/>
                      </a:lnTo>
                      <a:lnTo>
                        <a:pt x="8" y="26"/>
                      </a:lnTo>
                      <a:lnTo>
                        <a:pt x="6" y="26"/>
                      </a:lnTo>
                      <a:lnTo>
                        <a:pt x="4" y="26"/>
                      </a:lnTo>
                      <a:lnTo>
                        <a:pt x="2" y="28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0" y="38"/>
                      </a:lnTo>
                      <a:lnTo>
                        <a:pt x="4" y="40"/>
                      </a:lnTo>
                      <a:lnTo>
                        <a:pt x="6" y="42"/>
                      </a:lnTo>
                      <a:lnTo>
                        <a:pt x="12" y="44"/>
                      </a:lnTo>
                      <a:lnTo>
                        <a:pt x="18" y="46"/>
                      </a:lnTo>
                      <a:lnTo>
                        <a:pt x="24" y="46"/>
                      </a:lnTo>
                      <a:lnTo>
                        <a:pt x="26" y="46"/>
                      </a:lnTo>
                      <a:lnTo>
                        <a:pt x="30" y="46"/>
                      </a:lnTo>
                      <a:lnTo>
                        <a:pt x="34" y="44"/>
                      </a:lnTo>
                      <a:lnTo>
                        <a:pt x="38" y="44"/>
                      </a:lnTo>
                      <a:lnTo>
                        <a:pt x="44" y="44"/>
                      </a:lnTo>
                      <a:lnTo>
                        <a:pt x="48" y="44"/>
                      </a:lnTo>
                      <a:lnTo>
                        <a:pt x="50" y="46"/>
                      </a:lnTo>
                      <a:lnTo>
                        <a:pt x="50" y="44"/>
                      </a:lnTo>
                      <a:lnTo>
                        <a:pt x="48" y="42"/>
                      </a:lnTo>
                      <a:lnTo>
                        <a:pt x="48" y="36"/>
                      </a:lnTo>
                      <a:lnTo>
                        <a:pt x="46" y="30"/>
                      </a:lnTo>
                      <a:lnTo>
                        <a:pt x="44" y="26"/>
                      </a:lnTo>
                      <a:lnTo>
                        <a:pt x="42" y="24"/>
                      </a:lnTo>
                      <a:lnTo>
                        <a:pt x="40" y="22"/>
                      </a:lnTo>
                      <a:lnTo>
                        <a:pt x="40" y="18"/>
                      </a:lnTo>
                      <a:lnTo>
                        <a:pt x="38" y="14"/>
                      </a:lnTo>
                      <a:lnTo>
                        <a:pt x="38" y="10"/>
                      </a:lnTo>
                      <a:lnTo>
                        <a:pt x="36" y="6"/>
                      </a:lnTo>
                      <a:lnTo>
                        <a:pt x="32" y="2"/>
                      </a:lnTo>
                      <a:lnTo>
                        <a:pt x="30" y="0"/>
                      </a:lnTo>
                      <a:lnTo>
                        <a:pt x="26" y="2"/>
                      </a:lnTo>
                      <a:lnTo>
                        <a:pt x="24" y="1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10" name="Freeform 368"/>
                <p:cNvSpPr>
                  <a:spLocks/>
                </p:cNvSpPr>
                <p:nvPr/>
              </p:nvSpPr>
              <p:spPr bwMode="gray">
                <a:xfrm>
                  <a:off x="4203" y="1584"/>
                  <a:ext cx="119" cy="79"/>
                </a:xfrm>
                <a:custGeom>
                  <a:avLst/>
                  <a:gdLst>
                    <a:gd name="T0" fmla="*/ 56 w 60"/>
                    <a:gd name="T1" fmla="*/ 7 h 44"/>
                    <a:gd name="T2" fmla="*/ 56 w 60"/>
                    <a:gd name="T3" fmla="*/ 7 h 44"/>
                    <a:gd name="T4" fmla="*/ 48 w 60"/>
                    <a:gd name="T5" fmla="*/ 7 h 44"/>
                    <a:gd name="T6" fmla="*/ 40 w 60"/>
                    <a:gd name="T7" fmla="*/ 7 h 44"/>
                    <a:gd name="T8" fmla="*/ 32 w 60"/>
                    <a:gd name="T9" fmla="*/ 7 h 44"/>
                    <a:gd name="T10" fmla="*/ 16 w 60"/>
                    <a:gd name="T11" fmla="*/ 7 h 44"/>
                    <a:gd name="T12" fmla="*/ 8 w 60"/>
                    <a:gd name="T13" fmla="*/ 13 h 44"/>
                    <a:gd name="T14" fmla="*/ 0 w 60"/>
                    <a:gd name="T15" fmla="*/ 25 h 44"/>
                    <a:gd name="T16" fmla="*/ 0 w 60"/>
                    <a:gd name="T17" fmla="*/ 40 h 44"/>
                    <a:gd name="T18" fmla="*/ 0 w 60"/>
                    <a:gd name="T19" fmla="*/ 45 h 44"/>
                    <a:gd name="T20" fmla="*/ 0 w 60"/>
                    <a:gd name="T21" fmla="*/ 52 h 44"/>
                    <a:gd name="T22" fmla="*/ 0 w 60"/>
                    <a:gd name="T23" fmla="*/ 65 h 44"/>
                    <a:gd name="T24" fmla="*/ 0 w 60"/>
                    <a:gd name="T25" fmla="*/ 77 h 44"/>
                    <a:gd name="T26" fmla="*/ 0 w 60"/>
                    <a:gd name="T27" fmla="*/ 90 h 44"/>
                    <a:gd name="T28" fmla="*/ 8 w 60"/>
                    <a:gd name="T29" fmla="*/ 102 h 44"/>
                    <a:gd name="T30" fmla="*/ 16 w 60"/>
                    <a:gd name="T31" fmla="*/ 117 h 44"/>
                    <a:gd name="T32" fmla="*/ 24 w 60"/>
                    <a:gd name="T33" fmla="*/ 122 h 44"/>
                    <a:gd name="T34" fmla="*/ 48 w 60"/>
                    <a:gd name="T35" fmla="*/ 129 h 44"/>
                    <a:gd name="T36" fmla="*/ 48 w 60"/>
                    <a:gd name="T37" fmla="*/ 129 h 44"/>
                    <a:gd name="T38" fmla="*/ 56 w 60"/>
                    <a:gd name="T39" fmla="*/ 135 h 44"/>
                    <a:gd name="T40" fmla="*/ 71 w 60"/>
                    <a:gd name="T41" fmla="*/ 142 h 44"/>
                    <a:gd name="T42" fmla="*/ 87 w 60"/>
                    <a:gd name="T43" fmla="*/ 142 h 44"/>
                    <a:gd name="T44" fmla="*/ 103 w 60"/>
                    <a:gd name="T45" fmla="*/ 135 h 44"/>
                    <a:gd name="T46" fmla="*/ 228 w 60"/>
                    <a:gd name="T47" fmla="*/ 135 h 44"/>
                    <a:gd name="T48" fmla="*/ 236 w 60"/>
                    <a:gd name="T49" fmla="*/ 117 h 44"/>
                    <a:gd name="T50" fmla="*/ 228 w 60"/>
                    <a:gd name="T51" fmla="*/ 110 h 44"/>
                    <a:gd name="T52" fmla="*/ 228 w 60"/>
                    <a:gd name="T53" fmla="*/ 102 h 44"/>
                    <a:gd name="T54" fmla="*/ 228 w 60"/>
                    <a:gd name="T55" fmla="*/ 90 h 44"/>
                    <a:gd name="T56" fmla="*/ 220 w 60"/>
                    <a:gd name="T57" fmla="*/ 72 h 44"/>
                    <a:gd name="T58" fmla="*/ 220 w 60"/>
                    <a:gd name="T59" fmla="*/ 52 h 44"/>
                    <a:gd name="T60" fmla="*/ 212 w 60"/>
                    <a:gd name="T61" fmla="*/ 40 h 44"/>
                    <a:gd name="T62" fmla="*/ 212 w 60"/>
                    <a:gd name="T63" fmla="*/ 25 h 44"/>
                    <a:gd name="T64" fmla="*/ 212 w 60"/>
                    <a:gd name="T65" fmla="*/ 20 h 44"/>
                    <a:gd name="T66" fmla="*/ 204 w 60"/>
                    <a:gd name="T67" fmla="*/ 13 h 44"/>
                    <a:gd name="T68" fmla="*/ 188 w 60"/>
                    <a:gd name="T69" fmla="*/ 0 h 44"/>
                    <a:gd name="T70" fmla="*/ 173 w 60"/>
                    <a:gd name="T71" fmla="*/ 0 h 44"/>
                    <a:gd name="T72" fmla="*/ 149 w 60"/>
                    <a:gd name="T73" fmla="*/ 0 h 44"/>
                    <a:gd name="T74" fmla="*/ 119 w 60"/>
                    <a:gd name="T75" fmla="*/ 7 h 44"/>
                    <a:gd name="T76" fmla="*/ 56 w 60"/>
                    <a:gd name="T77" fmla="*/ 7 h 44"/>
                    <a:gd name="T78" fmla="*/ 56 w 60"/>
                    <a:gd name="T79" fmla="*/ 7 h 4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60"/>
                    <a:gd name="T121" fmla="*/ 0 h 44"/>
                    <a:gd name="T122" fmla="*/ 60 w 60"/>
                    <a:gd name="T123" fmla="*/ 44 h 4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60" h="44">
                      <a:moveTo>
                        <a:pt x="14" y="2"/>
                      </a:moveTo>
                      <a:lnTo>
                        <a:pt x="14" y="2"/>
                      </a:lnTo>
                      <a:lnTo>
                        <a:pt x="12" y="2"/>
                      </a:lnTo>
                      <a:lnTo>
                        <a:pt x="10" y="2"/>
                      </a:lnTo>
                      <a:lnTo>
                        <a:pt x="8" y="2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0" y="8"/>
                      </a:lnTo>
                      <a:lnTo>
                        <a:pt x="0" y="12"/>
                      </a:lnTo>
                      <a:lnTo>
                        <a:pt x="0" y="14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4"/>
                      </a:lnTo>
                      <a:lnTo>
                        <a:pt x="0" y="28"/>
                      </a:lnTo>
                      <a:lnTo>
                        <a:pt x="2" y="32"/>
                      </a:lnTo>
                      <a:lnTo>
                        <a:pt x="4" y="36"/>
                      </a:lnTo>
                      <a:lnTo>
                        <a:pt x="6" y="38"/>
                      </a:lnTo>
                      <a:lnTo>
                        <a:pt x="12" y="40"/>
                      </a:lnTo>
                      <a:lnTo>
                        <a:pt x="14" y="42"/>
                      </a:lnTo>
                      <a:lnTo>
                        <a:pt x="18" y="44"/>
                      </a:lnTo>
                      <a:lnTo>
                        <a:pt x="22" y="44"/>
                      </a:lnTo>
                      <a:lnTo>
                        <a:pt x="26" y="42"/>
                      </a:lnTo>
                      <a:lnTo>
                        <a:pt x="58" y="42"/>
                      </a:lnTo>
                      <a:lnTo>
                        <a:pt x="60" y="36"/>
                      </a:lnTo>
                      <a:lnTo>
                        <a:pt x="58" y="34"/>
                      </a:lnTo>
                      <a:lnTo>
                        <a:pt x="58" y="32"/>
                      </a:lnTo>
                      <a:lnTo>
                        <a:pt x="58" y="28"/>
                      </a:lnTo>
                      <a:lnTo>
                        <a:pt x="56" y="22"/>
                      </a:lnTo>
                      <a:lnTo>
                        <a:pt x="56" y="16"/>
                      </a:lnTo>
                      <a:lnTo>
                        <a:pt x="54" y="12"/>
                      </a:lnTo>
                      <a:lnTo>
                        <a:pt x="54" y="8"/>
                      </a:lnTo>
                      <a:lnTo>
                        <a:pt x="54" y="6"/>
                      </a:lnTo>
                      <a:lnTo>
                        <a:pt x="52" y="4"/>
                      </a:lnTo>
                      <a:lnTo>
                        <a:pt x="48" y="0"/>
                      </a:lnTo>
                      <a:lnTo>
                        <a:pt x="44" y="0"/>
                      </a:lnTo>
                      <a:lnTo>
                        <a:pt x="38" y="0"/>
                      </a:lnTo>
                      <a:lnTo>
                        <a:pt x="30" y="2"/>
                      </a:lnTo>
                      <a:lnTo>
                        <a:pt x="14" y="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11" name="Freeform 369"/>
                <p:cNvSpPr>
                  <a:spLocks/>
                </p:cNvSpPr>
                <p:nvPr/>
              </p:nvSpPr>
              <p:spPr bwMode="gray">
                <a:xfrm>
                  <a:off x="4286" y="1953"/>
                  <a:ext cx="47" cy="58"/>
                </a:xfrm>
                <a:custGeom>
                  <a:avLst/>
                  <a:gdLst>
                    <a:gd name="T0" fmla="*/ 39 w 24"/>
                    <a:gd name="T1" fmla="*/ 0 h 32"/>
                    <a:gd name="T2" fmla="*/ 39 w 24"/>
                    <a:gd name="T3" fmla="*/ 0 h 32"/>
                    <a:gd name="T4" fmla="*/ 31 w 24"/>
                    <a:gd name="T5" fmla="*/ 0 h 32"/>
                    <a:gd name="T6" fmla="*/ 24 w 24"/>
                    <a:gd name="T7" fmla="*/ 0 h 32"/>
                    <a:gd name="T8" fmla="*/ 16 w 24"/>
                    <a:gd name="T9" fmla="*/ 7 h 32"/>
                    <a:gd name="T10" fmla="*/ 8 w 24"/>
                    <a:gd name="T11" fmla="*/ 13 h 32"/>
                    <a:gd name="T12" fmla="*/ 0 w 24"/>
                    <a:gd name="T13" fmla="*/ 27 h 32"/>
                    <a:gd name="T14" fmla="*/ 0 w 24"/>
                    <a:gd name="T15" fmla="*/ 45 h 32"/>
                    <a:gd name="T16" fmla="*/ 0 w 24"/>
                    <a:gd name="T17" fmla="*/ 53 h 32"/>
                    <a:gd name="T18" fmla="*/ 0 w 24"/>
                    <a:gd name="T19" fmla="*/ 60 h 32"/>
                    <a:gd name="T20" fmla="*/ 0 w 24"/>
                    <a:gd name="T21" fmla="*/ 72 h 32"/>
                    <a:gd name="T22" fmla="*/ 0 w 24"/>
                    <a:gd name="T23" fmla="*/ 85 h 32"/>
                    <a:gd name="T24" fmla="*/ 8 w 24"/>
                    <a:gd name="T25" fmla="*/ 98 h 32"/>
                    <a:gd name="T26" fmla="*/ 24 w 24"/>
                    <a:gd name="T27" fmla="*/ 105 h 32"/>
                    <a:gd name="T28" fmla="*/ 31 w 24"/>
                    <a:gd name="T29" fmla="*/ 105 h 32"/>
                    <a:gd name="T30" fmla="*/ 39 w 24"/>
                    <a:gd name="T31" fmla="*/ 105 h 32"/>
                    <a:gd name="T32" fmla="*/ 47 w 24"/>
                    <a:gd name="T33" fmla="*/ 105 h 32"/>
                    <a:gd name="T34" fmla="*/ 61 w 24"/>
                    <a:gd name="T35" fmla="*/ 105 h 32"/>
                    <a:gd name="T36" fmla="*/ 69 w 24"/>
                    <a:gd name="T37" fmla="*/ 105 h 32"/>
                    <a:gd name="T38" fmla="*/ 84 w 24"/>
                    <a:gd name="T39" fmla="*/ 98 h 32"/>
                    <a:gd name="T40" fmla="*/ 92 w 24"/>
                    <a:gd name="T41" fmla="*/ 92 h 32"/>
                    <a:gd name="T42" fmla="*/ 92 w 24"/>
                    <a:gd name="T43" fmla="*/ 85 h 32"/>
                    <a:gd name="T44" fmla="*/ 92 w 24"/>
                    <a:gd name="T45" fmla="*/ 78 h 32"/>
                    <a:gd name="T46" fmla="*/ 92 w 24"/>
                    <a:gd name="T47" fmla="*/ 72 h 32"/>
                    <a:gd name="T48" fmla="*/ 92 w 24"/>
                    <a:gd name="T49" fmla="*/ 65 h 32"/>
                    <a:gd name="T50" fmla="*/ 92 w 24"/>
                    <a:gd name="T51" fmla="*/ 53 h 32"/>
                    <a:gd name="T52" fmla="*/ 92 w 24"/>
                    <a:gd name="T53" fmla="*/ 40 h 32"/>
                    <a:gd name="T54" fmla="*/ 92 w 24"/>
                    <a:gd name="T55" fmla="*/ 27 h 32"/>
                    <a:gd name="T56" fmla="*/ 84 w 24"/>
                    <a:gd name="T57" fmla="*/ 13 h 32"/>
                    <a:gd name="T58" fmla="*/ 76 w 24"/>
                    <a:gd name="T59" fmla="*/ 7 h 32"/>
                    <a:gd name="T60" fmla="*/ 61 w 24"/>
                    <a:gd name="T61" fmla="*/ 0 h 32"/>
                    <a:gd name="T62" fmla="*/ 39 w 24"/>
                    <a:gd name="T63" fmla="*/ 0 h 32"/>
                    <a:gd name="T64" fmla="*/ 39 w 24"/>
                    <a:gd name="T65" fmla="*/ 0 h 3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32"/>
                    <a:gd name="T101" fmla="*/ 24 w 24"/>
                    <a:gd name="T102" fmla="*/ 32 h 3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32">
                      <a:moveTo>
                        <a:pt x="10" y="0"/>
                      </a:move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0" y="8"/>
                      </a:lnTo>
                      <a:lnTo>
                        <a:pt x="0" y="14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2" y="30"/>
                      </a:lnTo>
                      <a:lnTo>
                        <a:pt x="6" y="32"/>
                      </a:lnTo>
                      <a:lnTo>
                        <a:pt x="8" y="32"/>
                      </a:lnTo>
                      <a:lnTo>
                        <a:pt x="10" y="32"/>
                      </a:lnTo>
                      <a:lnTo>
                        <a:pt x="12" y="32"/>
                      </a:lnTo>
                      <a:lnTo>
                        <a:pt x="16" y="32"/>
                      </a:lnTo>
                      <a:lnTo>
                        <a:pt x="18" y="32"/>
                      </a:lnTo>
                      <a:lnTo>
                        <a:pt x="22" y="30"/>
                      </a:lnTo>
                      <a:lnTo>
                        <a:pt x="24" y="28"/>
                      </a:lnTo>
                      <a:lnTo>
                        <a:pt x="24" y="26"/>
                      </a:lnTo>
                      <a:lnTo>
                        <a:pt x="24" y="24"/>
                      </a:lnTo>
                      <a:lnTo>
                        <a:pt x="24" y="22"/>
                      </a:lnTo>
                      <a:lnTo>
                        <a:pt x="24" y="20"/>
                      </a:lnTo>
                      <a:lnTo>
                        <a:pt x="24" y="16"/>
                      </a:lnTo>
                      <a:lnTo>
                        <a:pt x="24" y="12"/>
                      </a:lnTo>
                      <a:lnTo>
                        <a:pt x="24" y="8"/>
                      </a:lnTo>
                      <a:lnTo>
                        <a:pt x="22" y="4"/>
                      </a:lnTo>
                      <a:lnTo>
                        <a:pt x="20" y="2"/>
                      </a:lnTo>
                      <a:lnTo>
                        <a:pt x="16" y="0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12" name="Freeform 370"/>
                <p:cNvSpPr>
                  <a:spLocks/>
                </p:cNvSpPr>
                <p:nvPr/>
              </p:nvSpPr>
              <p:spPr bwMode="gray">
                <a:xfrm>
                  <a:off x="4266" y="1089"/>
                  <a:ext cx="451" cy="481"/>
                </a:xfrm>
                <a:custGeom>
                  <a:avLst/>
                  <a:gdLst>
                    <a:gd name="T0" fmla="*/ 805 w 228"/>
                    <a:gd name="T1" fmla="*/ 264 h 268"/>
                    <a:gd name="T2" fmla="*/ 775 w 228"/>
                    <a:gd name="T3" fmla="*/ 271 h 268"/>
                    <a:gd name="T4" fmla="*/ 775 w 228"/>
                    <a:gd name="T5" fmla="*/ 296 h 268"/>
                    <a:gd name="T6" fmla="*/ 799 w 228"/>
                    <a:gd name="T7" fmla="*/ 309 h 268"/>
                    <a:gd name="T8" fmla="*/ 783 w 228"/>
                    <a:gd name="T9" fmla="*/ 336 h 268"/>
                    <a:gd name="T10" fmla="*/ 837 w 228"/>
                    <a:gd name="T11" fmla="*/ 361 h 268"/>
                    <a:gd name="T12" fmla="*/ 736 w 228"/>
                    <a:gd name="T13" fmla="*/ 393 h 268"/>
                    <a:gd name="T14" fmla="*/ 641 w 228"/>
                    <a:gd name="T15" fmla="*/ 445 h 268"/>
                    <a:gd name="T16" fmla="*/ 595 w 228"/>
                    <a:gd name="T17" fmla="*/ 495 h 268"/>
                    <a:gd name="T18" fmla="*/ 548 w 228"/>
                    <a:gd name="T19" fmla="*/ 515 h 268"/>
                    <a:gd name="T20" fmla="*/ 469 w 228"/>
                    <a:gd name="T21" fmla="*/ 560 h 268"/>
                    <a:gd name="T22" fmla="*/ 415 w 228"/>
                    <a:gd name="T23" fmla="*/ 587 h 268"/>
                    <a:gd name="T24" fmla="*/ 453 w 228"/>
                    <a:gd name="T25" fmla="*/ 605 h 268"/>
                    <a:gd name="T26" fmla="*/ 439 w 228"/>
                    <a:gd name="T27" fmla="*/ 637 h 268"/>
                    <a:gd name="T28" fmla="*/ 392 w 228"/>
                    <a:gd name="T29" fmla="*/ 689 h 268"/>
                    <a:gd name="T30" fmla="*/ 320 w 228"/>
                    <a:gd name="T31" fmla="*/ 721 h 268"/>
                    <a:gd name="T32" fmla="*/ 297 w 228"/>
                    <a:gd name="T33" fmla="*/ 766 h 268"/>
                    <a:gd name="T34" fmla="*/ 289 w 228"/>
                    <a:gd name="T35" fmla="*/ 838 h 268"/>
                    <a:gd name="T36" fmla="*/ 212 w 228"/>
                    <a:gd name="T37" fmla="*/ 863 h 268"/>
                    <a:gd name="T38" fmla="*/ 180 w 228"/>
                    <a:gd name="T39" fmla="*/ 831 h 268"/>
                    <a:gd name="T40" fmla="*/ 93 w 228"/>
                    <a:gd name="T41" fmla="*/ 824 h 268"/>
                    <a:gd name="T42" fmla="*/ 8 w 228"/>
                    <a:gd name="T43" fmla="*/ 774 h 268"/>
                    <a:gd name="T44" fmla="*/ 47 w 228"/>
                    <a:gd name="T45" fmla="*/ 714 h 268"/>
                    <a:gd name="T46" fmla="*/ 79 w 228"/>
                    <a:gd name="T47" fmla="*/ 689 h 268"/>
                    <a:gd name="T48" fmla="*/ 101 w 228"/>
                    <a:gd name="T49" fmla="*/ 664 h 268"/>
                    <a:gd name="T50" fmla="*/ 156 w 228"/>
                    <a:gd name="T51" fmla="*/ 702 h 268"/>
                    <a:gd name="T52" fmla="*/ 156 w 228"/>
                    <a:gd name="T53" fmla="*/ 669 h 268"/>
                    <a:gd name="T54" fmla="*/ 148 w 228"/>
                    <a:gd name="T55" fmla="*/ 637 h 268"/>
                    <a:gd name="T56" fmla="*/ 109 w 228"/>
                    <a:gd name="T57" fmla="*/ 637 h 268"/>
                    <a:gd name="T58" fmla="*/ 117 w 228"/>
                    <a:gd name="T59" fmla="*/ 599 h 268"/>
                    <a:gd name="T60" fmla="*/ 164 w 228"/>
                    <a:gd name="T61" fmla="*/ 567 h 268"/>
                    <a:gd name="T62" fmla="*/ 243 w 228"/>
                    <a:gd name="T63" fmla="*/ 542 h 268"/>
                    <a:gd name="T64" fmla="*/ 251 w 228"/>
                    <a:gd name="T65" fmla="*/ 522 h 268"/>
                    <a:gd name="T66" fmla="*/ 212 w 228"/>
                    <a:gd name="T67" fmla="*/ 463 h 268"/>
                    <a:gd name="T68" fmla="*/ 212 w 228"/>
                    <a:gd name="T69" fmla="*/ 406 h 268"/>
                    <a:gd name="T70" fmla="*/ 235 w 228"/>
                    <a:gd name="T71" fmla="*/ 348 h 268"/>
                    <a:gd name="T72" fmla="*/ 281 w 228"/>
                    <a:gd name="T73" fmla="*/ 386 h 268"/>
                    <a:gd name="T74" fmla="*/ 313 w 228"/>
                    <a:gd name="T75" fmla="*/ 445 h 268"/>
                    <a:gd name="T76" fmla="*/ 320 w 228"/>
                    <a:gd name="T77" fmla="*/ 368 h 268"/>
                    <a:gd name="T78" fmla="*/ 407 w 228"/>
                    <a:gd name="T79" fmla="*/ 303 h 268"/>
                    <a:gd name="T80" fmla="*/ 477 w 228"/>
                    <a:gd name="T81" fmla="*/ 284 h 268"/>
                    <a:gd name="T82" fmla="*/ 516 w 228"/>
                    <a:gd name="T83" fmla="*/ 258 h 268"/>
                    <a:gd name="T84" fmla="*/ 336 w 228"/>
                    <a:gd name="T85" fmla="*/ 239 h 268"/>
                    <a:gd name="T86" fmla="*/ 267 w 228"/>
                    <a:gd name="T87" fmla="*/ 232 h 268"/>
                    <a:gd name="T88" fmla="*/ 220 w 228"/>
                    <a:gd name="T89" fmla="*/ 239 h 268"/>
                    <a:gd name="T90" fmla="*/ 172 w 228"/>
                    <a:gd name="T91" fmla="*/ 174 h 268"/>
                    <a:gd name="T92" fmla="*/ 172 w 228"/>
                    <a:gd name="T93" fmla="*/ 129 h 268"/>
                    <a:gd name="T94" fmla="*/ 259 w 228"/>
                    <a:gd name="T95" fmla="*/ 135 h 268"/>
                    <a:gd name="T96" fmla="*/ 305 w 228"/>
                    <a:gd name="T97" fmla="*/ 84 h 268"/>
                    <a:gd name="T98" fmla="*/ 392 w 228"/>
                    <a:gd name="T99" fmla="*/ 57 h 268"/>
                    <a:gd name="T100" fmla="*/ 477 w 228"/>
                    <a:gd name="T101" fmla="*/ 13 h 268"/>
                    <a:gd name="T102" fmla="*/ 625 w 228"/>
                    <a:gd name="T103" fmla="*/ 7 h 268"/>
                    <a:gd name="T104" fmla="*/ 736 w 228"/>
                    <a:gd name="T105" fmla="*/ 20 h 268"/>
                    <a:gd name="T106" fmla="*/ 829 w 228"/>
                    <a:gd name="T107" fmla="*/ 84 h 268"/>
                    <a:gd name="T108" fmla="*/ 845 w 228"/>
                    <a:gd name="T109" fmla="*/ 97 h 268"/>
                    <a:gd name="T110" fmla="*/ 853 w 228"/>
                    <a:gd name="T111" fmla="*/ 206 h 26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28"/>
                    <a:gd name="T169" fmla="*/ 0 h 268"/>
                    <a:gd name="T170" fmla="*/ 228 w 228"/>
                    <a:gd name="T171" fmla="*/ 268 h 26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28" h="268">
                      <a:moveTo>
                        <a:pt x="222" y="68"/>
                      </a:moveTo>
                      <a:lnTo>
                        <a:pt x="228" y="80"/>
                      </a:lnTo>
                      <a:lnTo>
                        <a:pt x="222" y="82"/>
                      </a:lnTo>
                      <a:lnTo>
                        <a:pt x="216" y="84"/>
                      </a:lnTo>
                      <a:lnTo>
                        <a:pt x="212" y="84"/>
                      </a:lnTo>
                      <a:lnTo>
                        <a:pt x="208" y="82"/>
                      </a:lnTo>
                      <a:lnTo>
                        <a:pt x="206" y="82"/>
                      </a:lnTo>
                      <a:lnTo>
                        <a:pt x="204" y="80"/>
                      </a:lnTo>
                      <a:lnTo>
                        <a:pt x="200" y="80"/>
                      </a:lnTo>
                      <a:lnTo>
                        <a:pt x="198" y="80"/>
                      </a:lnTo>
                      <a:lnTo>
                        <a:pt x="196" y="80"/>
                      </a:lnTo>
                      <a:lnTo>
                        <a:pt x="196" y="82"/>
                      </a:lnTo>
                      <a:lnTo>
                        <a:pt x="196" y="84"/>
                      </a:lnTo>
                      <a:lnTo>
                        <a:pt x="198" y="84"/>
                      </a:lnTo>
                      <a:lnTo>
                        <a:pt x="200" y="86"/>
                      </a:lnTo>
                      <a:lnTo>
                        <a:pt x="200" y="88"/>
                      </a:lnTo>
                      <a:lnTo>
                        <a:pt x="202" y="90"/>
                      </a:lnTo>
                      <a:lnTo>
                        <a:pt x="200" y="92"/>
                      </a:lnTo>
                      <a:lnTo>
                        <a:pt x="198" y="92"/>
                      </a:lnTo>
                      <a:lnTo>
                        <a:pt x="196" y="92"/>
                      </a:lnTo>
                      <a:lnTo>
                        <a:pt x="194" y="92"/>
                      </a:lnTo>
                      <a:lnTo>
                        <a:pt x="192" y="94"/>
                      </a:lnTo>
                      <a:lnTo>
                        <a:pt x="192" y="96"/>
                      </a:lnTo>
                      <a:lnTo>
                        <a:pt x="204" y="96"/>
                      </a:lnTo>
                      <a:lnTo>
                        <a:pt x="208" y="98"/>
                      </a:lnTo>
                      <a:lnTo>
                        <a:pt x="206" y="100"/>
                      </a:lnTo>
                      <a:lnTo>
                        <a:pt x="204" y="102"/>
                      </a:lnTo>
                      <a:lnTo>
                        <a:pt x="202" y="102"/>
                      </a:lnTo>
                      <a:lnTo>
                        <a:pt x="200" y="104"/>
                      </a:lnTo>
                      <a:lnTo>
                        <a:pt x="200" y="106"/>
                      </a:lnTo>
                      <a:lnTo>
                        <a:pt x="202" y="106"/>
                      </a:lnTo>
                      <a:lnTo>
                        <a:pt x="202" y="108"/>
                      </a:lnTo>
                      <a:lnTo>
                        <a:pt x="214" y="106"/>
                      </a:lnTo>
                      <a:lnTo>
                        <a:pt x="216" y="108"/>
                      </a:lnTo>
                      <a:lnTo>
                        <a:pt x="216" y="110"/>
                      </a:lnTo>
                      <a:lnTo>
                        <a:pt x="214" y="112"/>
                      </a:lnTo>
                      <a:lnTo>
                        <a:pt x="212" y="114"/>
                      </a:lnTo>
                      <a:lnTo>
                        <a:pt x="210" y="114"/>
                      </a:lnTo>
                      <a:lnTo>
                        <a:pt x="208" y="114"/>
                      </a:lnTo>
                      <a:lnTo>
                        <a:pt x="200" y="116"/>
                      </a:lnTo>
                      <a:lnTo>
                        <a:pt x="194" y="118"/>
                      </a:lnTo>
                      <a:lnTo>
                        <a:pt x="188" y="122"/>
                      </a:lnTo>
                      <a:lnTo>
                        <a:pt x="186" y="124"/>
                      </a:lnTo>
                      <a:lnTo>
                        <a:pt x="184" y="126"/>
                      </a:lnTo>
                      <a:lnTo>
                        <a:pt x="182" y="128"/>
                      </a:lnTo>
                      <a:lnTo>
                        <a:pt x="176" y="134"/>
                      </a:lnTo>
                      <a:lnTo>
                        <a:pt x="172" y="136"/>
                      </a:lnTo>
                      <a:lnTo>
                        <a:pt x="166" y="138"/>
                      </a:lnTo>
                      <a:lnTo>
                        <a:pt x="164" y="138"/>
                      </a:lnTo>
                      <a:lnTo>
                        <a:pt x="162" y="138"/>
                      </a:lnTo>
                      <a:lnTo>
                        <a:pt x="166" y="142"/>
                      </a:lnTo>
                      <a:lnTo>
                        <a:pt x="160" y="148"/>
                      </a:lnTo>
                      <a:lnTo>
                        <a:pt x="158" y="150"/>
                      </a:lnTo>
                      <a:lnTo>
                        <a:pt x="154" y="152"/>
                      </a:lnTo>
                      <a:lnTo>
                        <a:pt x="152" y="152"/>
                      </a:lnTo>
                      <a:lnTo>
                        <a:pt x="152" y="154"/>
                      </a:lnTo>
                      <a:lnTo>
                        <a:pt x="154" y="156"/>
                      </a:lnTo>
                      <a:lnTo>
                        <a:pt x="154" y="158"/>
                      </a:lnTo>
                      <a:lnTo>
                        <a:pt x="152" y="160"/>
                      </a:lnTo>
                      <a:lnTo>
                        <a:pt x="150" y="162"/>
                      </a:lnTo>
                      <a:lnTo>
                        <a:pt x="148" y="164"/>
                      </a:lnTo>
                      <a:lnTo>
                        <a:pt x="146" y="164"/>
                      </a:lnTo>
                      <a:lnTo>
                        <a:pt x="140" y="160"/>
                      </a:lnTo>
                      <a:lnTo>
                        <a:pt x="132" y="166"/>
                      </a:lnTo>
                      <a:lnTo>
                        <a:pt x="130" y="164"/>
                      </a:lnTo>
                      <a:lnTo>
                        <a:pt x="128" y="164"/>
                      </a:lnTo>
                      <a:lnTo>
                        <a:pt x="124" y="168"/>
                      </a:lnTo>
                      <a:lnTo>
                        <a:pt x="122" y="170"/>
                      </a:lnTo>
                      <a:lnTo>
                        <a:pt x="120" y="172"/>
                      </a:lnTo>
                      <a:lnTo>
                        <a:pt x="120" y="174"/>
                      </a:lnTo>
                      <a:lnTo>
                        <a:pt x="118" y="176"/>
                      </a:lnTo>
                      <a:lnTo>
                        <a:pt x="116" y="178"/>
                      </a:lnTo>
                      <a:lnTo>
                        <a:pt x="114" y="180"/>
                      </a:lnTo>
                      <a:lnTo>
                        <a:pt x="112" y="180"/>
                      </a:lnTo>
                      <a:lnTo>
                        <a:pt x="108" y="180"/>
                      </a:lnTo>
                      <a:lnTo>
                        <a:pt x="106" y="182"/>
                      </a:lnTo>
                      <a:lnTo>
                        <a:pt x="106" y="184"/>
                      </a:lnTo>
                      <a:lnTo>
                        <a:pt x="106" y="186"/>
                      </a:lnTo>
                      <a:lnTo>
                        <a:pt x="106" y="188"/>
                      </a:lnTo>
                      <a:lnTo>
                        <a:pt x="108" y="186"/>
                      </a:lnTo>
                      <a:lnTo>
                        <a:pt x="112" y="188"/>
                      </a:lnTo>
                      <a:lnTo>
                        <a:pt x="116" y="188"/>
                      </a:lnTo>
                      <a:lnTo>
                        <a:pt x="118" y="190"/>
                      </a:lnTo>
                      <a:lnTo>
                        <a:pt x="120" y="192"/>
                      </a:lnTo>
                      <a:lnTo>
                        <a:pt x="118" y="194"/>
                      </a:lnTo>
                      <a:lnTo>
                        <a:pt x="116" y="196"/>
                      </a:lnTo>
                      <a:lnTo>
                        <a:pt x="114" y="198"/>
                      </a:lnTo>
                      <a:lnTo>
                        <a:pt x="112" y="198"/>
                      </a:lnTo>
                      <a:lnTo>
                        <a:pt x="110" y="200"/>
                      </a:lnTo>
                      <a:lnTo>
                        <a:pt x="110" y="202"/>
                      </a:lnTo>
                      <a:lnTo>
                        <a:pt x="108" y="204"/>
                      </a:lnTo>
                      <a:lnTo>
                        <a:pt x="104" y="206"/>
                      </a:lnTo>
                      <a:lnTo>
                        <a:pt x="102" y="208"/>
                      </a:lnTo>
                      <a:lnTo>
                        <a:pt x="100" y="214"/>
                      </a:lnTo>
                      <a:lnTo>
                        <a:pt x="98" y="218"/>
                      </a:lnTo>
                      <a:lnTo>
                        <a:pt x="96" y="222"/>
                      </a:lnTo>
                      <a:lnTo>
                        <a:pt x="92" y="224"/>
                      </a:lnTo>
                      <a:lnTo>
                        <a:pt x="88" y="224"/>
                      </a:lnTo>
                      <a:lnTo>
                        <a:pt x="86" y="226"/>
                      </a:lnTo>
                      <a:lnTo>
                        <a:pt x="82" y="224"/>
                      </a:lnTo>
                      <a:lnTo>
                        <a:pt x="80" y="224"/>
                      </a:lnTo>
                      <a:lnTo>
                        <a:pt x="78" y="228"/>
                      </a:lnTo>
                      <a:lnTo>
                        <a:pt x="78" y="230"/>
                      </a:lnTo>
                      <a:lnTo>
                        <a:pt x="76" y="234"/>
                      </a:lnTo>
                      <a:lnTo>
                        <a:pt x="76" y="236"/>
                      </a:lnTo>
                      <a:lnTo>
                        <a:pt x="76" y="238"/>
                      </a:lnTo>
                      <a:lnTo>
                        <a:pt x="78" y="242"/>
                      </a:lnTo>
                      <a:lnTo>
                        <a:pt x="78" y="246"/>
                      </a:lnTo>
                      <a:lnTo>
                        <a:pt x="78" y="250"/>
                      </a:lnTo>
                      <a:lnTo>
                        <a:pt x="78" y="256"/>
                      </a:lnTo>
                      <a:lnTo>
                        <a:pt x="76" y="258"/>
                      </a:lnTo>
                      <a:lnTo>
                        <a:pt x="74" y="260"/>
                      </a:lnTo>
                      <a:lnTo>
                        <a:pt x="72" y="262"/>
                      </a:lnTo>
                      <a:lnTo>
                        <a:pt x="70" y="262"/>
                      </a:lnTo>
                      <a:lnTo>
                        <a:pt x="68" y="262"/>
                      </a:lnTo>
                      <a:lnTo>
                        <a:pt x="62" y="266"/>
                      </a:lnTo>
                      <a:lnTo>
                        <a:pt x="58" y="266"/>
                      </a:lnTo>
                      <a:lnTo>
                        <a:pt x="54" y="268"/>
                      </a:lnTo>
                      <a:lnTo>
                        <a:pt x="52" y="266"/>
                      </a:lnTo>
                      <a:lnTo>
                        <a:pt x="50" y="266"/>
                      </a:lnTo>
                      <a:lnTo>
                        <a:pt x="48" y="264"/>
                      </a:lnTo>
                      <a:lnTo>
                        <a:pt x="48" y="262"/>
                      </a:lnTo>
                      <a:lnTo>
                        <a:pt x="46" y="258"/>
                      </a:lnTo>
                      <a:lnTo>
                        <a:pt x="42" y="256"/>
                      </a:lnTo>
                      <a:lnTo>
                        <a:pt x="38" y="254"/>
                      </a:lnTo>
                      <a:lnTo>
                        <a:pt x="36" y="254"/>
                      </a:lnTo>
                      <a:lnTo>
                        <a:pt x="34" y="254"/>
                      </a:lnTo>
                      <a:lnTo>
                        <a:pt x="32" y="254"/>
                      </a:lnTo>
                      <a:lnTo>
                        <a:pt x="28" y="256"/>
                      </a:lnTo>
                      <a:lnTo>
                        <a:pt x="24" y="256"/>
                      </a:lnTo>
                      <a:lnTo>
                        <a:pt x="22" y="254"/>
                      </a:lnTo>
                      <a:lnTo>
                        <a:pt x="20" y="252"/>
                      </a:lnTo>
                      <a:lnTo>
                        <a:pt x="18" y="250"/>
                      </a:lnTo>
                      <a:lnTo>
                        <a:pt x="16" y="250"/>
                      </a:lnTo>
                      <a:lnTo>
                        <a:pt x="10" y="246"/>
                      </a:lnTo>
                      <a:lnTo>
                        <a:pt x="6" y="244"/>
                      </a:lnTo>
                      <a:lnTo>
                        <a:pt x="2" y="240"/>
                      </a:lnTo>
                      <a:lnTo>
                        <a:pt x="2" y="238"/>
                      </a:lnTo>
                      <a:lnTo>
                        <a:pt x="0" y="238"/>
                      </a:lnTo>
                      <a:lnTo>
                        <a:pt x="0" y="236"/>
                      </a:lnTo>
                      <a:lnTo>
                        <a:pt x="4" y="230"/>
                      </a:lnTo>
                      <a:lnTo>
                        <a:pt x="6" y="226"/>
                      </a:lnTo>
                      <a:lnTo>
                        <a:pt x="10" y="224"/>
                      </a:lnTo>
                      <a:lnTo>
                        <a:pt x="12" y="222"/>
                      </a:lnTo>
                      <a:lnTo>
                        <a:pt x="14" y="222"/>
                      </a:lnTo>
                      <a:lnTo>
                        <a:pt x="16" y="222"/>
                      </a:lnTo>
                      <a:lnTo>
                        <a:pt x="20" y="220"/>
                      </a:lnTo>
                      <a:lnTo>
                        <a:pt x="24" y="218"/>
                      </a:lnTo>
                      <a:lnTo>
                        <a:pt x="24" y="216"/>
                      </a:lnTo>
                      <a:lnTo>
                        <a:pt x="22" y="214"/>
                      </a:lnTo>
                      <a:lnTo>
                        <a:pt x="20" y="214"/>
                      </a:lnTo>
                      <a:lnTo>
                        <a:pt x="18" y="214"/>
                      </a:lnTo>
                      <a:lnTo>
                        <a:pt x="18" y="212"/>
                      </a:lnTo>
                      <a:lnTo>
                        <a:pt x="18" y="210"/>
                      </a:lnTo>
                      <a:lnTo>
                        <a:pt x="20" y="208"/>
                      </a:lnTo>
                      <a:lnTo>
                        <a:pt x="22" y="206"/>
                      </a:lnTo>
                      <a:lnTo>
                        <a:pt x="24" y="206"/>
                      </a:lnTo>
                      <a:lnTo>
                        <a:pt x="26" y="206"/>
                      </a:lnTo>
                      <a:lnTo>
                        <a:pt x="28" y="208"/>
                      </a:lnTo>
                      <a:lnTo>
                        <a:pt x="30" y="212"/>
                      </a:lnTo>
                      <a:lnTo>
                        <a:pt x="34" y="216"/>
                      </a:lnTo>
                      <a:lnTo>
                        <a:pt x="36" y="218"/>
                      </a:lnTo>
                      <a:lnTo>
                        <a:pt x="38" y="218"/>
                      </a:lnTo>
                      <a:lnTo>
                        <a:pt x="40" y="218"/>
                      </a:lnTo>
                      <a:lnTo>
                        <a:pt x="42" y="218"/>
                      </a:lnTo>
                      <a:lnTo>
                        <a:pt x="44" y="218"/>
                      </a:lnTo>
                      <a:lnTo>
                        <a:pt x="44" y="216"/>
                      </a:lnTo>
                      <a:lnTo>
                        <a:pt x="44" y="214"/>
                      </a:lnTo>
                      <a:lnTo>
                        <a:pt x="42" y="212"/>
                      </a:lnTo>
                      <a:lnTo>
                        <a:pt x="42" y="210"/>
                      </a:lnTo>
                      <a:lnTo>
                        <a:pt x="40" y="208"/>
                      </a:lnTo>
                      <a:lnTo>
                        <a:pt x="40" y="206"/>
                      </a:lnTo>
                      <a:lnTo>
                        <a:pt x="36" y="204"/>
                      </a:lnTo>
                      <a:lnTo>
                        <a:pt x="36" y="202"/>
                      </a:lnTo>
                      <a:lnTo>
                        <a:pt x="36" y="200"/>
                      </a:lnTo>
                      <a:lnTo>
                        <a:pt x="38" y="198"/>
                      </a:lnTo>
                      <a:lnTo>
                        <a:pt x="40" y="194"/>
                      </a:lnTo>
                      <a:lnTo>
                        <a:pt x="40" y="192"/>
                      </a:lnTo>
                      <a:lnTo>
                        <a:pt x="38" y="192"/>
                      </a:lnTo>
                      <a:lnTo>
                        <a:pt x="36" y="192"/>
                      </a:lnTo>
                      <a:lnTo>
                        <a:pt x="28" y="198"/>
                      </a:lnTo>
                      <a:lnTo>
                        <a:pt x="26" y="198"/>
                      </a:lnTo>
                      <a:lnTo>
                        <a:pt x="24" y="196"/>
                      </a:lnTo>
                      <a:lnTo>
                        <a:pt x="26" y="194"/>
                      </a:lnTo>
                      <a:lnTo>
                        <a:pt x="26" y="190"/>
                      </a:lnTo>
                      <a:lnTo>
                        <a:pt x="28" y="188"/>
                      </a:lnTo>
                      <a:lnTo>
                        <a:pt x="30" y="186"/>
                      </a:lnTo>
                      <a:lnTo>
                        <a:pt x="34" y="180"/>
                      </a:lnTo>
                      <a:lnTo>
                        <a:pt x="36" y="176"/>
                      </a:lnTo>
                      <a:lnTo>
                        <a:pt x="38" y="174"/>
                      </a:lnTo>
                      <a:lnTo>
                        <a:pt x="40" y="174"/>
                      </a:lnTo>
                      <a:lnTo>
                        <a:pt x="42" y="176"/>
                      </a:lnTo>
                      <a:lnTo>
                        <a:pt x="44" y="178"/>
                      </a:lnTo>
                      <a:lnTo>
                        <a:pt x="46" y="178"/>
                      </a:lnTo>
                      <a:lnTo>
                        <a:pt x="50" y="176"/>
                      </a:lnTo>
                      <a:lnTo>
                        <a:pt x="54" y="174"/>
                      </a:lnTo>
                      <a:lnTo>
                        <a:pt x="58" y="172"/>
                      </a:lnTo>
                      <a:lnTo>
                        <a:pt x="60" y="170"/>
                      </a:lnTo>
                      <a:lnTo>
                        <a:pt x="62" y="168"/>
                      </a:lnTo>
                      <a:lnTo>
                        <a:pt x="64" y="168"/>
                      </a:lnTo>
                      <a:lnTo>
                        <a:pt x="68" y="166"/>
                      </a:lnTo>
                      <a:lnTo>
                        <a:pt x="68" y="164"/>
                      </a:lnTo>
                      <a:lnTo>
                        <a:pt x="66" y="162"/>
                      </a:lnTo>
                      <a:lnTo>
                        <a:pt x="64" y="162"/>
                      </a:lnTo>
                      <a:lnTo>
                        <a:pt x="62" y="162"/>
                      </a:lnTo>
                      <a:lnTo>
                        <a:pt x="60" y="166"/>
                      </a:lnTo>
                      <a:lnTo>
                        <a:pt x="56" y="166"/>
                      </a:lnTo>
                      <a:lnTo>
                        <a:pt x="54" y="164"/>
                      </a:lnTo>
                      <a:lnTo>
                        <a:pt x="52" y="164"/>
                      </a:lnTo>
                      <a:lnTo>
                        <a:pt x="50" y="162"/>
                      </a:lnTo>
                      <a:lnTo>
                        <a:pt x="54" y="144"/>
                      </a:lnTo>
                      <a:lnTo>
                        <a:pt x="58" y="140"/>
                      </a:lnTo>
                      <a:lnTo>
                        <a:pt x="60" y="136"/>
                      </a:lnTo>
                      <a:lnTo>
                        <a:pt x="60" y="134"/>
                      </a:lnTo>
                      <a:lnTo>
                        <a:pt x="58" y="132"/>
                      </a:lnTo>
                      <a:lnTo>
                        <a:pt x="54" y="126"/>
                      </a:lnTo>
                      <a:lnTo>
                        <a:pt x="52" y="122"/>
                      </a:lnTo>
                      <a:lnTo>
                        <a:pt x="52" y="118"/>
                      </a:lnTo>
                      <a:lnTo>
                        <a:pt x="52" y="116"/>
                      </a:lnTo>
                      <a:lnTo>
                        <a:pt x="52" y="112"/>
                      </a:lnTo>
                      <a:lnTo>
                        <a:pt x="56" y="110"/>
                      </a:lnTo>
                      <a:lnTo>
                        <a:pt x="58" y="108"/>
                      </a:lnTo>
                      <a:lnTo>
                        <a:pt x="60" y="108"/>
                      </a:lnTo>
                      <a:lnTo>
                        <a:pt x="64" y="110"/>
                      </a:lnTo>
                      <a:lnTo>
                        <a:pt x="66" y="112"/>
                      </a:lnTo>
                      <a:lnTo>
                        <a:pt x="68" y="114"/>
                      </a:lnTo>
                      <a:lnTo>
                        <a:pt x="70" y="118"/>
                      </a:lnTo>
                      <a:lnTo>
                        <a:pt x="72" y="120"/>
                      </a:lnTo>
                      <a:lnTo>
                        <a:pt x="74" y="140"/>
                      </a:lnTo>
                      <a:lnTo>
                        <a:pt x="74" y="142"/>
                      </a:lnTo>
                      <a:lnTo>
                        <a:pt x="74" y="144"/>
                      </a:lnTo>
                      <a:lnTo>
                        <a:pt x="76" y="144"/>
                      </a:lnTo>
                      <a:lnTo>
                        <a:pt x="78" y="142"/>
                      </a:lnTo>
                      <a:lnTo>
                        <a:pt x="78" y="140"/>
                      </a:lnTo>
                      <a:lnTo>
                        <a:pt x="80" y="138"/>
                      </a:lnTo>
                      <a:lnTo>
                        <a:pt x="82" y="136"/>
                      </a:lnTo>
                      <a:lnTo>
                        <a:pt x="82" y="134"/>
                      </a:lnTo>
                      <a:lnTo>
                        <a:pt x="80" y="128"/>
                      </a:lnTo>
                      <a:lnTo>
                        <a:pt x="80" y="122"/>
                      </a:lnTo>
                      <a:lnTo>
                        <a:pt x="80" y="118"/>
                      </a:lnTo>
                      <a:lnTo>
                        <a:pt x="80" y="116"/>
                      </a:lnTo>
                      <a:lnTo>
                        <a:pt x="82" y="114"/>
                      </a:lnTo>
                      <a:lnTo>
                        <a:pt x="84" y="110"/>
                      </a:lnTo>
                      <a:lnTo>
                        <a:pt x="84" y="108"/>
                      </a:lnTo>
                      <a:lnTo>
                        <a:pt x="84" y="106"/>
                      </a:lnTo>
                      <a:lnTo>
                        <a:pt x="86" y="102"/>
                      </a:lnTo>
                      <a:lnTo>
                        <a:pt x="86" y="98"/>
                      </a:lnTo>
                      <a:lnTo>
                        <a:pt x="86" y="96"/>
                      </a:lnTo>
                      <a:lnTo>
                        <a:pt x="104" y="94"/>
                      </a:lnTo>
                      <a:lnTo>
                        <a:pt x="108" y="96"/>
                      </a:lnTo>
                      <a:lnTo>
                        <a:pt x="112" y="96"/>
                      </a:lnTo>
                      <a:lnTo>
                        <a:pt x="116" y="96"/>
                      </a:lnTo>
                      <a:lnTo>
                        <a:pt x="118" y="94"/>
                      </a:lnTo>
                      <a:lnTo>
                        <a:pt x="120" y="90"/>
                      </a:lnTo>
                      <a:lnTo>
                        <a:pt x="122" y="88"/>
                      </a:lnTo>
                      <a:lnTo>
                        <a:pt x="126" y="86"/>
                      </a:lnTo>
                      <a:lnTo>
                        <a:pt x="128" y="86"/>
                      </a:lnTo>
                      <a:lnTo>
                        <a:pt x="130" y="86"/>
                      </a:lnTo>
                      <a:lnTo>
                        <a:pt x="128" y="84"/>
                      </a:lnTo>
                      <a:lnTo>
                        <a:pt x="130" y="82"/>
                      </a:lnTo>
                      <a:lnTo>
                        <a:pt x="132" y="80"/>
                      </a:lnTo>
                      <a:lnTo>
                        <a:pt x="134" y="80"/>
                      </a:lnTo>
                      <a:lnTo>
                        <a:pt x="134" y="78"/>
                      </a:lnTo>
                      <a:lnTo>
                        <a:pt x="130" y="76"/>
                      </a:lnTo>
                      <a:lnTo>
                        <a:pt x="96" y="80"/>
                      </a:lnTo>
                      <a:lnTo>
                        <a:pt x="92" y="76"/>
                      </a:lnTo>
                      <a:lnTo>
                        <a:pt x="90" y="76"/>
                      </a:lnTo>
                      <a:lnTo>
                        <a:pt x="86" y="74"/>
                      </a:lnTo>
                      <a:lnTo>
                        <a:pt x="82" y="74"/>
                      </a:lnTo>
                      <a:lnTo>
                        <a:pt x="78" y="74"/>
                      </a:lnTo>
                      <a:lnTo>
                        <a:pt x="74" y="74"/>
                      </a:lnTo>
                      <a:lnTo>
                        <a:pt x="70" y="74"/>
                      </a:lnTo>
                      <a:lnTo>
                        <a:pt x="68" y="72"/>
                      </a:lnTo>
                      <a:lnTo>
                        <a:pt x="66" y="70"/>
                      </a:lnTo>
                      <a:lnTo>
                        <a:pt x="64" y="70"/>
                      </a:lnTo>
                      <a:lnTo>
                        <a:pt x="62" y="70"/>
                      </a:lnTo>
                      <a:lnTo>
                        <a:pt x="62" y="72"/>
                      </a:lnTo>
                      <a:lnTo>
                        <a:pt x="58" y="74"/>
                      </a:lnTo>
                      <a:lnTo>
                        <a:pt x="56" y="74"/>
                      </a:lnTo>
                      <a:lnTo>
                        <a:pt x="54" y="74"/>
                      </a:lnTo>
                      <a:lnTo>
                        <a:pt x="54" y="72"/>
                      </a:lnTo>
                      <a:lnTo>
                        <a:pt x="44" y="64"/>
                      </a:lnTo>
                      <a:lnTo>
                        <a:pt x="42" y="60"/>
                      </a:lnTo>
                      <a:lnTo>
                        <a:pt x="42" y="56"/>
                      </a:lnTo>
                      <a:lnTo>
                        <a:pt x="44" y="54"/>
                      </a:lnTo>
                      <a:lnTo>
                        <a:pt x="46" y="50"/>
                      </a:lnTo>
                      <a:lnTo>
                        <a:pt x="44" y="46"/>
                      </a:lnTo>
                      <a:lnTo>
                        <a:pt x="44" y="44"/>
                      </a:lnTo>
                      <a:lnTo>
                        <a:pt x="42" y="44"/>
                      </a:lnTo>
                      <a:lnTo>
                        <a:pt x="44" y="42"/>
                      </a:lnTo>
                      <a:lnTo>
                        <a:pt x="44" y="40"/>
                      </a:lnTo>
                      <a:lnTo>
                        <a:pt x="48" y="38"/>
                      </a:lnTo>
                      <a:lnTo>
                        <a:pt x="50" y="36"/>
                      </a:lnTo>
                      <a:lnTo>
                        <a:pt x="52" y="36"/>
                      </a:lnTo>
                      <a:lnTo>
                        <a:pt x="56" y="36"/>
                      </a:lnTo>
                      <a:lnTo>
                        <a:pt x="60" y="38"/>
                      </a:lnTo>
                      <a:lnTo>
                        <a:pt x="64" y="42"/>
                      </a:lnTo>
                      <a:lnTo>
                        <a:pt x="66" y="42"/>
                      </a:lnTo>
                      <a:lnTo>
                        <a:pt x="68" y="44"/>
                      </a:lnTo>
                      <a:lnTo>
                        <a:pt x="70" y="34"/>
                      </a:lnTo>
                      <a:lnTo>
                        <a:pt x="70" y="32"/>
                      </a:lnTo>
                      <a:lnTo>
                        <a:pt x="72" y="30"/>
                      </a:lnTo>
                      <a:lnTo>
                        <a:pt x="74" y="28"/>
                      </a:lnTo>
                      <a:lnTo>
                        <a:pt x="78" y="26"/>
                      </a:lnTo>
                      <a:lnTo>
                        <a:pt x="82" y="26"/>
                      </a:lnTo>
                      <a:lnTo>
                        <a:pt x="86" y="26"/>
                      </a:lnTo>
                      <a:lnTo>
                        <a:pt x="90" y="24"/>
                      </a:lnTo>
                      <a:lnTo>
                        <a:pt x="92" y="22"/>
                      </a:lnTo>
                      <a:lnTo>
                        <a:pt x="96" y="26"/>
                      </a:lnTo>
                      <a:lnTo>
                        <a:pt x="100" y="18"/>
                      </a:lnTo>
                      <a:lnTo>
                        <a:pt x="100" y="16"/>
                      </a:lnTo>
                      <a:lnTo>
                        <a:pt x="102" y="14"/>
                      </a:lnTo>
                      <a:lnTo>
                        <a:pt x="106" y="12"/>
                      </a:lnTo>
                      <a:lnTo>
                        <a:pt x="110" y="8"/>
                      </a:lnTo>
                      <a:lnTo>
                        <a:pt x="118" y="6"/>
                      </a:lnTo>
                      <a:lnTo>
                        <a:pt x="120" y="14"/>
                      </a:lnTo>
                      <a:lnTo>
                        <a:pt x="122" y="4"/>
                      </a:lnTo>
                      <a:lnTo>
                        <a:pt x="122" y="2"/>
                      </a:lnTo>
                      <a:lnTo>
                        <a:pt x="126" y="2"/>
                      </a:lnTo>
                      <a:lnTo>
                        <a:pt x="130" y="0"/>
                      </a:lnTo>
                      <a:lnTo>
                        <a:pt x="134" y="0"/>
                      </a:lnTo>
                      <a:lnTo>
                        <a:pt x="138" y="0"/>
                      </a:lnTo>
                      <a:lnTo>
                        <a:pt x="148" y="2"/>
                      </a:lnTo>
                      <a:lnTo>
                        <a:pt x="160" y="2"/>
                      </a:lnTo>
                      <a:lnTo>
                        <a:pt x="170" y="4"/>
                      </a:lnTo>
                      <a:lnTo>
                        <a:pt x="174" y="4"/>
                      </a:lnTo>
                      <a:lnTo>
                        <a:pt x="174" y="14"/>
                      </a:lnTo>
                      <a:lnTo>
                        <a:pt x="180" y="8"/>
                      </a:lnTo>
                      <a:lnTo>
                        <a:pt x="184" y="6"/>
                      </a:lnTo>
                      <a:lnTo>
                        <a:pt x="188" y="6"/>
                      </a:lnTo>
                      <a:lnTo>
                        <a:pt x="192" y="8"/>
                      </a:lnTo>
                      <a:lnTo>
                        <a:pt x="196" y="8"/>
                      </a:lnTo>
                      <a:lnTo>
                        <a:pt x="200" y="12"/>
                      </a:lnTo>
                      <a:lnTo>
                        <a:pt x="202" y="16"/>
                      </a:lnTo>
                      <a:lnTo>
                        <a:pt x="206" y="20"/>
                      </a:lnTo>
                      <a:lnTo>
                        <a:pt x="210" y="22"/>
                      </a:lnTo>
                      <a:lnTo>
                        <a:pt x="212" y="26"/>
                      </a:lnTo>
                      <a:lnTo>
                        <a:pt x="208" y="30"/>
                      </a:lnTo>
                      <a:lnTo>
                        <a:pt x="210" y="30"/>
                      </a:lnTo>
                      <a:lnTo>
                        <a:pt x="210" y="28"/>
                      </a:lnTo>
                      <a:lnTo>
                        <a:pt x="214" y="28"/>
                      </a:lnTo>
                      <a:lnTo>
                        <a:pt x="216" y="30"/>
                      </a:lnTo>
                      <a:lnTo>
                        <a:pt x="220" y="36"/>
                      </a:lnTo>
                      <a:lnTo>
                        <a:pt x="222" y="40"/>
                      </a:lnTo>
                      <a:lnTo>
                        <a:pt x="220" y="46"/>
                      </a:lnTo>
                      <a:lnTo>
                        <a:pt x="218" y="52"/>
                      </a:lnTo>
                      <a:lnTo>
                        <a:pt x="216" y="56"/>
                      </a:lnTo>
                      <a:lnTo>
                        <a:pt x="218" y="60"/>
                      </a:lnTo>
                      <a:lnTo>
                        <a:pt x="218" y="64"/>
                      </a:lnTo>
                      <a:lnTo>
                        <a:pt x="220" y="66"/>
                      </a:lnTo>
                      <a:lnTo>
                        <a:pt x="222" y="6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13" name="Freeform 372"/>
                <p:cNvSpPr>
                  <a:spLocks/>
                </p:cNvSpPr>
                <p:nvPr/>
              </p:nvSpPr>
              <p:spPr bwMode="gray">
                <a:xfrm>
                  <a:off x="2660" y="1760"/>
                  <a:ext cx="2164" cy="1337"/>
                </a:xfrm>
                <a:custGeom>
                  <a:avLst/>
                  <a:gdLst>
                    <a:gd name="T0" fmla="*/ 3693 w 1094"/>
                    <a:gd name="T1" fmla="*/ 2113 h 746"/>
                    <a:gd name="T2" fmla="*/ 3828 w 1094"/>
                    <a:gd name="T3" fmla="*/ 2242 h 746"/>
                    <a:gd name="T4" fmla="*/ 3921 w 1094"/>
                    <a:gd name="T5" fmla="*/ 2280 h 746"/>
                    <a:gd name="T6" fmla="*/ 3828 w 1094"/>
                    <a:gd name="T7" fmla="*/ 2158 h 746"/>
                    <a:gd name="T8" fmla="*/ 3796 w 1094"/>
                    <a:gd name="T9" fmla="*/ 2056 h 746"/>
                    <a:gd name="T10" fmla="*/ 3640 w 1094"/>
                    <a:gd name="T11" fmla="*/ 2049 h 746"/>
                    <a:gd name="T12" fmla="*/ 4000 w 1094"/>
                    <a:gd name="T13" fmla="*/ 1927 h 746"/>
                    <a:gd name="T14" fmla="*/ 4233 w 1094"/>
                    <a:gd name="T15" fmla="*/ 1824 h 746"/>
                    <a:gd name="T16" fmla="*/ 4188 w 1094"/>
                    <a:gd name="T17" fmla="*/ 1606 h 746"/>
                    <a:gd name="T18" fmla="*/ 4008 w 1094"/>
                    <a:gd name="T19" fmla="*/ 1477 h 746"/>
                    <a:gd name="T20" fmla="*/ 3812 w 1094"/>
                    <a:gd name="T21" fmla="*/ 1195 h 746"/>
                    <a:gd name="T22" fmla="*/ 3584 w 1094"/>
                    <a:gd name="T23" fmla="*/ 1136 h 746"/>
                    <a:gd name="T24" fmla="*/ 3436 w 1094"/>
                    <a:gd name="T25" fmla="*/ 1002 h 746"/>
                    <a:gd name="T26" fmla="*/ 3153 w 1094"/>
                    <a:gd name="T27" fmla="*/ 1066 h 746"/>
                    <a:gd name="T28" fmla="*/ 3193 w 1094"/>
                    <a:gd name="T29" fmla="*/ 1471 h 746"/>
                    <a:gd name="T30" fmla="*/ 3092 w 1094"/>
                    <a:gd name="T31" fmla="*/ 1638 h 746"/>
                    <a:gd name="T32" fmla="*/ 3100 w 1094"/>
                    <a:gd name="T33" fmla="*/ 1850 h 746"/>
                    <a:gd name="T34" fmla="*/ 2965 w 1094"/>
                    <a:gd name="T35" fmla="*/ 1785 h 746"/>
                    <a:gd name="T36" fmla="*/ 2880 w 1094"/>
                    <a:gd name="T37" fmla="*/ 1593 h 746"/>
                    <a:gd name="T38" fmla="*/ 2504 w 1094"/>
                    <a:gd name="T39" fmla="*/ 1414 h 746"/>
                    <a:gd name="T40" fmla="*/ 2316 w 1094"/>
                    <a:gd name="T41" fmla="*/ 1260 h 746"/>
                    <a:gd name="T42" fmla="*/ 2520 w 1094"/>
                    <a:gd name="T43" fmla="*/ 957 h 746"/>
                    <a:gd name="T44" fmla="*/ 2668 w 1094"/>
                    <a:gd name="T45" fmla="*/ 855 h 746"/>
                    <a:gd name="T46" fmla="*/ 2629 w 1094"/>
                    <a:gd name="T47" fmla="*/ 624 h 746"/>
                    <a:gd name="T48" fmla="*/ 2888 w 1094"/>
                    <a:gd name="T49" fmla="*/ 624 h 746"/>
                    <a:gd name="T50" fmla="*/ 3028 w 1094"/>
                    <a:gd name="T51" fmla="*/ 502 h 746"/>
                    <a:gd name="T52" fmla="*/ 3005 w 1094"/>
                    <a:gd name="T53" fmla="*/ 366 h 746"/>
                    <a:gd name="T54" fmla="*/ 2912 w 1094"/>
                    <a:gd name="T55" fmla="*/ 238 h 746"/>
                    <a:gd name="T56" fmla="*/ 2793 w 1094"/>
                    <a:gd name="T57" fmla="*/ 443 h 746"/>
                    <a:gd name="T58" fmla="*/ 2684 w 1094"/>
                    <a:gd name="T59" fmla="*/ 341 h 746"/>
                    <a:gd name="T60" fmla="*/ 2575 w 1094"/>
                    <a:gd name="T61" fmla="*/ 321 h 746"/>
                    <a:gd name="T62" fmla="*/ 2520 w 1094"/>
                    <a:gd name="T63" fmla="*/ 154 h 746"/>
                    <a:gd name="T64" fmla="*/ 2388 w 1094"/>
                    <a:gd name="T65" fmla="*/ 13 h 746"/>
                    <a:gd name="T66" fmla="*/ 2340 w 1094"/>
                    <a:gd name="T67" fmla="*/ 251 h 746"/>
                    <a:gd name="T68" fmla="*/ 2465 w 1094"/>
                    <a:gd name="T69" fmla="*/ 392 h 746"/>
                    <a:gd name="T70" fmla="*/ 2285 w 1094"/>
                    <a:gd name="T71" fmla="*/ 398 h 746"/>
                    <a:gd name="T72" fmla="*/ 2128 w 1094"/>
                    <a:gd name="T73" fmla="*/ 487 h 746"/>
                    <a:gd name="T74" fmla="*/ 1964 w 1094"/>
                    <a:gd name="T75" fmla="*/ 482 h 746"/>
                    <a:gd name="T76" fmla="*/ 1816 w 1094"/>
                    <a:gd name="T77" fmla="*/ 392 h 746"/>
                    <a:gd name="T78" fmla="*/ 1660 w 1094"/>
                    <a:gd name="T79" fmla="*/ 398 h 746"/>
                    <a:gd name="T80" fmla="*/ 1644 w 1094"/>
                    <a:gd name="T81" fmla="*/ 597 h 746"/>
                    <a:gd name="T82" fmla="*/ 1488 w 1094"/>
                    <a:gd name="T83" fmla="*/ 475 h 746"/>
                    <a:gd name="T84" fmla="*/ 1337 w 1094"/>
                    <a:gd name="T85" fmla="*/ 443 h 746"/>
                    <a:gd name="T86" fmla="*/ 1284 w 1094"/>
                    <a:gd name="T87" fmla="*/ 321 h 746"/>
                    <a:gd name="T88" fmla="*/ 1104 w 1094"/>
                    <a:gd name="T89" fmla="*/ 271 h 746"/>
                    <a:gd name="T90" fmla="*/ 860 w 1094"/>
                    <a:gd name="T91" fmla="*/ 231 h 746"/>
                    <a:gd name="T92" fmla="*/ 712 w 1094"/>
                    <a:gd name="T93" fmla="*/ 142 h 746"/>
                    <a:gd name="T94" fmla="*/ 649 w 1094"/>
                    <a:gd name="T95" fmla="*/ 199 h 746"/>
                    <a:gd name="T96" fmla="*/ 485 w 1094"/>
                    <a:gd name="T97" fmla="*/ 251 h 746"/>
                    <a:gd name="T98" fmla="*/ 87 w 1094"/>
                    <a:gd name="T99" fmla="*/ 256 h 746"/>
                    <a:gd name="T100" fmla="*/ 313 w 1094"/>
                    <a:gd name="T101" fmla="*/ 1246 h 746"/>
                    <a:gd name="T102" fmla="*/ 595 w 1094"/>
                    <a:gd name="T103" fmla="*/ 1593 h 746"/>
                    <a:gd name="T104" fmla="*/ 673 w 1094"/>
                    <a:gd name="T105" fmla="*/ 1837 h 746"/>
                    <a:gd name="T106" fmla="*/ 2496 w 1094"/>
                    <a:gd name="T107" fmla="*/ 2075 h 746"/>
                    <a:gd name="T108" fmla="*/ 2817 w 1094"/>
                    <a:gd name="T109" fmla="*/ 2081 h 746"/>
                    <a:gd name="T110" fmla="*/ 2957 w 1094"/>
                    <a:gd name="T111" fmla="*/ 2158 h 746"/>
                    <a:gd name="T112" fmla="*/ 3068 w 1094"/>
                    <a:gd name="T113" fmla="*/ 2262 h 746"/>
                    <a:gd name="T114" fmla="*/ 2943 w 1094"/>
                    <a:gd name="T115" fmla="*/ 2319 h 746"/>
                    <a:gd name="T116" fmla="*/ 2935 w 1094"/>
                    <a:gd name="T117" fmla="*/ 2389 h 746"/>
                    <a:gd name="T118" fmla="*/ 3121 w 1094"/>
                    <a:gd name="T119" fmla="*/ 2319 h 746"/>
                    <a:gd name="T120" fmla="*/ 3288 w 1094"/>
                    <a:gd name="T121" fmla="*/ 2242 h 74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094"/>
                    <a:gd name="T184" fmla="*/ 0 h 746"/>
                    <a:gd name="T185" fmla="*/ 1094 w 1094"/>
                    <a:gd name="T186" fmla="*/ 746 h 74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094" h="746">
                      <a:moveTo>
                        <a:pt x="850" y="702"/>
                      </a:moveTo>
                      <a:lnTo>
                        <a:pt x="864" y="690"/>
                      </a:lnTo>
                      <a:lnTo>
                        <a:pt x="880" y="682"/>
                      </a:lnTo>
                      <a:lnTo>
                        <a:pt x="894" y="680"/>
                      </a:lnTo>
                      <a:lnTo>
                        <a:pt x="906" y="678"/>
                      </a:lnTo>
                      <a:lnTo>
                        <a:pt x="910" y="678"/>
                      </a:lnTo>
                      <a:lnTo>
                        <a:pt x="916" y="668"/>
                      </a:lnTo>
                      <a:lnTo>
                        <a:pt x="920" y="662"/>
                      </a:lnTo>
                      <a:lnTo>
                        <a:pt x="924" y="658"/>
                      </a:lnTo>
                      <a:lnTo>
                        <a:pt x="928" y="656"/>
                      </a:lnTo>
                      <a:lnTo>
                        <a:pt x="932" y="654"/>
                      </a:lnTo>
                      <a:lnTo>
                        <a:pt x="934" y="654"/>
                      </a:lnTo>
                      <a:lnTo>
                        <a:pt x="936" y="656"/>
                      </a:lnTo>
                      <a:lnTo>
                        <a:pt x="938" y="656"/>
                      </a:lnTo>
                      <a:lnTo>
                        <a:pt x="944" y="658"/>
                      </a:lnTo>
                      <a:lnTo>
                        <a:pt x="946" y="666"/>
                      </a:lnTo>
                      <a:lnTo>
                        <a:pt x="944" y="674"/>
                      </a:lnTo>
                      <a:lnTo>
                        <a:pt x="940" y="682"/>
                      </a:lnTo>
                      <a:lnTo>
                        <a:pt x="938" y="688"/>
                      </a:lnTo>
                      <a:lnTo>
                        <a:pt x="936" y="690"/>
                      </a:lnTo>
                      <a:lnTo>
                        <a:pt x="946" y="698"/>
                      </a:lnTo>
                      <a:lnTo>
                        <a:pt x="956" y="700"/>
                      </a:lnTo>
                      <a:lnTo>
                        <a:pt x="964" y="696"/>
                      </a:lnTo>
                      <a:lnTo>
                        <a:pt x="970" y="692"/>
                      </a:lnTo>
                      <a:lnTo>
                        <a:pt x="972" y="690"/>
                      </a:lnTo>
                      <a:lnTo>
                        <a:pt x="978" y="690"/>
                      </a:lnTo>
                      <a:lnTo>
                        <a:pt x="980" y="690"/>
                      </a:lnTo>
                      <a:lnTo>
                        <a:pt x="982" y="692"/>
                      </a:lnTo>
                      <a:lnTo>
                        <a:pt x="982" y="694"/>
                      </a:lnTo>
                      <a:lnTo>
                        <a:pt x="980" y="696"/>
                      </a:lnTo>
                      <a:lnTo>
                        <a:pt x="978" y="698"/>
                      </a:lnTo>
                      <a:lnTo>
                        <a:pt x="976" y="700"/>
                      </a:lnTo>
                      <a:lnTo>
                        <a:pt x="974" y="702"/>
                      </a:lnTo>
                      <a:lnTo>
                        <a:pt x="972" y="702"/>
                      </a:lnTo>
                      <a:lnTo>
                        <a:pt x="966" y="706"/>
                      </a:lnTo>
                      <a:lnTo>
                        <a:pt x="962" y="708"/>
                      </a:lnTo>
                      <a:lnTo>
                        <a:pt x="960" y="712"/>
                      </a:lnTo>
                      <a:lnTo>
                        <a:pt x="960" y="714"/>
                      </a:lnTo>
                      <a:lnTo>
                        <a:pt x="960" y="718"/>
                      </a:lnTo>
                      <a:lnTo>
                        <a:pt x="960" y="720"/>
                      </a:lnTo>
                      <a:lnTo>
                        <a:pt x="962" y="722"/>
                      </a:lnTo>
                      <a:lnTo>
                        <a:pt x="968" y="722"/>
                      </a:lnTo>
                      <a:lnTo>
                        <a:pt x="980" y="718"/>
                      </a:lnTo>
                      <a:lnTo>
                        <a:pt x="992" y="714"/>
                      </a:lnTo>
                      <a:lnTo>
                        <a:pt x="1002" y="710"/>
                      </a:lnTo>
                      <a:lnTo>
                        <a:pt x="1006" y="708"/>
                      </a:lnTo>
                      <a:lnTo>
                        <a:pt x="1010" y="706"/>
                      </a:lnTo>
                      <a:lnTo>
                        <a:pt x="1012" y="704"/>
                      </a:lnTo>
                      <a:lnTo>
                        <a:pt x="1012" y="702"/>
                      </a:lnTo>
                      <a:lnTo>
                        <a:pt x="1010" y="700"/>
                      </a:lnTo>
                      <a:lnTo>
                        <a:pt x="1008" y="698"/>
                      </a:lnTo>
                      <a:lnTo>
                        <a:pt x="1006" y="696"/>
                      </a:lnTo>
                      <a:lnTo>
                        <a:pt x="1004" y="696"/>
                      </a:lnTo>
                      <a:lnTo>
                        <a:pt x="1000" y="694"/>
                      </a:lnTo>
                      <a:lnTo>
                        <a:pt x="996" y="690"/>
                      </a:lnTo>
                      <a:lnTo>
                        <a:pt x="990" y="686"/>
                      </a:lnTo>
                      <a:lnTo>
                        <a:pt x="986" y="682"/>
                      </a:lnTo>
                      <a:lnTo>
                        <a:pt x="982" y="678"/>
                      </a:lnTo>
                      <a:lnTo>
                        <a:pt x="980" y="674"/>
                      </a:lnTo>
                      <a:lnTo>
                        <a:pt x="978" y="672"/>
                      </a:lnTo>
                      <a:lnTo>
                        <a:pt x="976" y="670"/>
                      </a:lnTo>
                      <a:lnTo>
                        <a:pt x="972" y="666"/>
                      </a:lnTo>
                      <a:lnTo>
                        <a:pt x="970" y="662"/>
                      </a:lnTo>
                      <a:lnTo>
                        <a:pt x="972" y="658"/>
                      </a:lnTo>
                      <a:lnTo>
                        <a:pt x="972" y="656"/>
                      </a:lnTo>
                      <a:lnTo>
                        <a:pt x="974" y="654"/>
                      </a:lnTo>
                      <a:lnTo>
                        <a:pt x="974" y="652"/>
                      </a:lnTo>
                      <a:lnTo>
                        <a:pt x="974" y="648"/>
                      </a:lnTo>
                      <a:lnTo>
                        <a:pt x="972" y="646"/>
                      </a:lnTo>
                      <a:lnTo>
                        <a:pt x="970" y="646"/>
                      </a:lnTo>
                      <a:lnTo>
                        <a:pt x="968" y="644"/>
                      </a:lnTo>
                      <a:lnTo>
                        <a:pt x="966" y="646"/>
                      </a:lnTo>
                      <a:lnTo>
                        <a:pt x="964" y="646"/>
                      </a:lnTo>
                      <a:lnTo>
                        <a:pt x="964" y="640"/>
                      </a:lnTo>
                      <a:lnTo>
                        <a:pt x="970" y="640"/>
                      </a:lnTo>
                      <a:lnTo>
                        <a:pt x="974" y="638"/>
                      </a:lnTo>
                      <a:lnTo>
                        <a:pt x="978" y="636"/>
                      </a:lnTo>
                      <a:lnTo>
                        <a:pt x="980" y="632"/>
                      </a:lnTo>
                      <a:lnTo>
                        <a:pt x="982" y="630"/>
                      </a:lnTo>
                      <a:lnTo>
                        <a:pt x="982" y="628"/>
                      </a:lnTo>
                      <a:lnTo>
                        <a:pt x="980" y="624"/>
                      </a:lnTo>
                      <a:lnTo>
                        <a:pt x="978" y="622"/>
                      </a:lnTo>
                      <a:lnTo>
                        <a:pt x="976" y="620"/>
                      </a:lnTo>
                      <a:lnTo>
                        <a:pt x="972" y="620"/>
                      </a:lnTo>
                      <a:lnTo>
                        <a:pt x="968" y="620"/>
                      </a:lnTo>
                      <a:lnTo>
                        <a:pt x="966" y="622"/>
                      </a:lnTo>
                      <a:lnTo>
                        <a:pt x="964" y="622"/>
                      </a:lnTo>
                      <a:lnTo>
                        <a:pt x="948" y="628"/>
                      </a:lnTo>
                      <a:lnTo>
                        <a:pt x="936" y="634"/>
                      </a:lnTo>
                      <a:lnTo>
                        <a:pt x="930" y="638"/>
                      </a:lnTo>
                      <a:lnTo>
                        <a:pt x="928" y="640"/>
                      </a:lnTo>
                      <a:lnTo>
                        <a:pt x="918" y="650"/>
                      </a:lnTo>
                      <a:lnTo>
                        <a:pt x="908" y="660"/>
                      </a:lnTo>
                      <a:lnTo>
                        <a:pt x="898" y="666"/>
                      </a:lnTo>
                      <a:lnTo>
                        <a:pt x="892" y="668"/>
                      </a:lnTo>
                      <a:lnTo>
                        <a:pt x="902" y="656"/>
                      </a:lnTo>
                      <a:lnTo>
                        <a:pt x="912" y="644"/>
                      </a:lnTo>
                      <a:lnTo>
                        <a:pt x="922" y="632"/>
                      </a:lnTo>
                      <a:lnTo>
                        <a:pt x="928" y="622"/>
                      </a:lnTo>
                      <a:lnTo>
                        <a:pt x="930" y="620"/>
                      </a:lnTo>
                      <a:lnTo>
                        <a:pt x="952" y="606"/>
                      </a:lnTo>
                      <a:lnTo>
                        <a:pt x="968" y="598"/>
                      </a:lnTo>
                      <a:lnTo>
                        <a:pt x="974" y="598"/>
                      </a:lnTo>
                      <a:lnTo>
                        <a:pt x="990" y="600"/>
                      </a:lnTo>
                      <a:lnTo>
                        <a:pt x="1006" y="600"/>
                      </a:lnTo>
                      <a:lnTo>
                        <a:pt x="1022" y="600"/>
                      </a:lnTo>
                      <a:lnTo>
                        <a:pt x="1034" y="598"/>
                      </a:lnTo>
                      <a:lnTo>
                        <a:pt x="1038" y="598"/>
                      </a:lnTo>
                      <a:lnTo>
                        <a:pt x="1046" y="596"/>
                      </a:lnTo>
                      <a:lnTo>
                        <a:pt x="1052" y="594"/>
                      </a:lnTo>
                      <a:lnTo>
                        <a:pt x="1056" y="590"/>
                      </a:lnTo>
                      <a:lnTo>
                        <a:pt x="1058" y="588"/>
                      </a:lnTo>
                      <a:lnTo>
                        <a:pt x="1060" y="584"/>
                      </a:lnTo>
                      <a:lnTo>
                        <a:pt x="1060" y="582"/>
                      </a:lnTo>
                      <a:lnTo>
                        <a:pt x="1060" y="580"/>
                      </a:lnTo>
                      <a:lnTo>
                        <a:pt x="1064" y="574"/>
                      </a:lnTo>
                      <a:lnTo>
                        <a:pt x="1068" y="570"/>
                      </a:lnTo>
                      <a:lnTo>
                        <a:pt x="1072" y="568"/>
                      </a:lnTo>
                      <a:lnTo>
                        <a:pt x="1076" y="566"/>
                      </a:lnTo>
                      <a:lnTo>
                        <a:pt x="1080" y="566"/>
                      </a:lnTo>
                      <a:lnTo>
                        <a:pt x="1082" y="568"/>
                      </a:lnTo>
                      <a:lnTo>
                        <a:pt x="1090" y="562"/>
                      </a:lnTo>
                      <a:lnTo>
                        <a:pt x="1094" y="552"/>
                      </a:lnTo>
                      <a:lnTo>
                        <a:pt x="1094" y="540"/>
                      </a:lnTo>
                      <a:lnTo>
                        <a:pt x="1092" y="530"/>
                      </a:lnTo>
                      <a:lnTo>
                        <a:pt x="1088" y="524"/>
                      </a:lnTo>
                      <a:lnTo>
                        <a:pt x="1084" y="520"/>
                      </a:lnTo>
                      <a:lnTo>
                        <a:pt x="1082" y="518"/>
                      </a:lnTo>
                      <a:lnTo>
                        <a:pt x="1078" y="518"/>
                      </a:lnTo>
                      <a:lnTo>
                        <a:pt x="1076" y="510"/>
                      </a:lnTo>
                      <a:lnTo>
                        <a:pt x="1074" y="504"/>
                      </a:lnTo>
                      <a:lnTo>
                        <a:pt x="1072" y="502"/>
                      </a:lnTo>
                      <a:lnTo>
                        <a:pt x="1072" y="500"/>
                      </a:lnTo>
                      <a:lnTo>
                        <a:pt x="1070" y="500"/>
                      </a:lnTo>
                      <a:lnTo>
                        <a:pt x="1052" y="500"/>
                      </a:lnTo>
                      <a:lnTo>
                        <a:pt x="1048" y="502"/>
                      </a:lnTo>
                      <a:lnTo>
                        <a:pt x="1046" y="504"/>
                      </a:lnTo>
                      <a:lnTo>
                        <a:pt x="1044" y="502"/>
                      </a:lnTo>
                      <a:lnTo>
                        <a:pt x="1042" y="502"/>
                      </a:lnTo>
                      <a:lnTo>
                        <a:pt x="1040" y="500"/>
                      </a:lnTo>
                      <a:lnTo>
                        <a:pt x="1034" y="484"/>
                      </a:lnTo>
                      <a:lnTo>
                        <a:pt x="1030" y="468"/>
                      </a:lnTo>
                      <a:lnTo>
                        <a:pt x="1026" y="456"/>
                      </a:lnTo>
                      <a:lnTo>
                        <a:pt x="1024" y="452"/>
                      </a:lnTo>
                      <a:lnTo>
                        <a:pt x="1024" y="454"/>
                      </a:lnTo>
                      <a:lnTo>
                        <a:pt x="1024" y="458"/>
                      </a:lnTo>
                      <a:lnTo>
                        <a:pt x="1024" y="460"/>
                      </a:lnTo>
                      <a:lnTo>
                        <a:pt x="1024" y="456"/>
                      </a:lnTo>
                      <a:lnTo>
                        <a:pt x="1022" y="448"/>
                      </a:lnTo>
                      <a:lnTo>
                        <a:pt x="1016" y="436"/>
                      </a:lnTo>
                      <a:lnTo>
                        <a:pt x="1010" y="422"/>
                      </a:lnTo>
                      <a:lnTo>
                        <a:pt x="1002" y="408"/>
                      </a:lnTo>
                      <a:lnTo>
                        <a:pt x="996" y="398"/>
                      </a:lnTo>
                      <a:lnTo>
                        <a:pt x="994" y="394"/>
                      </a:lnTo>
                      <a:lnTo>
                        <a:pt x="992" y="384"/>
                      </a:lnTo>
                      <a:lnTo>
                        <a:pt x="988" y="378"/>
                      </a:lnTo>
                      <a:lnTo>
                        <a:pt x="986" y="374"/>
                      </a:lnTo>
                      <a:lnTo>
                        <a:pt x="982" y="372"/>
                      </a:lnTo>
                      <a:lnTo>
                        <a:pt x="980" y="370"/>
                      </a:lnTo>
                      <a:lnTo>
                        <a:pt x="976" y="370"/>
                      </a:lnTo>
                      <a:lnTo>
                        <a:pt x="974" y="370"/>
                      </a:lnTo>
                      <a:lnTo>
                        <a:pt x="974" y="372"/>
                      </a:lnTo>
                      <a:lnTo>
                        <a:pt x="972" y="372"/>
                      </a:lnTo>
                      <a:lnTo>
                        <a:pt x="974" y="386"/>
                      </a:lnTo>
                      <a:lnTo>
                        <a:pt x="970" y="394"/>
                      </a:lnTo>
                      <a:lnTo>
                        <a:pt x="964" y="400"/>
                      </a:lnTo>
                      <a:lnTo>
                        <a:pt x="958" y="404"/>
                      </a:lnTo>
                      <a:lnTo>
                        <a:pt x="954" y="404"/>
                      </a:lnTo>
                      <a:lnTo>
                        <a:pt x="942" y="408"/>
                      </a:lnTo>
                      <a:lnTo>
                        <a:pt x="932" y="408"/>
                      </a:lnTo>
                      <a:lnTo>
                        <a:pt x="926" y="404"/>
                      </a:lnTo>
                      <a:lnTo>
                        <a:pt x="924" y="400"/>
                      </a:lnTo>
                      <a:lnTo>
                        <a:pt x="922" y="398"/>
                      </a:lnTo>
                      <a:lnTo>
                        <a:pt x="918" y="388"/>
                      </a:lnTo>
                      <a:lnTo>
                        <a:pt x="918" y="378"/>
                      </a:lnTo>
                      <a:lnTo>
                        <a:pt x="920" y="370"/>
                      </a:lnTo>
                      <a:lnTo>
                        <a:pt x="922" y="366"/>
                      </a:lnTo>
                      <a:lnTo>
                        <a:pt x="916" y="354"/>
                      </a:lnTo>
                      <a:lnTo>
                        <a:pt x="918" y="350"/>
                      </a:lnTo>
                      <a:lnTo>
                        <a:pt x="918" y="348"/>
                      </a:lnTo>
                      <a:lnTo>
                        <a:pt x="918" y="344"/>
                      </a:lnTo>
                      <a:lnTo>
                        <a:pt x="916" y="342"/>
                      </a:lnTo>
                      <a:lnTo>
                        <a:pt x="912" y="340"/>
                      </a:lnTo>
                      <a:lnTo>
                        <a:pt x="908" y="338"/>
                      </a:lnTo>
                      <a:lnTo>
                        <a:pt x="904" y="334"/>
                      </a:lnTo>
                      <a:lnTo>
                        <a:pt x="900" y="332"/>
                      </a:lnTo>
                      <a:lnTo>
                        <a:pt x="898" y="328"/>
                      </a:lnTo>
                      <a:lnTo>
                        <a:pt x="896" y="326"/>
                      </a:lnTo>
                      <a:lnTo>
                        <a:pt x="894" y="326"/>
                      </a:lnTo>
                      <a:lnTo>
                        <a:pt x="890" y="320"/>
                      </a:lnTo>
                      <a:lnTo>
                        <a:pt x="886" y="316"/>
                      </a:lnTo>
                      <a:lnTo>
                        <a:pt x="882" y="314"/>
                      </a:lnTo>
                      <a:lnTo>
                        <a:pt x="878" y="312"/>
                      </a:lnTo>
                      <a:lnTo>
                        <a:pt x="874" y="312"/>
                      </a:lnTo>
                      <a:lnTo>
                        <a:pt x="870" y="312"/>
                      </a:lnTo>
                      <a:lnTo>
                        <a:pt x="830" y="310"/>
                      </a:lnTo>
                      <a:lnTo>
                        <a:pt x="826" y="308"/>
                      </a:lnTo>
                      <a:lnTo>
                        <a:pt x="820" y="308"/>
                      </a:lnTo>
                      <a:lnTo>
                        <a:pt x="818" y="308"/>
                      </a:lnTo>
                      <a:lnTo>
                        <a:pt x="814" y="312"/>
                      </a:lnTo>
                      <a:lnTo>
                        <a:pt x="812" y="314"/>
                      </a:lnTo>
                      <a:lnTo>
                        <a:pt x="810" y="318"/>
                      </a:lnTo>
                      <a:lnTo>
                        <a:pt x="810" y="320"/>
                      </a:lnTo>
                      <a:lnTo>
                        <a:pt x="810" y="324"/>
                      </a:lnTo>
                      <a:lnTo>
                        <a:pt x="808" y="326"/>
                      </a:lnTo>
                      <a:lnTo>
                        <a:pt x="806" y="328"/>
                      </a:lnTo>
                      <a:lnTo>
                        <a:pt x="806" y="332"/>
                      </a:lnTo>
                      <a:lnTo>
                        <a:pt x="806" y="336"/>
                      </a:lnTo>
                      <a:lnTo>
                        <a:pt x="806" y="340"/>
                      </a:lnTo>
                      <a:lnTo>
                        <a:pt x="806" y="342"/>
                      </a:lnTo>
                      <a:lnTo>
                        <a:pt x="806" y="344"/>
                      </a:lnTo>
                      <a:lnTo>
                        <a:pt x="810" y="348"/>
                      </a:lnTo>
                      <a:lnTo>
                        <a:pt x="812" y="354"/>
                      </a:lnTo>
                      <a:lnTo>
                        <a:pt x="814" y="358"/>
                      </a:lnTo>
                      <a:lnTo>
                        <a:pt x="814" y="362"/>
                      </a:lnTo>
                      <a:lnTo>
                        <a:pt x="814" y="366"/>
                      </a:lnTo>
                      <a:lnTo>
                        <a:pt x="808" y="388"/>
                      </a:lnTo>
                      <a:lnTo>
                        <a:pt x="804" y="402"/>
                      </a:lnTo>
                      <a:lnTo>
                        <a:pt x="802" y="408"/>
                      </a:lnTo>
                      <a:lnTo>
                        <a:pt x="806" y="416"/>
                      </a:lnTo>
                      <a:lnTo>
                        <a:pt x="810" y="430"/>
                      </a:lnTo>
                      <a:lnTo>
                        <a:pt x="814" y="446"/>
                      </a:lnTo>
                      <a:lnTo>
                        <a:pt x="816" y="458"/>
                      </a:lnTo>
                      <a:lnTo>
                        <a:pt x="818" y="462"/>
                      </a:lnTo>
                      <a:lnTo>
                        <a:pt x="818" y="470"/>
                      </a:lnTo>
                      <a:lnTo>
                        <a:pt x="816" y="474"/>
                      </a:lnTo>
                      <a:lnTo>
                        <a:pt x="814" y="478"/>
                      </a:lnTo>
                      <a:lnTo>
                        <a:pt x="812" y="482"/>
                      </a:lnTo>
                      <a:lnTo>
                        <a:pt x="810" y="482"/>
                      </a:lnTo>
                      <a:lnTo>
                        <a:pt x="808" y="484"/>
                      </a:lnTo>
                      <a:lnTo>
                        <a:pt x="806" y="484"/>
                      </a:lnTo>
                      <a:lnTo>
                        <a:pt x="804" y="490"/>
                      </a:lnTo>
                      <a:lnTo>
                        <a:pt x="800" y="496"/>
                      </a:lnTo>
                      <a:lnTo>
                        <a:pt x="796" y="500"/>
                      </a:lnTo>
                      <a:lnTo>
                        <a:pt x="792" y="502"/>
                      </a:lnTo>
                      <a:lnTo>
                        <a:pt x="788" y="504"/>
                      </a:lnTo>
                      <a:lnTo>
                        <a:pt x="790" y="506"/>
                      </a:lnTo>
                      <a:lnTo>
                        <a:pt x="790" y="510"/>
                      </a:lnTo>
                      <a:lnTo>
                        <a:pt x="790" y="514"/>
                      </a:lnTo>
                      <a:lnTo>
                        <a:pt x="790" y="520"/>
                      </a:lnTo>
                      <a:lnTo>
                        <a:pt x="790" y="524"/>
                      </a:lnTo>
                      <a:lnTo>
                        <a:pt x="790" y="530"/>
                      </a:lnTo>
                      <a:lnTo>
                        <a:pt x="790" y="532"/>
                      </a:lnTo>
                      <a:lnTo>
                        <a:pt x="790" y="534"/>
                      </a:lnTo>
                      <a:lnTo>
                        <a:pt x="790" y="540"/>
                      </a:lnTo>
                      <a:lnTo>
                        <a:pt x="792" y="544"/>
                      </a:lnTo>
                      <a:lnTo>
                        <a:pt x="794" y="548"/>
                      </a:lnTo>
                      <a:lnTo>
                        <a:pt x="798" y="552"/>
                      </a:lnTo>
                      <a:lnTo>
                        <a:pt x="800" y="554"/>
                      </a:lnTo>
                      <a:lnTo>
                        <a:pt x="800" y="562"/>
                      </a:lnTo>
                      <a:lnTo>
                        <a:pt x="798" y="568"/>
                      </a:lnTo>
                      <a:lnTo>
                        <a:pt x="794" y="572"/>
                      </a:lnTo>
                      <a:lnTo>
                        <a:pt x="792" y="576"/>
                      </a:lnTo>
                      <a:lnTo>
                        <a:pt x="790" y="578"/>
                      </a:lnTo>
                      <a:lnTo>
                        <a:pt x="786" y="582"/>
                      </a:lnTo>
                      <a:lnTo>
                        <a:pt x="782" y="584"/>
                      </a:lnTo>
                      <a:lnTo>
                        <a:pt x="778" y="584"/>
                      </a:lnTo>
                      <a:lnTo>
                        <a:pt x="776" y="582"/>
                      </a:lnTo>
                      <a:lnTo>
                        <a:pt x="774" y="580"/>
                      </a:lnTo>
                      <a:lnTo>
                        <a:pt x="772" y="578"/>
                      </a:lnTo>
                      <a:lnTo>
                        <a:pt x="770" y="576"/>
                      </a:lnTo>
                      <a:lnTo>
                        <a:pt x="770" y="574"/>
                      </a:lnTo>
                      <a:lnTo>
                        <a:pt x="768" y="570"/>
                      </a:lnTo>
                      <a:lnTo>
                        <a:pt x="766" y="566"/>
                      </a:lnTo>
                      <a:lnTo>
                        <a:pt x="764" y="562"/>
                      </a:lnTo>
                      <a:lnTo>
                        <a:pt x="764" y="560"/>
                      </a:lnTo>
                      <a:lnTo>
                        <a:pt x="762" y="558"/>
                      </a:lnTo>
                      <a:lnTo>
                        <a:pt x="758" y="556"/>
                      </a:lnTo>
                      <a:lnTo>
                        <a:pt x="754" y="554"/>
                      </a:lnTo>
                      <a:lnTo>
                        <a:pt x="752" y="550"/>
                      </a:lnTo>
                      <a:lnTo>
                        <a:pt x="752" y="548"/>
                      </a:lnTo>
                      <a:lnTo>
                        <a:pt x="752" y="546"/>
                      </a:lnTo>
                      <a:lnTo>
                        <a:pt x="752" y="544"/>
                      </a:lnTo>
                      <a:lnTo>
                        <a:pt x="752" y="542"/>
                      </a:lnTo>
                      <a:lnTo>
                        <a:pt x="750" y="540"/>
                      </a:lnTo>
                      <a:lnTo>
                        <a:pt x="748" y="534"/>
                      </a:lnTo>
                      <a:lnTo>
                        <a:pt x="746" y="530"/>
                      </a:lnTo>
                      <a:lnTo>
                        <a:pt x="746" y="524"/>
                      </a:lnTo>
                      <a:lnTo>
                        <a:pt x="744" y="522"/>
                      </a:lnTo>
                      <a:lnTo>
                        <a:pt x="744" y="520"/>
                      </a:lnTo>
                      <a:lnTo>
                        <a:pt x="744" y="510"/>
                      </a:lnTo>
                      <a:lnTo>
                        <a:pt x="742" y="504"/>
                      </a:lnTo>
                      <a:lnTo>
                        <a:pt x="738" y="500"/>
                      </a:lnTo>
                      <a:lnTo>
                        <a:pt x="736" y="496"/>
                      </a:lnTo>
                      <a:lnTo>
                        <a:pt x="732" y="494"/>
                      </a:lnTo>
                      <a:lnTo>
                        <a:pt x="730" y="492"/>
                      </a:lnTo>
                      <a:lnTo>
                        <a:pt x="728" y="492"/>
                      </a:lnTo>
                      <a:lnTo>
                        <a:pt x="726" y="492"/>
                      </a:lnTo>
                      <a:lnTo>
                        <a:pt x="714" y="490"/>
                      </a:lnTo>
                      <a:lnTo>
                        <a:pt x="702" y="490"/>
                      </a:lnTo>
                      <a:lnTo>
                        <a:pt x="690" y="492"/>
                      </a:lnTo>
                      <a:lnTo>
                        <a:pt x="686" y="492"/>
                      </a:lnTo>
                      <a:lnTo>
                        <a:pt x="670" y="488"/>
                      </a:lnTo>
                      <a:lnTo>
                        <a:pt x="660" y="478"/>
                      </a:lnTo>
                      <a:lnTo>
                        <a:pt x="652" y="468"/>
                      </a:lnTo>
                      <a:lnTo>
                        <a:pt x="650" y="458"/>
                      </a:lnTo>
                      <a:lnTo>
                        <a:pt x="650" y="456"/>
                      </a:lnTo>
                      <a:lnTo>
                        <a:pt x="644" y="446"/>
                      </a:lnTo>
                      <a:lnTo>
                        <a:pt x="640" y="440"/>
                      </a:lnTo>
                      <a:lnTo>
                        <a:pt x="636" y="434"/>
                      </a:lnTo>
                      <a:lnTo>
                        <a:pt x="630" y="430"/>
                      </a:lnTo>
                      <a:lnTo>
                        <a:pt x="628" y="428"/>
                      </a:lnTo>
                      <a:lnTo>
                        <a:pt x="624" y="428"/>
                      </a:lnTo>
                      <a:lnTo>
                        <a:pt x="622" y="420"/>
                      </a:lnTo>
                      <a:lnTo>
                        <a:pt x="620" y="416"/>
                      </a:lnTo>
                      <a:lnTo>
                        <a:pt x="618" y="412"/>
                      </a:lnTo>
                      <a:lnTo>
                        <a:pt x="616" y="410"/>
                      </a:lnTo>
                      <a:lnTo>
                        <a:pt x="608" y="412"/>
                      </a:lnTo>
                      <a:lnTo>
                        <a:pt x="602" y="410"/>
                      </a:lnTo>
                      <a:lnTo>
                        <a:pt x="598" y="408"/>
                      </a:lnTo>
                      <a:lnTo>
                        <a:pt x="594" y="402"/>
                      </a:lnTo>
                      <a:lnTo>
                        <a:pt x="592" y="398"/>
                      </a:lnTo>
                      <a:lnTo>
                        <a:pt x="592" y="392"/>
                      </a:lnTo>
                      <a:lnTo>
                        <a:pt x="590" y="388"/>
                      </a:lnTo>
                      <a:lnTo>
                        <a:pt x="590" y="386"/>
                      </a:lnTo>
                      <a:lnTo>
                        <a:pt x="590" y="384"/>
                      </a:lnTo>
                      <a:lnTo>
                        <a:pt x="592" y="372"/>
                      </a:lnTo>
                      <a:lnTo>
                        <a:pt x="598" y="358"/>
                      </a:lnTo>
                      <a:lnTo>
                        <a:pt x="608" y="342"/>
                      </a:lnTo>
                      <a:lnTo>
                        <a:pt x="618" y="330"/>
                      </a:lnTo>
                      <a:lnTo>
                        <a:pt x="624" y="320"/>
                      </a:lnTo>
                      <a:lnTo>
                        <a:pt x="628" y="318"/>
                      </a:lnTo>
                      <a:lnTo>
                        <a:pt x="634" y="316"/>
                      </a:lnTo>
                      <a:lnTo>
                        <a:pt x="638" y="312"/>
                      </a:lnTo>
                      <a:lnTo>
                        <a:pt x="642" y="308"/>
                      </a:lnTo>
                      <a:lnTo>
                        <a:pt x="644" y="306"/>
                      </a:lnTo>
                      <a:lnTo>
                        <a:pt x="644" y="304"/>
                      </a:lnTo>
                      <a:lnTo>
                        <a:pt x="646" y="302"/>
                      </a:lnTo>
                      <a:lnTo>
                        <a:pt x="644" y="298"/>
                      </a:lnTo>
                      <a:lnTo>
                        <a:pt x="644" y="296"/>
                      </a:lnTo>
                      <a:lnTo>
                        <a:pt x="646" y="294"/>
                      </a:lnTo>
                      <a:lnTo>
                        <a:pt x="646" y="292"/>
                      </a:lnTo>
                      <a:lnTo>
                        <a:pt x="648" y="292"/>
                      </a:lnTo>
                      <a:lnTo>
                        <a:pt x="650" y="292"/>
                      </a:lnTo>
                      <a:lnTo>
                        <a:pt x="652" y="290"/>
                      </a:lnTo>
                      <a:lnTo>
                        <a:pt x="656" y="292"/>
                      </a:lnTo>
                      <a:lnTo>
                        <a:pt x="662" y="292"/>
                      </a:lnTo>
                      <a:lnTo>
                        <a:pt x="666" y="294"/>
                      </a:lnTo>
                      <a:lnTo>
                        <a:pt x="670" y="296"/>
                      </a:lnTo>
                      <a:lnTo>
                        <a:pt x="672" y="296"/>
                      </a:lnTo>
                      <a:lnTo>
                        <a:pt x="674" y="298"/>
                      </a:lnTo>
                      <a:lnTo>
                        <a:pt x="678" y="292"/>
                      </a:lnTo>
                      <a:lnTo>
                        <a:pt x="682" y="282"/>
                      </a:lnTo>
                      <a:lnTo>
                        <a:pt x="682" y="270"/>
                      </a:lnTo>
                      <a:lnTo>
                        <a:pt x="682" y="266"/>
                      </a:lnTo>
                      <a:lnTo>
                        <a:pt x="684" y="250"/>
                      </a:lnTo>
                      <a:lnTo>
                        <a:pt x="690" y="238"/>
                      </a:lnTo>
                      <a:lnTo>
                        <a:pt x="698" y="230"/>
                      </a:lnTo>
                      <a:lnTo>
                        <a:pt x="700" y="226"/>
                      </a:lnTo>
                      <a:lnTo>
                        <a:pt x="702" y="220"/>
                      </a:lnTo>
                      <a:lnTo>
                        <a:pt x="704" y="218"/>
                      </a:lnTo>
                      <a:lnTo>
                        <a:pt x="704" y="216"/>
                      </a:lnTo>
                      <a:lnTo>
                        <a:pt x="702" y="214"/>
                      </a:lnTo>
                      <a:lnTo>
                        <a:pt x="700" y="214"/>
                      </a:lnTo>
                      <a:lnTo>
                        <a:pt x="698" y="216"/>
                      </a:lnTo>
                      <a:lnTo>
                        <a:pt x="668" y="200"/>
                      </a:lnTo>
                      <a:lnTo>
                        <a:pt x="668" y="196"/>
                      </a:lnTo>
                      <a:lnTo>
                        <a:pt x="670" y="196"/>
                      </a:lnTo>
                      <a:lnTo>
                        <a:pt x="672" y="194"/>
                      </a:lnTo>
                      <a:lnTo>
                        <a:pt x="676" y="194"/>
                      </a:lnTo>
                      <a:lnTo>
                        <a:pt x="680" y="194"/>
                      </a:lnTo>
                      <a:lnTo>
                        <a:pt x="684" y="196"/>
                      </a:lnTo>
                      <a:lnTo>
                        <a:pt x="688" y="196"/>
                      </a:lnTo>
                      <a:lnTo>
                        <a:pt x="692" y="196"/>
                      </a:lnTo>
                      <a:lnTo>
                        <a:pt x="694" y="198"/>
                      </a:lnTo>
                      <a:lnTo>
                        <a:pt x="696" y="198"/>
                      </a:lnTo>
                      <a:lnTo>
                        <a:pt x="700" y="196"/>
                      </a:lnTo>
                      <a:lnTo>
                        <a:pt x="704" y="196"/>
                      </a:lnTo>
                      <a:lnTo>
                        <a:pt x="710" y="198"/>
                      </a:lnTo>
                      <a:lnTo>
                        <a:pt x="716" y="198"/>
                      </a:lnTo>
                      <a:lnTo>
                        <a:pt x="720" y="200"/>
                      </a:lnTo>
                      <a:lnTo>
                        <a:pt x="724" y="200"/>
                      </a:lnTo>
                      <a:lnTo>
                        <a:pt x="726" y="202"/>
                      </a:lnTo>
                      <a:lnTo>
                        <a:pt x="732" y="190"/>
                      </a:lnTo>
                      <a:lnTo>
                        <a:pt x="738" y="194"/>
                      </a:lnTo>
                      <a:lnTo>
                        <a:pt x="744" y="194"/>
                      </a:lnTo>
                      <a:lnTo>
                        <a:pt x="748" y="194"/>
                      </a:lnTo>
                      <a:lnTo>
                        <a:pt x="752" y="192"/>
                      </a:lnTo>
                      <a:lnTo>
                        <a:pt x="754" y="190"/>
                      </a:lnTo>
                      <a:lnTo>
                        <a:pt x="756" y="190"/>
                      </a:lnTo>
                      <a:lnTo>
                        <a:pt x="758" y="186"/>
                      </a:lnTo>
                      <a:lnTo>
                        <a:pt x="760" y="182"/>
                      </a:lnTo>
                      <a:lnTo>
                        <a:pt x="762" y="178"/>
                      </a:lnTo>
                      <a:lnTo>
                        <a:pt x="764" y="174"/>
                      </a:lnTo>
                      <a:lnTo>
                        <a:pt x="766" y="170"/>
                      </a:lnTo>
                      <a:lnTo>
                        <a:pt x="770" y="168"/>
                      </a:lnTo>
                      <a:lnTo>
                        <a:pt x="772" y="166"/>
                      </a:lnTo>
                      <a:lnTo>
                        <a:pt x="772" y="162"/>
                      </a:lnTo>
                      <a:lnTo>
                        <a:pt x="774" y="156"/>
                      </a:lnTo>
                      <a:lnTo>
                        <a:pt x="774" y="152"/>
                      </a:lnTo>
                      <a:lnTo>
                        <a:pt x="772" y="146"/>
                      </a:lnTo>
                      <a:lnTo>
                        <a:pt x="770" y="140"/>
                      </a:lnTo>
                      <a:lnTo>
                        <a:pt x="768" y="138"/>
                      </a:lnTo>
                      <a:lnTo>
                        <a:pt x="764" y="136"/>
                      </a:lnTo>
                      <a:lnTo>
                        <a:pt x="762" y="134"/>
                      </a:lnTo>
                      <a:lnTo>
                        <a:pt x="758" y="132"/>
                      </a:lnTo>
                      <a:lnTo>
                        <a:pt x="756" y="128"/>
                      </a:lnTo>
                      <a:lnTo>
                        <a:pt x="756" y="124"/>
                      </a:lnTo>
                      <a:lnTo>
                        <a:pt x="756" y="120"/>
                      </a:lnTo>
                      <a:lnTo>
                        <a:pt x="758" y="118"/>
                      </a:lnTo>
                      <a:lnTo>
                        <a:pt x="764" y="114"/>
                      </a:lnTo>
                      <a:lnTo>
                        <a:pt x="766" y="114"/>
                      </a:lnTo>
                      <a:lnTo>
                        <a:pt x="768" y="114"/>
                      </a:lnTo>
                      <a:lnTo>
                        <a:pt x="770" y="114"/>
                      </a:lnTo>
                      <a:lnTo>
                        <a:pt x="772" y="112"/>
                      </a:lnTo>
                      <a:lnTo>
                        <a:pt x="774" y="110"/>
                      </a:lnTo>
                      <a:lnTo>
                        <a:pt x="774" y="106"/>
                      </a:lnTo>
                      <a:lnTo>
                        <a:pt x="774" y="102"/>
                      </a:lnTo>
                      <a:lnTo>
                        <a:pt x="772" y="100"/>
                      </a:lnTo>
                      <a:lnTo>
                        <a:pt x="770" y="98"/>
                      </a:lnTo>
                      <a:lnTo>
                        <a:pt x="766" y="96"/>
                      </a:lnTo>
                      <a:lnTo>
                        <a:pt x="764" y="94"/>
                      </a:lnTo>
                      <a:lnTo>
                        <a:pt x="762" y="94"/>
                      </a:lnTo>
                      <a:lnTo>
                        <a:pt x="760" y="96"/>
                      </a:lnTo>
                      <a:lnTo>
                        <a:pt x="758" y="72"/>
                      </a:lnTo>
                      <a:lnTo>
                        <a:pt x="754" y="74"/>
                      </a:lnTo>
                      <a:lnTo>
                        <a:pt x="750" y="74"/>
                      </a:lnTo>
                      <a:lnTo>
                        <a:pt x="744" y="74"/>
                      </a:lnTo>
                      <a:lnTo>
                        <a:pt x="740" y="72"/>
                      </a:lnTo>
                      <a:lnTo>
                        <a:pt x="736" y="70"/>
                      </a:lnTo>
                      <a:lnTo>
                        <a:pt x="732" y="70"/>
                      </a:lnTo>
                      <a:lnTo>
                        <a:pt x="730" y="70"/>
                      </a:lnTo>
                      <a:lnTo>
                        <a:pt x="734" y="100"/>
                      </a:lnTo>
                      <a:lnTo>
                        <a:pt x="732" y="102"/>
                      </a:lnTo>
                      <a:lnTo>
                        <a:pt x="728" y="106"/>
                      </a:lnTo>
                      <a:lnTo>
                        <a:pt x="726" y="112"/>
                      </a:lnTo>
                      <a:lnTo>
                        <a:pt x="722" y="120"/>
                      </a:lnTo>
                      <a:lnTo>
                        <a:pt x="718" y="132"/>
                      </a:lnTo>
                      <a:lnTo>
                        <a:pt x="718" y="134"/>
                      </a:lnTo>
                      <a:lnTo>
                        <a:pt x="716" y="136"/>
                      </a:lnTo>
                      <a:lnTo>
                        <a:pt x="714" y="138"/>
                      </a:lnTo>
                      <a:lnTo>
                        <a:pt x="710" y="140"/>
                      </a:lnTo>
                      <a:lnTo>
                        <a:pt x="708" y="138"/>
                      </a:lnTo>
                      <a:lnTo>
                        <a:pt x="704" y="136"/>
                      </a:lnTo>
                      <a:lnTo>
                        <a:pt x="700" y="132"/>
                      </a:lnTo>
                      <a:lnTo>
                        <a:pt x="696" y="98"/>
                      </a:lnTo>
                      <a:lnTo>
                        <a:pt x="694" y="96"/>
                      </a:lnTo>
                      <a:lnTo>
                        <a:pt x="694" y="94"/>
                      </a:lnTo>
                      <a:lnTo>
                        <a:pt x="692" y="92"/>
                      </a:lnTo>
                      <a:lnTo>
                        <a:pt x="692" y="94"/>
                      </a:lnTo>
                      <a:lnTo>
                        <a:pt x="690" y="96"/>
                      </a:lnTo>
                      <a:lnTo>
                        <a:pt x="688" y="102"/>
                      </a:lnTo>
                      <a:lnTo>
                        <a:pt x="686" y="104"/>
                      </a:lnTo>
                      <a:lnTo>
                        <a:pt x="686" y="106"/>
                      </a:lnTo>
                      <a:lnTo>
                        <a:pt x="682" y="110"/>
                      </a:lnTo>
                      <a:lnTo>
                        <a:pt x="680" y="112"/>
                      </a:lnTo>
                      <a:lnTo>
                        <a:pt x="678" y="114"/>
                      </a:lnTo>
                      <a:lnTo>
                        <a:pt x="676" y="116"/>
                      </a:lnTo>
                      <a:lnTo>
                        <a:pt x="674" y="116"/>
                      </a:lnTo>
                      <a:lnTo>
                        <a:pt x="672" y="114"/>
                      </a:lnTo>
                      <a:lnTo>
                        <a:pt x="670" y="110"/>
                      </a:lnTo>
                      <a:lnTo>
                        <a:pt x="670" y="106"/>
                      </a:lnTo>
                      <a:lnTo>
                        <a:pt x="670" y="100"/>
                      </a:lnTo>
                      <a:lnTo>
                        <a:pt x="670" y="98"/>
                      </a:lnTo>
                      <a:lnTo>
                        <a:pt x="668" y="96"/>
                      </a:lnTo>
                      <a:lnTo>
                        <a:pt x="666" y="96"/>
                      </a:lnTo>
                      <a:lnTo>
                        <a:pt x="664" y="98"/>
                      </a:lnTo>
                      <a:lnTo>
                        <a:pt x="662" y="98"/>
                      </a:lnTo>
                      <a:lnTo>
                        <a:pt x="660" y="100"/>
                      </a:lnTo>
                      <a:lnTo>
                        <a:pt x="658" y="100"/>
                      </a:lnTo>
                      <a:lnTo>
                        <a:pt x="654" y="100"/>
                      </a:lnTo>
                      <a:lnTo>
                        <a:pt x="652" y="98"/>
                      </a:lnTo>
                      <a:lnTo>
                        <a:pt x="648" y="96"/>
                      </a:lnTo>
                      <a:lnTo>
                        <a:pt x="646" y="94"/>
                      </a:lnTo>
                      <a:lnTo>
                        <a:pt x="644" y="92"/>
                      </a:lnTo>
                      <a:lnTo>
                        <a:pt x="644" y="90"/>
                      </a:lnTo>
                      <a:lnTo>
                        <a:pt x="646" y="88"/>
                      </a:lnTo>
                      <a:lnTo>
                        <a:pt x="648" y="82"/>
                      </a:lnTo>
                      <a:lnTo>
                        <a:pt x="650" y="76"/>
                      </a:lnTo>
                      <a:lnTo>
                        <a:pt x="650" y="70"/>
                      </a:lnTo>
                      <a:lnTo>
                        <a:pt x="650" y="64"/>
                      </a:lnTo>
                      <a:lnTo>
                        <a:pt x="650" y="60"/>
                      </a:lnTo>
                      <a:lnTo>
                        <a:pt x="650" y="58"/>
                      </a:lnTo>
                      <a:lnTo>
                        <a:pt x="648" y="56"/>
                      </a:lnTo>
                      <a:lnTo>
                        <a:pt x="646" y="52"/>
                      </a:lnTo>
                      <a:lnTo>
                        <a:pt x="644" y="48"/>
                      </a:lnTo>
                      <a:lnTo>
                        <a:pt x="644" y="44"/>
                      </a:lnTo>
                      <a:lnTo>
                        <a:pt x="644" y="42"/>
                      </a:lnTo>
                      <a:lnTo>
                        <a:pt x="642" y="34"/>
                      </a:lnTo>
                      <a:lnTo>
                        <a:pt x="638" y="26"/>
                      </a:lnTo>
                      <a:lnTo>
                        <a:pt x="632" y="16"/>
                      </a:lnTo>
                      <a:lnTo>
                        <a:pt x="626" y="10"/>
                      </a:lnTo>
                      <a:lnTo>
                        <a:pt x="624" y="8"/>
                      </a:lnTo>
                      <a:lnTo>
                        <a:pt x="622" y="2"/>
                      </a:lnTo>
                      <a:lnTo>
                        <a:pt x="620" y="0"/>
                      </a:lnTo>
                      <a:lnTo>
                        <a:pt x="618" y="0"/>
                      </a:lnTo>
                      <a:lnTo>
                        <a:pt x="616" y="0"/>
                      </a:lnTo>
                      <a:lnTo>
                        <a:pt x="614" y="0"/>
                      </a:lnTo>
                      <a:lnTo>
                        <a:pt x="612" y="2"/>
                      </a:lnTo>
                      <a:lnTo>
                        <a:pt x="610" y="4"/>
                      </a:lnTo>
                      <a:lnTo>
                        <a:pt x="608" y="4"/>
                      </a:lnTo>
                      <a:lnTo>
                        <a:pt x="604" y="6"/>
                      </a:lnTo>
                      <a:lnTo>
                        <a:pt x="604" y="10"/>
                      </a:lnTo>
                      <a:lnTo>
                        <a:pt x="602" y="14"/>
                      </a:lnTo>
                      <a:lnTo>
                        <a:pt x="602" y="20"/>
                      </a:lnTo>
                      <a:lnTo>
                        <a:pt x="600" y="22"/>
                      </a:lnTo>
                      <a:lnTo>
                        <a:pt x="600" y="24"/>
                      </a:lnTo>
                      <a:lnTo>
                        <a:pt x="594" y="28"/>
                      </a:lnTo>
                      <a:lnTo>
                        <a:pt x="590" y="34"/>
                      </a:lnTo>
                      <a:lnTo>
                        <a:pt x="588" y="40"/>
                      </a:lnTo>
                      <a:lnTo>
                        <a:pt x="588" y="44"/>
                      </a:lnTo>
                      <a:lnTo>
                        <a:pt x="588" y="48"/>
                      </a:lnTo>
                      <a:lnTo>
                        <a:pt x="588" y="50"/>
                      </a:lnTo>
                      <a:lnTo>
                        <a:pt x="588" y="52"/>
                      </a:lnTo>
                      <a:lnTo>
                        <a:pt x="590" y="68"/>
                      </a:lnTo>
                      <a:lnTo>
                        <a:pt x="598" y="78"/>
                      </a:lnTo>
                      <a:lnTo>
                        <a:pt x="606" y="84"/>
                      </a:lnTo>
                      <a:lnTo>
                        <a:pt x="612" y="86"/>
                      </a:lnTo>
                      <a:lnTo>
                        <a:pt x="616" y="88"/>
                      </a:lnTo>
                      <a:lnTo>
                        <a:pt x="610" y="92"/>
                      </a:lnTo>
                      <a:lnTo>
                        <a:pt x="608" y="98"/>
                      </a:lnTo>
                      <a:lnTo>
                        <a:pt x="608" y="102"/>
                      </a:lnTo>
                      <a:lnTo>
                        <a:pt x="610" y="106"/>
                      </a:lnTo>
                      <a:lnTo>
                        <a:pt x="612" y="108"/>
                      </a:lnTo>
                      <a:lnTo>
                        <a:pt x="616" y="112"/>
                      </a:lnTo>
                      <a:lnTo>
                        <a:pt x="618" y="114"/>
                      </a:lnTo>
                      <a:lnTo>
                        <a:pt x="622" y="114"/>
                      </a:lnTo>
                      <a:lnTo>
                        <a:pt x="624" y="116"/>
                      </a:lnTo>
                      <a:lnTo>
                        <a:pt x="628" y="118"/>
                      </a:lnTo>
                      <a:lnTo>
                        <a:pt x="630" y="120"/>
                      </a:lnTo>
                      <a:lnTo>
                        <a:pt x="630" y="122"/>
                      </a:lnTo>
                      <a:lnTo>
                        <a:pt x="630" y="124"/>
                      </a:lnTo>
                      <a:lnTo>
                        <a:pt x="630" y="128"/>
                      </a:lnTo>
                      <a:lnTo>
                        <a:pt x="628" y="130"/>
                      </a:lnTo>
                      <a:lnTo>
                        <a:pt x="624" y="134"/>
                      </a:lnTo>
                      <a:lnTo>
                        <a:pt x="614" y="140"/>
                      </a:lnTo>
                      <a:lnTo>
                        <a:pt x="606" y="146"/>
                      </a:lnTo>
                      <a:lnTo>
                        <a:pt x="598" y="150"/>
                      </a:lnTo>
                      <a:lnTo>
                        <a:pt x="594" y="152"/>
                      </a:lnTo>
                      <a:lnTo>
                        <a:pt x="588" y="150"/>
                      </a:lnTo>
                      <a:lnTo>
                        <a:pt x="584" y="150"/>
                      </a:lnTo>
                      <a:lnTo>
                        <a:pt x="582" y="150"/>
                      </a:lnTo>
                      <a:lnTo>
                        <a:pt x="582" y="148"/>
                      </a:lnTo>
                      <a:lnTo>
                        <a:pt x="584" y="124"/>
                      </a:lnTo>
                      <a:lnTo>
                        <a:pt x="568" y="124"/>
                      </a:lnTo>
                      <a:lnTo>
                        <a:pt x="562" y="124"/>
                      </a:lnTo>
                      <a:lnTo>
                        <a:pt x="558" y="124"/>
                      </a:lnTo>
                      <a:lnTo>
                        <a:pt x="556" y="124"/>
                      </a:lnTo>
                      <a:lnTo>
                        <a:pt x="554" y="126"/>
                      </a:lnTo>
                      <a:lnTo>
                        <a:pt x="552" y="128"/>
                      </a:lnTo>
                      <a:lnTo>
                        <a:pt x="554" y="138"/>
                      </a:lnTo>
                      <a:lnTo>
                        <a:pt x="554" y="144"/>
                      </a:lnTo>
                      <a:lnTo>
                        <a:pt x="552" y="148"/>
                      </a:lnTo>
                      <a:lnTo>
                        <a:pt x="552" y="152"/>
                      </a:lnTo>
                      <a:lnTo>
                        <a:pt x="550" y="152"/>
                      </a:lnTo>
                      <a:lnTo>
                        <a:pt x="548" y="152"/>
                      </a:lnTo>
                      <a:lnTo>
                        <a:pt x="546" y="152"/>
                      </a:lnTo>
                      <a:lnTo>
                        <a:pt x="544" y="152"/>
                      </a:lnTo>
                      <a:lnTo>
                        <a:pt x="544" y="150"/>
                      </a:lnTo>
                      <a:lnTo>
                        <a:pt x="542" y="150"/>
                      </a:lnTo>
                      <a:lnTo>
                        <a:pt x="536" y="146"/>
                      </a:lnTo>
                      <a:lnTo>
                        <a:pt x="532" y="144"/>
                      </a:lnTo>
                      <a:lnTo>
                        <a:pt x="528" y="144"/>
                      </a:lnTo>
                      <a:lnTo>
                        <a:pt x="526" y="144"/>
                      </a:lnTo>
                      <a:lnTo>
                        <a:pt x="524" y="146"/>
                      </a:lnTo>
                      <a:lnTo>
                        <a:pt x="522" y="148"/>
                      </a:lnTo>
                      <a:lnTo>
                        <a:pt x="516" y="152"/>
                      </a:lnTo>
                      <a:lnTo>
                        <a:pt x="512" y="154"/>
                      </a:lnTo>
                      <a:lnTo>
                        <a:pt x="508" y="154"/>
                      </a:lnTo>
                      <a:lnTo>
                        <a:pt x="506" y="154"/>
                      </a:lnTo>
                      <a:lnTo>
                        <a:pt x="504" y="152"/>
                      </a:lnTo>
                      <a:lnTo>
                        <a:pt x="502" y="150"/>
                      </a:lnTo>
                      <a:lnTo>
                        <a:pt x="500" y="148"/>
                      </a:lnTo>
                      <a:lnTo>
                        <a:pt x="500" y="146"/>
                      </a:lnTo>
                      <a:lnTo>
                        <a:pt x="498" y="140"/>
                      </a:lnTo>
                      <a:lnTo>
                        <a:pt x="494" y="136"/>
                      </a:lnTo>
                      <a:lnTo>
                        <a:pt x="492" y="134"/>
                      </a:lnTo>
                      <a:lnTo>
                        <a:pt x="488" y="134"/>
                      </a:lnTo>
                      <a:lnTo>
                        <a:pt x="486" y="134"/>
                      </a:lnTo>
                      <a:lnTo>
                        <a:pt x="484" y="134"/>
                      </a:lnTo>
                      <a:lnTo>
                        <a:pt x="482" y="136"/>
                      </a:lnTo>
                      <a:lnTo>
                        <a:pt x="474" y="132"/>
                      </a:lnTo>
                      <a:lnTo>
                        <a:pt x="468" y="130"/>
                      </a:lnTo>
                      <a:lnTo>
                        <a:pt x="466" y="126"/>
                      </a:lnTo>
                      <a:lnTo>
                        <a:pt x="464" y="124"/>
                      </a:lnTo>
                      <a:lnTo>
                        <a:pt x="464" y="122"/>
                      </a:lnTo>
                      <a:lnTo>
                        <a:pt x="464" y="120"/>
                      </a:lnTo>
                      <a:lnTo>
                        <a:pt x="462" y="114"/>
                      </a:lnTo>
                      <a:lnTo>
                        <a:pt x="460" y="110"/>
                      </a:lnTo>
                      <a:lnTo>
                        <a:pt x="458" y="108"/>
                      </a:lnTo>
                      <a:lnTo>
                        <a:pt x="456" y="108"/>
                      </a:lnTo>
                      <a:lnTo>
                        <a:pt x="452" y="108"/>
                      </a:lnTo>
                      <a:lnTo>
                        <a:pt x="450" y="110"/>
                      </a:lnTo>
                      <a:lnTo>
                        <a:pt x="448" y="110"/>
                      </a:lnTo>
                      <a:lnTo>
                        <a:pt x="440" y="110"/>
                      </a:lnTo>
                      <a:lnTo>
                        <a:pt x="434" y="112"/>
                      </a:lnTo>
                      <a:lnTo>
                        <a:pt x="430" y="114"/>
                      </a:lnTo>
                      <a:lnTo>
                        <a:pt x="426" y="116"/>
                      </a:lnTo>
                      <a:lnTo>
                        <a:pt x="424" y="120"/>
                      </a:lnTo>
                      <a:lnTo>
                        <a:pt x="424" y="124"/>
                      </a:lnTo>
                      <a:lnTo>
                        <a:pt x="424" y="128"/>
                      </a:lnTo>
                      <a:lnTo>
                        <a:pt x="424" y="130"/>
                      </a:lnTo>
                      <a:lnTo>
                        <a:pt x="424" y="134"/>
                      </a:lnTo>
                      <a:lnTo>
                        <a:pt x="424" y="136"/>
                      </a:lnTo>
                      <a:lnTo>
                        <a:pt x="428" y="138"/>
                      </a:lnTo>
                      <a:lnTo>
                        <a:pt x="430" y="142"/>
                      </a:lnTo>
                      <a:lnTo>
                        <a:pt x="430" y="144"/>
                      </a:lnTo>
                      <a:lnTo>
                        <a:pt x="428" y="148"/>
                      </a:lnTo>
                      <a:lnTo>
                        <a:pt x="426" y="150"/>
                      </a:lnTo>
                      <a:lnTo>
                        <a:pt x="426" y="152"/>
                      </a:lnTo>
                      <a:lnTo>
                        <a:pt x="424" y="152"/>
                      </a:lnTo>
                      <a:lnTo>
                        <a:pt x="424" y="178"/>
                      </a:lnTo>
                      <a:lnTo>
                        <a:pt x="422" y="182"/>
                      </a:lnTo>
                      <a:lnTo>
                        <a:pt x="422" y="186"/>
                      </a:lnTo>
                      <a:lnTo>
                        <a:pt x="420" y="186"/>
                      </a:lnTo>
                      <a:lnTo>
                        <a:pt x="414" y="172"/>
                      </a:lnTo>
                      <a:lnTo>
                        <a:pt x="406" y="158"/>
                      </a:lnTo>
                      <a:lnTo>
                        <a:pt x="400" y="144"/>
                      </a:lnTo>
                      <a:lnTo>
                        <a:pt x="394" y="138"/>
                      </a:lnTo>
                      <a:lnTo>
                        <a:pt x="392" y="136"/>
                      </a:lnTo>
                      <a:lnTo>
                        <a:pt x="390" y="138"/>
                      </a:lnTo>
                      <a:lnTo>
                        <a:pt x="388" y="140"/>
                      </a:lnTo>
                      <a:lnTo>
                        <a:pt x="386" y="144"/>
                      </a:lnTo>
                      <a:lnTo>
                        <a:pt x="386" y="148"/>
                      </a:lnTo>
                      <a:lnTo>
                        <a:pt x="384" y="150"/>
                      </a:lnTo>
                      <a:lnTo>
                        <a:pt x="384" y="152"/>
                      </a:lnTo>
                      <a:lnTo>
                        <a:pt x="380" y="148"/>
                      </a:lnTo>
                      <a:lnTo>
                        <a:pt x="376" y="148"/>
                      </a:lnTo>
                      <a:lnTo>
                        <a:pt x="370" y="148"/>
                      </a:lnTo>
                      <a:lnTo>
                        <a:pt x="366" y="148"/>
                      </a:lnTo>
                      <a:lnTo>
                        <a:pt x="362" y="148"/>
                      </a:lnTo>
                      <a:lnTo>
                        <a:pt x="358" y="150"/>
                      </a:lnTo>
                      <a:lnTo>
                        <a:pt x="348" y="150"/>
                      </a:lnTo>
                      <a:lnTo>
                        <a:pt x="342" y="148"/>
                      </a:lnTo>
                      <a:lnTo>
                        <a:pt x="340" y="148"/>
                      </a:lnTo>
                      <a:lnTo>
                        <a:pt x="338" y="146"/>
                      </a:lnTo>
                      <a:lnTo>
                        <a:pt x="336" y="144"/>
                      </a:lnTo>
                      <a:lnTo>
                        <a:pt x="336" y="142"/>
                      </a:lnTo>
                      <a:lnTo>
                        <a:pt x="338" y="140"/>
                      </a:lnTo>
                      <a:lnTo>
                        <a:pt x="340" y="140"/>
                      </a:lnTo>
                      <a:lnTo>
                        <a:pt x="342" y="138"/>
                      </a:lnTo>
                      <a:lnTo>
                        <a:pt x="346" y="130"/>
                      </a:lnTo>
                      <a:lnTo>
                        <a:pt x="350" y="124"/>
                      </a:lnTo>
                      <a:lnTo>
                        <a:pt x="350" y="120"/>
                      </a:lnTo>
                      <a:lnTo>
                        <a:pt x="350" y="116"/>
                      </a:lnTo>
                      <a:lnTo>
                        <a:pt x="348" y="112"/>
                      </a:lnTo>
                      <a:lnTo>
                        <a:pt x="346" y="110"/>
                      </a:lnTo>
                      <a:lnTo>
                        <a:pt x="344" y="108"/>
                      </a:lnTo>
                      <a:lnTo>
                        <a:pt x="342" y="108"/>
                      </a:lnTo>
                      <a:lnTo>
                        <a:pt x="340" y="106"/>
                      </a:lnTo>
                      <a:lnTo>
                        <a:pt x="334" y="102"/>
                      </a:lnTo>
                      <a:lnTo>
                        <a:pt x="332" y="100"/>
                      </a:lnTo>
                      <a:lnTo>
                        <a:pt x="330" y="98"/>
                      </a:lnTo>
                      <a:lnTo>
                        <a:pt x="328" y="98"/>
                      </a:lnTo>
                      <a:lnTo>
                        <a:pt x="328" y="100"/>
                      </a:lnTo>
                      <a:lnTo>
                        <a:pt x="326" y="100"/>
                      </a:lnTo>
                      <a:lnTo>
                        <a:pt x="326" y="102"/>
                      </a:lnTo>
                      <a:lnTo>
                        <a:pt x="326" y="104"/>
                      </a:lnTo>
                      <a:lnTo>
                        <a:pt x="328" y="104"/>
                      </a:lnTo>
                      <a:lnTo>
                        <a:pt x="328" y="106"/>
                      </a:lnTo>
                      <a:lnTo>
                        <a:pt x="328" y="110"/>
                      </a:lnTo>
                      <a:lnTo>
                        <a:pt x="326" y="112"/>
                      </a:lnTo>
                      <a:lnTo>
                        <a:pt x="326" y="114"/>
                      </a:lnTo>
                      <a:lnTo>
                        <a:pt x="324" y="114"/>
                      </a:lnTo>
                      <a:lnTo>
                        <a:pt x="322" y="112"/>
                      </a:lnTo>
                      <a:lnTo>
                        <a:pt x="320" y="112"/>
                      </a:lnTo>
                      <a:lnTo>
                        <a:pt x="318" y="110"/>
                      </a:lnTo>
                      <a:lnTo>
                        <a:pt x="316" y="108"/>
                      </a:lnTo>
                      <a:lnTo>
                        <a:pt x="298" y="94"/>
                      </a:lnTo>
                      <a:lnTo>
                        <a:pt x="282" y="84"/>
                      </a:lnTo>
                      <a:lnTo>
                        <a:pt x="268" y="78"/>
                      </a:lnTo>
                      <a:lnTo>
                        <a:pt x="262" y="76"/>
                      </a:lnTo>
                      <a:lnTo>
                        <a:pt x="252" y="74"/>
                      </a:lnTo>
                      <a:lnTo>
                        <a:pt x="244" y="72"/>
                      </a:lnTo>
                      <a:lnTo>
                        <a:pt x="240" y="70"/>
                      </a:lnTo>
                      <a:lnTo>
                        <a:pt x="236" y="68"/>
                      </a:lnTo>
                      <a:lnTo>
                        <a:pt x="234" y="66"/>
                      </a:lnTo>
                      <a:lnTo>
                        <a:pt x="232" y="66"/>
                      </a:lnTo>
                      <a:lnTo>
                        <a:pt x="228" y="62"/>
                      </a:lnTo>
                      <a:lnTo>
                        <a:pt x="224" y="62"/>
                      </a:lnTo>
                      <a:lnTo>
                        <a:pt x="222" y="62"/>
                      </a:lnTo>
                      <a:lnTo>
                        <a:pt x="222" y="64"/>
                      </a:lnTo>
                      <a:lnTo>
                        <a:pt x="220" y="66"/>
                      </a:lnTo>
                      <a:lnTo>
                        <a:pt x="220" y="68"/>
                      </a:lnTo>
                      <a:lnTo>
                        <a:pt x="220" y="72"/>
                      </a:lnTo>
                      <a:lnTo>
                        <a:pt x="222" y="74"/>
                      </a:lnTo>
                      <a:lnTo>
                        <a:pt x="222" y="76"/>
                      </a:lnTo>
                      <a:lnTo>
                        <a:pt x="220" y="80"/>
                      </a:lnTo>
                      <a:lnTo>
                        <a:pt x="218" y="82"/>
                      </a:lnTo>
                      <a:lnTo>
                        <a:pt x="216" y="84"/>
                      </a:lnTo>
                      <a:lnTo>
                        <a:pt x="214" y="82"/>
                      </a:lnTo>
                      <a:lnTo>
                        <a:pt x="212" y="82"/>
                      </a:lnTo>
                      <a:lnTo>
                        <a:pt x="212" y="80"/>
                      </a:lnTo>
                      <a:lnTo>
                        <a:pt x="208" y="72"/>
                      </a:lnTo>
                      <a:lnTo>
                        <a:pt x="200" y="60"/>
                      </a:lnTo>
                      <a:lnTo>
                        <a:pt x="194" y="52"/>
                      </a:lnTo>
                      <a:lnTo>
                        <a:pt x="190" y="48"/>
                      </a:lnTo>
                      <a:lnTo>
                        <a:pt x="186" y="44"/>
                      </a:lnTo>
                      <a:lnTo>
                        <a:pt x="182" y="44"/>
                      </a:lnTo>
                      <a:lnTo>
                        <a:pt x="180" y="44"/>
                      </a:lnTo>
                      <a:lnTo>
                        <a:pt x="178" y="46"/>
                      </a:lnTo>
                      <a:lnTo>
                        <a:pt x="180" y="48"/>
                      </a:lnTo>
                      <a:lnTo>
                        <a:pt x="180" y="50"/>
                      </a:lnTo>
                      <a:lnTo>
                        <a:pt x="180" y="52"/>
                      </a:lnTo>
                      <a:lnTo>
                        <a:pt x="182" y="54"/>
                      </a:lnTo>
                      <a:lnTo>
                        <a:pt x="182" y="56"/>
                      </a:lnTo>
                      <a:lnTo>
                        <a:pt x="180" y="62"/>
                      </a:lnTo>
                      <a:lnTo>
                        <a:pt x="178" y="66"/>
                      </a:lnTo>
                      <a:lnTo>
                        <a:pt x="176" y="68"/>
                      </a:lnTo>
                      <a:lnTo>
                        <a:pt x="174" y="68"/>
                      </a:lnTo>
                      <a:lnTo>
                        <a:pt x="170" y="66"/>
                      </a:lnTo>
                      <a:lnTo>
                        <a:pt x="168" y="64"/>
                      </a:lnTo>
                      <a:lnTo>
                        <a:pt x="166" y="62"/>
                      </a:lnTo>
                      <a:lnTo>
                        <a:pt x="166" y="60"/>
                      </a:lnTo>
                      <a:lnTo>
                        <a:pt x="162" y="58"/>
                      </a:lnTo>
                      <a:lnTo>
                        <a:pt x="158" y="58"/>
                      </a:lnTo>
                      <a:lnTo>
                        <a:pt x="156" y="58"/>
                      </a:lnTo>
                      <a:lnTo>
                        <a:pt x="152" y="60"/>
                      </a:lnTo>
                      <a:lnTo>
                        <a:pt x="150" y="62"/>
                      </a:lnTo>
                      <a:lnTo>
                        <a:pt x="150" y="64"/>
                      </a:lnTo>
                      <a:lnTo>
                        <a:pt x="148" y="66"/>
                      </a:lnTo>
                      <a:lnTo>
                        <a:pt x="144" y="68"/>
                      </a:lnTo>
                      <a:lnTo>
                        <a:pt x="142" y="72"/>
                      </a:lnTo>
                      <a:lnTo>
                        <a:pt x="138" y="74"/>
                      </a:lnTo>
                      <a:lnTo>
                        <a:pt x="136" y="76"/>
                      </a:lnTo>
                      <a:lnTo>
                        <a:pt x="134" y="76"/>
                      </a:lnTo>
                      <a:lnTo>
                        <a:pt x="124" y="78"/>
                      </a:lnTo>
                      <a:lnTo>
                        <a:pt x="112" y="84"/>
                      </a:lnTo>
                      <a:lnTo>
                        <a:pt x="102" y="92"/>
                      </a:lnTo>
                      <a:lnTo>
                        <a:pt x="96" y="98"/>
                      </a:lnTo>
                      <a:lnTo>
                        <a:pt x="92" y="100"/>
                      </a:lnTo>
                      <a:lnTo>
                        <a:pt x="86" y="104"/>
                      </a:lnTo>
                      <a:lnTo>
                        <a:pt x="80" y="108"/>
                      </a:lnTo>
                      <a:lnTo>
                        <a:pt x="76" y="108"/>
                      </a:lnTo>
                      <a:lnTo>
                        <a:pt x="72" y="108"/>
                      </a:lnTo>
                      <a:lnTo>
                        <a:pt x="68" y="108"/>
                      </a:lnTo>
                      <a:lnTo>
                        <a:pt x="66" y="106"/>
                      </a:lnTo>
                      <a:lnTo>
                        <a:pt x="60" y="100"/>
                      </a:lnTo>
                      <a:lnTo>
                        <a:pt x="52" y="94"/>
                      </a:lnTo>
                      <a:lnTo>
                        <a:pt x="42" y="88"/>
                      </a:lnTo>
                      <a:lnTo>
                        <a:pt x="34" y="84"/>
                      </a:lnTo>
                      <a:lnTo>
                        <a:pt x="32" y="82"/>
                      </a:lnTo>
                      <a:lnTo>
                        <a:pt x="22" y="80"/>
                      </a:lnTo>
                      <a:lnTo>
                        <a:pt x="12" y="76"/>
                      </a:lnTo>
                      <a:lnTo>
                        <a:pt x="2" y="72"/>
                      </a:lnTo>
                      <a:lnTo>
                        <a:pt x="0" y="72"/>
                      </a:lnTo>
                      <a:lnTo>
                        <a:pt x="0" y="364"/>
                      </a:lnTo>
                      <a:lnTo>
                        <a:pt x="12" y="364"/>
                      </a:lnTo>
                      <a:lnTo>
                        <a:pt x="20" y="370"/>
                      </a:lnTo>
                      <a:lnTo>
                        <a:pt x="30" y="376"/>
                      </a:lnTo>
                      <a:lnTo>
                        <a:pt x="40" y="384"/>
                      </a:lnTo>
                      <a:lnTo>
                        <a:pt x="50" y="392"/>
                      </a:lnTo>
                      <a:lnTo>
                        <a:pt x="58" y="398"/>
                      </a:lnTo>
                      <a:lnTo>
                        <a:pt x="60" y="400"/>
                      </a:lnTo>
                      <a:lnTo>
                        <a:pt x="64" y="400"/>
                      </a:lnTo>
                      <a:lnTo>
                        <a:pt x="70" y="396"/>
                      </a:lnTo>
                      <a:lnTo>
                        <a:pt x="74" y="394"/>
                      </a:lnTo>
                      <a:lnTo>
                        <a:pt x="78" y="390"/>
                      </a:lnTo>
                      <a:lnTo>
                        <a:pt x="80" y="388"/>
                      </a:lnTo>
                      <a:lnTo>
                        <a:pt x="82" y="388"/>
                      </a:lnTo>
                      <a:lnTo>
                        <a:pt x="88" y="392"/>
                      </a:lnTo>
                      <a:lnTo>
                        <a:pt x="96" y="402"/>
                      </a:lnTo>
                      <a:lnTo>
                        <a:pt x="106" y="414"/>
                      </a:lnTo>
                      <a:lnTo>
                        <a:pt x="116" y="428"/>
                      </a:lnTo>
                      <a:lnTo>
                        <a:pt x="124" y="440"/>
                      </a:lnTo>
                      <a:lnTo>
                        <a:pt x="130" y="448"/>
                      </a:lnTo>
                      <a:lnTo>
                        <a:pt x="132" y="452"/>
                      </a:lnTo>
                      <a:lnTo>
                        <a:pt x="136" y="460"/>
                      </a:lnTo>
                      <a:lnTo>
                        <a:pt x="140" y="466"/>
                      </a:lnTo>
                      <a:lnTo>
                        <a:pt x="146" y="472"/>
                      </a:lnTo>
                      <a:lnTo>
                        <a:pt x="150" y="476"/>
                      </a:lnTo>
                      <a:lnTo>
                        <a:pt x="152" y="478"/>
                      </a:lnTo>
                      <a:lnTo>
                        <a:pt x="154" y="478"/>
                      </a:lnTo>
                      <a:lnTo>
                        <a:pt x="154" y="486"/>
                      </a:lnTo>
                      <a:lnTo>
                        <a:pt x="152" y="496"/>
                      </a:lnTo>
                      <a:lnTo>
                        <a:pt x="150" y="508"/>
                      </a:lnTo>
                      <a:lnTo>
                        <a:pt x="148" y="516"/>
                      </a:lnTo>
                      <a:lnTo>
                        <a:pt x="146" y="520"/>
                      </a:lnTo>
                      <a:lnTo>
                        <a:pt x="146" y="526"/>
                      </a:lnTo>
                      <a:lnTo>
                        <a:pt x="146" y="532"/>
                      </a:lnTo>
                      <a:lnTo>
                        <a:pt x="148" y="536"/>
                      </a:lnTo>
                      <a:lnTo>
                        <a:pt x="150" y="538"/>
                      </a:lnTo>
                      <a:lnTo>
                        <a:pt x="150" y="540"/>
                      </a:lnTo>
                      <a:lnTo>
                        <a:pt x="156" y="542"/>
                      </a:lnTo>
                      <a:lnTo>
                        <a:pt x="160" y="548"/>
                      </a:lnTo>
                      <a:lnTo>
                        <a:pt x="164" y="552"/>
                      </a:lnTo>
                      <a:lnTo>
                        <a:pt x="166" y="558"/>
                      </a:lnTo>
                      <a:lnTo>
                        <a:pt x="168" y="562"/>
                      </a:lnTo>
                      <a:lnTo>
                        <a:pt x="170" y="568"/>
                      </a:lnTo>
                      <a:lnTo>
                        <a:pt x="172" y="570"/>
                      </a:lnTo>
                      <a:lnTo>
                        <a:pt x="172" y="572"/>
                      </a:lnTo>
                      <a:lnTo>
                        <a:pt x="188" y="584"/>
                      </a:lnTo>
                      <a:lnTo>
                        <a:pt x="200" y="594"/>
                      </a:lnTo>
                      <a:lnTo>
                        <a:pt x="210" y="598"/>
                      </a:lnTo>
                      <a:lnTo>
                        <a:pt x="214" y="600"/>
                      </a:lnTo>
                      <a:lnTo>
                        <a:pt x="220" y="606"/>
                      </a:lnTo>
                      <a:lnTo>
                        <a:pt x="224" y="612"/>
                      </a:lnTo>
                      <a:lnTo>
                        <a:pt x="228" y="618"/>
                      </a:lnTo>
                      <a:lnTo>
                        <a:pt x="230" y="622"/>
                      </a:lnTo>
                      <a:lnTo>
                        <a:pt x="230" y="626"/>
                      </a:lnTo>
                      <a:lnTo>
                        <a:pt x="592" y="626"/>
                      </a:lnTo>
                      <a:lnTo>
                        <a:pt x="604" y="636"/>
                      </a:lnTo>
                      <a:lnTo>
                        <a:pt x="628" y="638"/>
                      </a:lnTo>
                      <a:lnTo>
                        <a:pt x="630" y="642"/>
                      </a:lnTo>
                      <a:lnTo>
                        <a:pt x="634" y="644"/>
                      </a:lnTo>
                      <a:lnTo>
                        <a:pt x="638" y="646"/>
                      </a:lnTo>
                      <a:lnTo>
                        <a:pt x="642" y="646"/>
                      </a:lnTo>
                      <a:lnTo>
                        <a:pt x="644" y="646"/>
                      </a:lnTo>
                      <a:lnTo>
                        <a:pt x="646" y="646"/>
                      </a:lnTo>
                      <a:lnTo>
                        <a:pt x="652" y="644"/>
                      </a:lnTo>
                      <a:lnTo>
                        <a:pt x="658" y="642"/>
                      </a:lnTo>
                      <a:lnTo>
                        <a:pt x="662" y="640"/>
                      </a:lnTo>
                      <a:lnTo>
                        <a:pt x="666" y="638"/>
                      </a:lnTo>
                      <a:lnTo>
                        <a:pt x="668" y="636"/>
                      </a:lnTo>
                      <a:lnTo>
                        <a:pt x="668" y="634"/>
                      </a:lnTo>
                      <a:lnTo>
                        <a:pt x="682" y="632"/>
                      </a:lnTo>
                      <a:lnTo>
                        <a:pt x="694" y="634"/>
                      </a:lnTo>
                      <a:lnTo>
                        <a:pt x="702" y="638"/>
                      </a:lnTo>
                      <a:lnTo>
                        <a:pt x="706" y="644"/>
                      </a:lnTo>
                      <a:lnTo>
                        <a:pt x="708" y="646"/>
                      </a:lnTo>
                      <a:lnTo>
                        <a:pt x="716" y="646"/>
                      </a:lnTo>
                      <a:lnTo>
                        <a:pt x="720" y="648"/>
                      </a:lnTo>
                      <a:lnTo>
                        <a:pt x="724" y="650"/>
                      </a:lnTo>
                      <a:lnTo>
                        <a:pt x="726" y="652"/>
                      </a:lnTo>
                      <a:lnTo>
                        <a:pt x="726" y="654"/>
                      </a:lnTo>
                      <a:lnTo>
                        <a:pt x="726" y="656"/>
                      </a:lnTo>
                      <a:lnTo>
                        <a:pt x="724" y="658"/>
                      </a:lnTo>
                      <a:lnTo>
                        <a:pt x="724" y="660"/>
                      </a:lnTo>
                      <a:lnTo>
                        <a:pt x="726" y="668"/>
                      </a:lnTo>
                      <a:lnTo>
                        <a:pt x="728" y="674"/>
                      </a:lnTo>
                      <a:lnTo>
                        <a:pt x="730" y="674"/>
                      </a:lnTo>
                      <a:lnTo>
                        <a:pt x="734" y="674"/>
                      </a:lnTo>
                      <a:lnTo>
                        <a:pt x="738" y="674"/>
                      </a:lnTo>
                      <a:lnTo>
                        <a:pt x="744" y="674"/>
                      </a:lnTo>
                      <a:lnTo>
                        <a:pt x="748" y="674"/>
                      </a:lnTo>
                      <a:lnTo>
                        <a:pt x="752" y="672"/>
                      </a:lnTo>
                      <a:lnTo>
                        <a:pt x="756" y="672"/>
                      </a:lnTo>
                      <a:lnTo>
                        <a:pt x="762" y="672"/>
                      </a:lnTo>
                      <a:lnTo>
                        <a:pt x="768" y="674"/>
                      </a:lnTo>
                      <a:lnTo>
                        <a:pt x="772" y="676"/>
                      </a:lnTo>
                      <a:lnTo>
                        <a:pt x="776" y="678"/>
                      </a:lnTo>
                      <a:lnTo>
                        <a:pt x="780" y="682"/>
                      </a:lnTo>
                      <a:lnTo>
                        <a:pt x="784" y="684"/>
                      </a:lnTo>
                      <a:lnTo>
                        <a:pt x="788" y="688"/>
                      </a:lnTo>
                      <a:lnTo>
                        <a:pt x="790" y="690"/>
                      </a:lnTo>
                      <a:lnTo>
                        <a:pt x="790" y="692"/>
                      </a:lnTo>
                      <a:lnTo>
                        <a:pt x="788" y="694"/>
                      </a:lnTo>
                      <a:lnTo>
                        <a:pt x="790" y="698"/>
                      </a:lnTo>
                      <a:lnTo>
                        <a:pt x="788" y="700"/>
                      </a:lnTo>
                      <a:lnTo>
                        <a:pt x="786" y="702"/>
                      </a:lnTo>
                      <a:lnTo>
                        <a:pt x="784" y="704"/>
                      </a:lnTo>
                      <a:lnTo>
                        <a:pt x="780" y="704"/>
                      </a:lnTo>
                      <a:lnTo>
                        <a:pt x="778" y="702"/>
                      </a:lnTo>
                      <a:lnTo>
                        <a:pt x="774" y="702"/>
                      </a:lnTo>
                      <a:lnTo>
                        <a:pt x="772" y="702"/>
                      </a:lnTo>
                      <a:lnTo>
                        <a:pt x="770" y="702"/>
                      </a:lnTo>
                      <a:lnTo>
                        <a:pt x="764" y="696"/>
                      </a:lnTo>
                      <a:lnTo>
                        <a:pt x="766" y="700"/>
                      </a:lnTo>
                      <a:lnTo>
                        <a:pt x="766" y="702"/>
                      </a:lnTo>
                      <a:lnTo>
                        <a:pt x="768" y="706"/>
                      </a:lnTo>
                      <a:lnTo>
                        <a:pt x="766" y="712"/>
                      </a:lnTo>
                      <a:lnTo>
                        <a:pt x="766" y="716"/>
                      </a:lnTo>
                      <a:lnTo>
                        <a:pt x="762" y="718"/>
                      </a:lnTo>
                      <a:lnTo>
                        <a:pt x="760" y="718"/>
                      </a:lnTo>
                      <a:lnTo>
                        <a:pt x="756" y="720"/>
                      </a:lnTo>
                      <a:lnTo>
                        <a:pt x="752" y="722"/>
                      </a:lnTo>
                      <a:lnTo>
                        <a:pt x="750" y="724"/>
                      </a:lnTo>
                      <a:lnTo>
                        <a:pt x="750" y="726"/>
                      </a:lnTo>
                      <a:lnTo>
                        <a:pt x="752" y="728"/>
                      </a:lnTo>
                      <a:lnTo>
                        <a:pt x="752" y="730"/>
                      </a:lnTo>
                      <a:lnTo>
                        <a:pt x="752" y="732"/>
                      </a:lnTo>
                      <a:lnTo>
                        <a:pt x="752" y="730"/>
                      </a:lnTo>
                      <a:lnTo>
                        <a:pt x="754" y="730"/>
                      </a:lnTo>
                      <a:lnTo>
                        <a:pt x="756" y="732"/>
                      </a:lnTo>
                      <a:lnTo>
                        <a:pt x="758" y="736"/>
                      </a:lnTo>
                      <a:lnTo>
                        <a:pt x="756" y="738"/>
                      </a:lnTo>
                      <a:lnTo>
                        <a:pt x="756" y="740"/>
                      </a:lnTo>
                      <a:lnTo>
                        <a:pt x="754" y="740"/>
                      </a:lnTo>
                      <a:lnTo>
                        <a:pt x="752" y="742"/>
                      </a:lnTo>
                      <a:lnTo>
                        <a:pt x="750" y="744"/>
                      </a:lnTo>
                      <a:lnTo>
                        <a:pt x="748" y="746"/>
                      </a:lnTo>
                      <a:lnTo>
                        <a:pt x="752" y="746"/>
                      </a:lnTo>
                      <a:lnTo>
                        <a:pt x="754" y="746"/>
                      </a:lnTo>
                      <a:lnTo>
                        <a:pt x="760" y="744"/>
                      </a:lnTo>
                      <a:lnTo>
                        <a:pt x="764" y="740"/>
                      </a:lnTo>
                      <a:lnTo>
                        <a:pt x="768" y="736"/>
                      </a:lnTo>
                      <a:lnTo>
                        <a:pt x="770" y="734"/>
                      </a:lnTo>
                      <a:lnTo>
                        <a:pt x="770" y="730"/>
                      </a:lnTo>
                      <a:lnTo>
                        <a:pt x="772" y="728"/>
                      </a:lnTo>
                      <a:lnTo>
                        <a:pt x="774" y="724"/>
                      </a:lnTo>
                      <a:lnTo>
                        <a:pt x="776" y="722"/>
                      </a:lnTo>
                      <a:lnTo>
                        <a:pt x="782" y="722"/>
                      </a:lnTo>
                      <a:lnTo>
                        <a:pt x="788" y="722"/>
                      </a:lnTo>
                      <a:lnTo>
                        <a:pt x="794" y="722"/>
                      </a:lnTo>
                      <a:lnTo>
                        <a:pt x="798" y="722"/>
                      </a:lnTo>
                      <a:lnTo>
                        <a:pt x="802" y="722"/>
                      </a:lnTo>
                      <a:lnTo>
                        <a:pt x="800" y="722"/>
                      </a:lnTo>
                      <a:lnTo>
                        <a:pt x="798" y="720"/>
                      </a:lnTo>
                      <a:lnTo>
                        <a:pt x="798" y="718"/>
                      </a:lnTo>
                      <a:lnTo>
                        <a:pt x="798" y="714"/>
                      </a:lnTo>
                      <a:lnTo>
                        <a:pt x="800" y="712"/>
                      </a:lnTo>
                      <a:lnTo>
                        <a:pt x="804" y="708"/>
                      </a:lnTo>
                      <a:lnTo>
                        <a:pt x="806" y="704"/>
                      </a:lnTo>
                      <a:lnTo>
                        <a:pt x="810" y="700"/>
                      </a:lnTo>
                      <a:lnTo>
                        <a:pt x="814" y="698"/>
                      </a:lnTo>
                      <a:lnTo>
                        <a:pt x="820" y="696"/>
                      </a:lnTo>
                      <a:lnTo>
                        <a:pt x="826" y="696"/>
                      </a:lnTo>
                      <a:lnTo>
                        <a:pt x="832" y="696"/>
                      </a:lnTo>
                      <a:lnTo>
                        <a:pt x="838" y="696"/>
                      </a:lnTo>
                      <a:lnTo>
                        <a:pt x="840" y="698"/>
                      </a:lnTo>
                      <a:lnTo>
                        <a:pt x="842" y="698"/>
                      </a:lnTo>
                      <a:lnTo>
                        <a:pt x="846" y="700"/>
                      </a:lnTo>
                      <a:lnTo>
                        <a:pt x="848" y="700"/>
                      </a:lnTo>
                      <a:lnTo>
                        <a:pt x="850" y="70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14" name="Freeform 373"/>
                <p:cNvSpPr>
                  <a:spLocks/>
                </p:cNvSpPr>
                <p:nvPr/>
              </p:nvSpPr>
              <p:spPr bwMode="gray">
                <a:xfrm>
                  <a:off x="1991" y="1799"/>
                  <a:ext cx="973" cy="893"/>
                </a:xfrm>
                <a:custGeom>
                  <a:avLst/>
                  <a:gdLst>
                    <a:gd name="T0" fmla="*/ 1244 w 492"/>
                    <a:gd name="T1" fmla="*/ 142 h 498"/>
                    <a:gd name="T2" fmla="*/ 1104 w 492"/>
                    <a:gd name="T3" fmla="*/ 129 h 498"/>
                    <a:gd name="T4" fmla="*/ 1024 w 492"/>
                    <a:gd name="T5" fmla="*/ 102 h 498"/>
                    <a:gd name="T6" fmla="*/ 947 w 492"/>
                    <a:gd name="T7" fmla="*/ 77 h 498"/>
                    <a:gd name="T8" fmla="*/ 900 w 492"/>
                    <a:gd name="T9" fmla="*/ 90 h 498"/>
                    <a:gd name="T10" fmla="*/ 860 w 492"/>
                    <a:gd name="T11" fmla="*/ 102 h 498"/>
                    <a:gd name="T12" fmla="*/ 688 w 492"/>
                    <a:gd name="T13" fmla="*/ 13 h 498"/>
                    <a:gd name="T14" fmla="*/ 461 w 492"/>
                    <a:gd name="T15" fmla="*/ 39 h 498"/>
                    <a:gd name="T16" fmla="*/ 392 w 492"/>
                    <a:gd name="T17" fmla="*/ 45 h 498"/>
                    <a:gd name="T18" fmla="*/ 265 w 492"/>
                    <a:gd name="T19" fmla="*/ 194 h 498"/>
                    <a:gd name="T20" fmla="*/ 71 w 492"/>
                    <a:gd name="T21" fmla="*/ 316 h 498"/>
                    <a:gd name="T22" fmla="*/ 235 w 492"/>
                    <a:gd name="T23" fmla="*/ 463 h 498"/>
                    <a:gd name="T24" fmla="*/ 227 w 492"/>
                    <a:gd name="T25" fmla="*/ 572 h 498"/>
                    <a:gd name="T26" fmla="*/ 32 w 492"/>
                    <a:gd name="T27" fmla="*/ 585 h 498"/>
                    <a:gd name="T28" fmla="*/ 243 w 492"/>
                    <a:gd name="T29" fmla="*/ 733 h 498"/>
                    <a:gd name="T30" fmla="*/ 336 w 492"/>
                    <a:gd name="T31" fmla="*/ 707 h 498"/>
                    <a:gd name="T32" fmla="*/ 336 w 492"/>
                    <a:gd name="T33" fmla="*/ 759 h 498"/>
                    <a:gd name="T34" fmla="*/ 297 w 492"/>
                    <a:gd name="T35" fmla="*/ 836 h 498"/>
                    <a:gd name="T36" fmla="*/ 204 w 492"/>
                    <a:gd name="T37" fmla="*/ 913 h 498"/>
                    <a:gd name="T38" fmla="*/ 71 w 492"/>
                    <a:gd name="T39" fmla="*/ 990 h 498"/>
                    <a:gd name="T40" fmla="*/ 109 w 492"/>
                    <a:gd name="T41" fmla="*/ 1054 h 498"/>
                    <a:gd name="T42" fmla="*/ 148 w 492"/>
                    <a:gd name="T43" fmla="*/ 1131 h 498"/>
                    <a:gd name="T44" fmla="*/ 265 w 492"/>
                    <a:gd name="T45" fmla="*/ 1164 h 498"/>
                    <a:gd name="T46" fmla="*/ 289 w 492"/>
                    <a:gd name="T47" fmla="*/ 1241 h 498"/>
                    <a:gd name="T48" fmla="*/ 360 w 492"/>
                    <a:gd name="T49" fmla="*/ 1228 h 498"/>
                    <a:gd name="T50" fmla="*/ 399 w 492"/>
                    <a:gd name="T51" fmla="*/ 1268 h 498"/>
                    <a:gd name="T52" fmla="*/ 485 w 492"/>
                    <a:gd name="T53" fmla="*/ 1253 h 498"/>
                    <a:gd name="T54" fmla="*/ 540 w 492"/>
                    <a:gd name="T55" fmla="*/ 1235 h 498"/>
                    <a:gd name="T56" fmla="*/ 407 w 492"/>
                    <a:gd name="T57" fmla="*/ 1395 h 498"/>
                    <a:gd name="T58" fmla="*/ 265 w 492"/>
                    <a:gd name="T59" fmla="*/ 1492 h 498"/>
                    <a:gd name="T60" fmla="*/ 336 w 492"/>
                    <a:gd name="T61" fmla="*/ 1499 h 498"/>
                    <a:gd name="T62" fmla="*/ 625 w 492"/>
                    <a:gd name="T63" fmla="*/ 1325 h 498"/>
                    <a:gd name="T64" fmla="*/ 728 w 492"/>
                    <a:gd name="T65" fmla="*/ 1253 h 498"/>
                    <a:gd name="T66" fmla="*/ 696 w 492"/>
                    <a:gd name="T67" fmla="*/ 1203 h 498"/>
                    <a:gd name="T68" fmla="*/ 805 w 492"/>
                    <a:gd name="T69" fmla="*/ 1049 h 498"/>
                    <a:gd name="T70" fmla="*/ 977 w 492"/>
                    <a:gd name="T71" fmla="*/ 1035 h 498"/>
                    <a:gd name="T72" fmla="*/ 829 w 492"/>
                    <a:gd name="T73" fmla="*/ 1112 h 498"/>
                    <a:gd name="T74" fmla="*/ 805 w 492"/>
                    <a:gd name="T75" fmla="*/ 1171 h 498"/>
                    <a:gd name="T76" fmla="*/ 860 w 492"/>
                    <a:gd name="T77" fmla="*/ 1209 h 498"/>
                    <a:gd name="T78" fmla="*/ 963 w 492"/>
                    <a:gd name="T79" fmla="*/ 1144 h 498"/>
                    <a:gd name="T80" fmla="*/ 993 w 492"/>
                    <a:gd name="T81" fmla="*/ 1087 h 498"/>
                    <a:gd name="T82" fmla="*/ 1072 w 492"/>
                    <a:gd name="T83" fmla="*/ 1087 h 498"/>
                    <a:gd name="T84" fmla="*/ 1220 w 492"/>
                    <a:gd name="T85" fmla="*/ 1139 h 498"/>
                    <a:gd name="T86" fmla="*/ 1369 w 492"/>
                    <a:gd name="T87" fmla="*/ 1183 h 498"/>
                    <a:gd name="T88" fmla="*/ 1456 w 492"/>
                    <a:gd name="T89" fmla="*/ 1196 h 498"/>
                    <a:gd name="T90" fmla="*/ 1665 w 492"/>
                    <a:gd name="T91" fmla="*/ 1248 h 498"/>
                    <a:gd name="T92" fmla="*/ 1768 w 492"/>
                    <a:gd name="T93" fmla="*/ 1375 h 498"/>
                    <a:gd name="T94" fmla="*/ 1808 w 492"/>
                    <a:gd name="T95" fmla="*/ 1460 h 498"/>
                    <a:gd name="T96" fmla="*/ 1845 w 492"/>
                    <a:gd name="T97" fmla="*/ 1485 h 498"/>
                    <a:gd name="T98" fmla="*/ 1877 w 492"/>
                    <a:gd name="T99" fmla="*/ 1524 h 498"/>
                    <a:gd name="T100" fmla="*/ 1877 w 492"/>
                    <a:gd name="T101" fmla="*/ 1594 h 498"/>
                    <a:gd name="T102" fmla="*/ 1916 w 492"/>
                    <a:gd name="T103" fmla="*/ 1467 h 498"/>
                    <a:gd name="T104" fmla="*/ 1808 w 492"/>
                    <a:gd name="T105" fmla="*/ 1345 h 498"/>
                    <a:gd name="T106" fmla="*/ 1628 w 492"/>
                    <a:gd name="T107" fmla="*/ 1183 h 498"/>
                    <a:gd name="T108" fmla="*/ 1479 w 492"/>
                    <a:gd name="T109" fmla="*/ 1164 h 498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492"/>
                    <a:gd name="T166" fmla="*/ 0 h 498"/>
                    <a:gd name="T167" fmla="*/ 492 w 492"/>
                    <a:gd name="T168" fmla="*/ 498 h 498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492" h="498">
                      <a:moveTo>
                        <a:pt x="338" y="50"/>
                      </a:moveTo>
                      <a:lnTo>
                        <a:pt x="336" y="48"/>
                      </a:lnTo>
                      <a:lnTo>
                        <a:pt x="334" y="46"/>
                      </a:lnTo>
                      <a:lnTo>
                        <a:pt x="332" y="46"/>
                      </a:lnTo>
                      <a:lnTo>
                        <a:pt x="328" y="44"/>
                      </a:lnTo>
                      <a:lnTo>
                        <a:pt x="324" y="44"/>
                      </a:lnTo>
                      <a:lnTo>
                        <a:pt x="318" y="44"/>
                      </a:lnTo>
                      <a:lnTo>
                        <a:pt x="310" y="48"/>
                      </a:lnTo>
                      <a:lnTo>
                        <a:pt x="306" y="48"/>
                      </a:lnTo>
                      <a:lnTo>
                        <a:pt x="300" y="48"/>
                      </a:lnTo>
                      <a:lnTo>
                        <a:pt x="294" y="46"/>
                      </a:lnTo>
                      <a:lnTo>
                        <a:pt x="288" y="44"/>
                      </a:lnTo>
                      <a:lnTo>
                        <a:pt x="282" y="40"/>
                      </a:lnTo>
                      <a:lnTo>
                        <a:pt x="280" y="40"/>
                      </a:lnTo>
                      <a:lnTo>
                        <a:pt x="276" y="40"/>
                      </a:lnTo>
                      <a:lnTo>
                        <a:pt x="272" y="40"/>
                      </a:lnTo>
                      <a:lnTo>
                        <a:pt x="268" y="38"/>
                      </a:lnTo>
                      <a:lnTo>
                        <a:pt x="264" y="36"/>
                      </a:lnTo>
                      <a:lnTo>
                        <a:pt x="262" y="32"/>
                      </a:lnTo>
                      <a:lnTo>
                        <a:pt x="260" y="30"/>
                      </a:lnTo>
                      <a:lnTo>
                        <a:pt x="258" y="30"/>
                      </a:lnTo>
                      <a:lnTo>
                        <a:pt x="254" y="28"/>
                      </a:lnTo>
                      <a:lnTo>
                        <a:pt x="250" y="26"/>
                      </a:lnTo>
                      <a:lnTo>
                        <a:pt x="246" y="26"/>
                      </a:lnTo>
                      <a:lnTo>
                        <a:pt x="244" y="26"/>
                      </a:lnTo>
                      <a:lnTo>
                        <a:pt x="242" y="24"/>
                      </a:lnTo>
                      <a:lnTo>
                        <a:pt x="240" y="24"/>
                      </a:lnTo>
                      <a:lnTo>
                        <a:pt x="236" y="22"/>
                      </a:lnTo>
                      <a:lnTo>
                        <a:pt x="234" y="20"/>
                      </a:lnTo>
                      <a:lnTo>
                        <a:pt x="230" y="22"/>
                      </a:lnTo>
                      <a:lnTo>
                        <a:pt x="228" y="26"/>
                      </a:lnTo>
                      <a:lnTo>
                        <a:pt x="230" y="28"/>
                      </a:lnTo>
                      <a:lnTo>
                        <a:pt x="230" y="30"/>
                      </a:lnTo>
                      <a:lnTo>
                        <a:pt x="230" y="34"/>
                      </a:lnTo>
                      <a:lnTo>
                        <a:pt x="230" y="36"/>
                      </a:lnTo>
                      <a:lnTo>
                        <a:pt x="228" y="36"/>
                      </a:lnTo>
                      <a:lnTo>
                        <a:pt x="224" y="36"/>
                      </a:lnTo>
                      <a:lnTo>
                        <a:pt x="220" y="32"/>
                      </a:lnTo>
                      <a:lnTo>
                        <a:pt x="216" y="28"/>
                      </a:lnTo>
                      <a:lnTo>
                        <a:pt x="212" y="24"/>
                      </a:lnTo>
                      <a:lnTo>
                        <a:pt x="208" y="20"/>
                      </a:lnTo>
                      <a:lnTo>
                        <a:pt x="198" y="16"/>
                      </a:lnTo>
                      <a:lnTo>
                        <a:pt x="188" y="10"/>
                      </a:lnTo>
                      <a:lnTo>
                        <a:pt x="180" y="6"/>
                      </a:lnTo>
                      <a:lnTo>
                        <a:pt x="176" y="4"/>
                      </a:lnTo>
                      <a:lnTo>
                        <a:pt x="172" y="4"/>
                      </a:lnTo>
                      <a:lnTo>
                        <a:pt x="164" y="0"/>
                      </a:lnTo>
                      <a:lnTo>
                        <a:pt x="150" y="0"/>
                      </a:lnTo>
                      <a:lnTo>
                        <a:pt x="134" y="4"/>
                      </a:lnTo>
                      <a:lnTo>
                        <a:pt x="128" y="8"/>
                      </a:lnTo>
                      <a:lnTo>
                        <a:pt x="122" y="10"/>
                      </a:lnTo>
                      <a:lnTo>
                        <a:pt x="118" y="12"/>
                      </a:lnTo>
                      <a:lnTo>
                        <a:pt x="116" y="12"/>
                      </a:lnTo>
                      <a:lnTo>
                        <a:pt x="114" y="12"/>
                      </a:lnTo>
                      <a:lnTo>
                        <a:pt x="112" y="12"/>
                      </a:lnTo>
                      <a:lnTo>
                        <a:pt x="110" y="12"/>
                      </a:lnTo>
                      <a:lnTo>
                        <a:pt x="108" y="12"/>
                      </a:lnTo>
                      <a:lnTo>
                        <a:pt x="104" y="12"/>
                      </a:lnTo>
                      <a:lnTo>
                        <a:pt x="100" y="14"/>
                      </a:lnTo>
                      <a:lnTo>
                        <a:pt x="94" y="16"/>
                      </a:lnTo>
                      <a:lnTo>
                        <a:pt x="88" y="20"/>
                      </a:lnTo>
                      <a:lnTo>
                        <a:pt x="86" y="22"/>
                      </a:lnTo>
                      <a:lnTo>
                        <a:pt x="84" y="28"/>
                      </a:lnTo>
                      <a:lnTo>
                        <a:pt x="80" y="36"/>
                      </a:lnTo>
                      <a:lnTo>
                        <a:pt x="74" y="48"/>
                      </a:lnTo>
                      <a:lnTo>
                        <a:pt x="68" y="60"/>
                      </a:lnTo>
                      <a:lnTo>
                        <a:pt x="58" y="70"/>
                      </a:lnTo>
                      <a:lnTo>
                        <a:pt x="50" y="74"/>
                      </a:lnTo>
                      <a:lnTo>
                        <a:pt x="38" y="76"/>
                      </a:lnTo>
                      <a:lnTo>
                        <a:pt x="28" y="78"/>
                      </a:lnTo>
                      <a:lnTo>
                        <a:pt x="20" y="84"/>
                      </a:lnTo>
                      <a:lnTo>
                        <a:pt x="18" y="92"/>
                      </a:lnTo>
                      <a:lnTo>
                        <a:pt x="18" y="98"/>
                      </a:lnTo>
                      <a:lnTo>
                        <a:pt x="20" y="102"/>
                      </a:lnTo>
                      <a:lnTo>
                        <a:pt x="22" y="106"/>
                      </a:lnTo>
                      <a:lnTo>
                        <a:pt x="26" y="110"/>
                      </a:lnTo>
                      <a:lnTo>
                        <a:pt x="32" y="114"/>
                      </a:lnTo>
                      <a:lnTo>
                        <a:pt x="38" y="120"/>
                      </a:lnTo>
                      <a:lnTo>
                        <a:pt x="48" y="130"/>
                      </a:lnTo>
                      <a:lnTo>
                        <a:pt x="60" y="144"/>
                      </a:lnTo>
                      <a:lnTo>
                        <a:pt x="70" y="156"/>
                      </a:lnTo>
                      <a:lnTo>
                        <a:pt x="76" y="168"/>
                      </a:lnTo>
                      <a:lnTo>
                        <a:pt x="72" y="178"/>
                      </a:lnTo>
                      <a:lnTo>
                        <a:pt x="68" y="180"/>
                      </a:lnTo>
                      <a:lnTo>
                        <a:pt x="64" y="180"/>
                      </a:lnTo>
                      <a:lnTo>
                        <a:pt x="62" y="180"/>
                      </a:lnTo>
                      <a:lnTo>
                        <a:pt x="58" y="178"/>
                      </a:lnTo>
                      <a:lnTo>
                        <a:pt x="54" y="176"/>
                      </a:lnTo>
                      <a:lnTo>
                        <a:pt x="52" y="172"/>
                      </a:lnTo>
                      <a:lnTo>
                        <a:pt x="50" y="170"/>
                      </a:lnTo>
                      <a:lnTo>
                        <a:pt x="46" y="168"/>
                      </a:lnTo>
                      <a:lnTo>
                        <a:pt x="34" y="168"/>
                      </a:lnTo>
                      <a:lnTo>
                        <a:pt x="20" y="172"/>
                      </a:lnTo>
                      <a:lnTo>
                        <a:pt x="8" y="182"/>
                      </a:lnTo>
                      <a:lnTo>
                        <a:pt x="2" y="192"/>
                      </a:lnTo>
                      <a:lnTo>
                        <a:pt x="0" y="200"/>
                      </a:lnTo>
                      <a:lnTo>
                        <a:pt x="0" y="208"/>
                      </a:lnTo>
                      <a:lnTo>
                        <a:pt x="8" y="216"/>
                      </a:lnTo>
                      <a:lnTo>
                        <a:pt x="26" y="226"/>
                      </a:lnTo>
                      <a:lnTo>
                        <a:pt x="44" y="232"/>
                      </a:lnTo>
                      <a:lnTo>
                        <a:pt x="62" y="228"/>
                      </a:lnTo>
                      <a:lnTo>
                        <a:pt x="64" y="228"/>
                      </a:lnTo>
                      <a:lnTo>
                        <a:pt x="66" y="226"/>
                      </a:lnTo>
                      <a:lnTo>
                        <a:pt x="70" y="224"/>
                      </a:lnTo>
                      <a:lnTo>
                        <a:pt x="74" y="222"/>
                      </a:lnTo>
                      <a:lnTo>
                        <a:pt x="78" y="222"/>
                      </a:lnTo>
                      <a:lnTo>
                        <a:pt x="82" y="220"/>
                      </a:lnTo>
                      <a:lnTo>
                        <a:pt x="86" y="220"/>
                      </a:lnTo>
                      <a:lnTo>
                        <a:pt x="88" y="222"/>
                      </a:lnTo>
                      <a:lnTo>
                        <a:pt x="90" y="224"/>
                      </a:lnTo>
                      <a:lnTo>
                        <a:pt x="88" y="226"/>
                      </a:lnTo>
                      <a:lnTo>
                        <a:pt x="86" y="228"/>
                      </a:lnTo>
                      <a:lnTo>
                        <a:pt x="86" y="230"/>
                      </a:lnTo>
                      <a:lnTo>
                        <a:pt x="84" y="234"/>
                      </a:lnTo>
                      <a:lnTo>
                        <a:pt x="86" y="236"/>
                      </a:lnTo>
                      <a:lnTo>
                        <a:pt x="88" y="240"/>
                      </a:lnTo>
                      <a:lnTo>
                        <a:pt x="90" y="242"/>
                      </a:lnTo>
                      <a:lnTo>
                        <a:pt x="92" y="246"/>
                      </a:lnTo>
                      <a:lnTo>
                        <a:pt x="92" y="248"/>
                      </a:lnTo>
                      <a:lnTo>
                        <a:pt x="90" y="252"/>
                      </a:lnTo>
                      <a:lnTo>
                        <a:pt x="86" y="256"/>
                      </a:lnTo>
                      <a:lnTo>
                        <a:pt x="76" y="260"/>
                      </a:lnTo>
                      <a:lnTo>
                        <a:pt x="64" y="266"/>
                      </a:lnTo>
                      <a:lnTo>
                        <a:pt x="56" y="274"/>
                      </a:lnTo>
                      <a:lnTo>
                        <a:pt x="52" y="284"/>
                      </a:lnTo>
                      <a:lnTo>
                        <a:pt x="54" y="284"/>
                      </a:lnTo>
                      <a:lnTo>
                        <a:pt x="52" y="284"/>
                      </a:lnTo>
                      <a:lnTo>
                        <a:pt x="52" y="286"/>
                      </a:lnTo>
                      <a:lnTo>
                        <a:pt x="48" y="288"/>
                      </a:lnTo>
                      <a:lnTo>
                        <a:pt x="44" y="290"/>
                      </a:lnTo>
                      <a:lnTo>
                        <a:pt x="36" y="296"/>
                      </a:lnTo>
                      <a:lnTo>
                        <a:pt x="28" y="300"/>
                      </a:lnTo>
                      <a:lnTo>
                        <a:pt x="22" y="304"/>
                      </a:lnTo>
                      <a:lnTo>
                        <a:pt x="18" y="308"/>
                      </a:lnTo>
                      <a:lnTo>
                        <a:pt x="16" y="312"/>
                      </a:lnTo>
                      <a:lnTo>
                        <a:pt x="14" y="316"/>
                      </a:lnTo>
                      <a:lnTo>
                        <a:pt x="16" y="320"/>
                      </a:lnTo>
                      <a:lnTo>
                        <a:pt x="22" y="324"/>
                      </a:lnTo>
                      <a:lnTo>
                        <a:pt x="22" y="326"/>
                      </a:lnTo>
                      <a:lnTo>
                        <a:pt x="24" y="326"/>
                      </a:lnTo>
                      <a:lnTo>
                        <a:pt x="28" y="328"/>
                      </a:lnTo>
                      <a:lnTo>
                        <a:pt x="34" y="330"/>
                      </a:lnTo>
                      <a:lnTo>
                        <a:pt x="38" y="332"/>
                      </a:lnTo>
                      <a:lnTo>
                        <a:pt x="38" y="336"/>
                      </a:lnTo>
                      <a:lnTo>
                        <a:pt x="38" y="340"/>
                      </a:lnTo>
                      <a:lnTo>
                        <a:pt x="38" y="346"/>
                      </a:lnTo>
                      <a:lnTo>
                        <a:pt x="38" y="352"/>
                      </a:lnTo>
                      <a:lnTo>
                        <a:pt x="42" y="358"/>
                      </a:lnTo>
                      <a:lnTo>
                        <a:pt x="48" y="362"/>
                      </a:lnTo>
                      <a:lnTo>
                        <a:pt x="50" y="362"/>
                      </a:lnTo>
                      <a:lnTo>
                        <a:pt x="54" y="362"/>
                      </a:lnTo>
                      <a:lnTo>
                        <a:pt x="58" y="362"/>
                      </a:lnTo>
                      <a:lnTo>
                        <a:pt x="64" y="362"/>
                      </a:lnTo>
                      <a:lnTo>
                        <a:pt x="68" y="362"/>
                      </a:lnTo>
                      <a:lnTo>
                        <a:pt x="68" y="364"/>
                      </a:lnTo>
                      <a:lnTo>
                        <a:pt x="70" y="366"/>
                      </a:lnTo>
                      <a:lnTo>
                        <a:pt x="70" y="370"/>
                      </a:lnTo>
                      <a:lnTo>
                        <a:pt x="72" y="374"/>
                      </a:lnTo>
                      <a:lnTo>
                        <a:pt x="74" y="380"/>
                      </a:lnTo>
                      <a:lnTo>
                        <a:pt x="74" y="386"/>
                      </a:lnTo>
                      <a:lnTo>
                        <a:pt x="76" y="388"/>
                      </a:lnTo>
                      <a:lnTo>
                        <a:pt x="80" y="388"/>
                      </a:lnTo>
                      <a:lnTo>
                        <a:pt x="82" y="388"/>
                      </a:lnTo>
                      <a:lnTo>
                        <a:pt x="86" y="386"/>
                      </a:lnTo>
                      <a:lnTo>
                        <a:pt x="90" y="382"/>
                      </a:lnTo>
                      <a:lnTo>
                        <a:pt x="92" y="382"/>
                      </a:lnTo>
                      <a:lnTo>
                        <a:pt x="94" y="382"/>
                      </a:lnTo>
                      <a:lnTo>
                        <a:pt x="96" y="382"/>
                      </a:lnTo>
                      <a:lnTo>
                        <a:pt x="98" y="384"/>
                      </a:lnTo>
                      <a:lnTo>
                        <a:pt x="98" y="388"/>
                      </a:lnTo>
                      <a:lnTo>
                        <a:pt x="100" y="390"/>
                      </a:lnTo>
                      <a:lnTo>
                        <a:pt x="100" y="392"/>
                      </a:lnTo>
                      <a:lnTo>
                        <a:pt x="102" y="394"/>
                      </a:lnTo>
                      <a:lnTo>
                        <a:pt x="104" y="396"/>
                      </a:lnTo>
                      <a:lnTo>
                        <a:pt x="106" y="398"/>
                      </a:lnTo>
                      <a:lnTo>
                        <a:pt x="110" y="398"/>
                      </a:lnTo>
                      <a:lnTo>
                        <a:pt x="116" y="396"/>
                      </a:lnTo>
                      <a:lnTo>
                        <a:pt x="120" y="392"/>
                      </a:lnTo>
                      <a:lnTo>
                        <a:pt x="122" y="392"/>
                      </a:lnTo>
                      <a:lnTo>
                        <a:pt x="124" y="390"/>
                      </a:lnTo>
                      <a:lnTo>
                        <a:pt x="126" y="388"/>
                      </a:lnTo>
                      <a:lnTo>
                        <a:pt x="128" y="384"/>
                      </a:lnTo>
                      <a:lnTo>
                        <a:pt x="130" y="382"/>
                      </a:lnTo>
                      <a:lnTo>
                        <a:pt x="134" y="380"/>
                      </a:lnTo>
                      <a:lnTo>
                        <a:pt x="136" y="380"/>
                      </a:lnTo>
                      <a:lnTo>
                        <a:pt x="138" y="380"/>
                      </a:lnTo>
                      <a:lnTo>
                        <a:pt x="138" y="384"/>
                      </a:lnTo>
                      <a:lnTo>
                        <a:pt x="138" y="388"/>
                      </a:lnTo>
                      <a:lnTo>
                        <a:pt x="136" y="396"/>
                      </a:lnTo>
                      <a:lnTo>
                        <a:pt x="132" y="408"/>
                      </a:lnTo>
                      <a:lnTo>
                        <a:pt x="126" y="418"/>
                      </a:lnTo>
                      <a:lnTo>
                        <a:pt x="122" y="420"/>
                      </a:lnTo>
                      <a:lnTo>
                        <a:pt x="114" y="426"/>
                      </a:lnTo>
                      <a:lnTo>
                        <a:pt x="104" y="434"/>
                      </a:lnTo>
                      <a:lnTo>
                        <a:pt x="94" y="444"/>
                      </a:lnTo>
                      <a:lnTo>
                        <a:pt x="86" y="454"/>
                      </a:lnTo>
                      <a:lnTo>
                        <a:pt x="84" y="456"/>
                      </a:lnTo>
                      <a:lnTo>
                        <a:pt x="82" y="456"/>
                      </a:lnTo>
                      <a:lnTo>
                        <a:pt x="78" y="458"/>
                      </a:lnTo>
                      <a:lnTo>
                        <a:pt x="74" y="462"/>
                      </a:lnTo>
                      <a:lnTo>
                        <a:pt x="68" y="464"/>
                      </a:lnTo>
                      <a:lnTo>
                        <a:pt x="64" y="470"/>
                      </a:lnTo>
                      <a:lnTo>
                        <a:pt x="62" y="474"/>
                      </a:lnTo>
                      <a:lnTo>
                        <a:pt x="64" y="474"/>
                      </a:lnTo>
                      <a:lnTo>
                        <a:pt x="66" y="472"/>
                      </a:lnTo>
                      <a:lnTo>
                        <a:pt x="72" y="470"/>
                      </a:lnTo>
                      <a:lnTo>
                        <a:pt x="78" y="468"/>
                      </a:lnTo>
                      <a:lnTo>
                        <a:pt x="86" y="466"/>
                      </a:lnTo>
                      <a:lnTo>
                        <a:pt x="94" y="464"/>
                      </a:lnTo>
                      <a:lnTo>
                        <a:pt x="106" y="458"/>
                      </a:lnTo>
                      <a:lnTo>
                        <a:pt x="120" y="450"/>
                      </a:lnTo>
                      <a:lnTo>
                        <a:pt x="134" y="436"/>
                      </a:lnTo>
                      <a:lnTo>
                        <a:pt x="148" y="424"/>
                      </a:lnTo>
                      <a:lnTo>
                        <a:pt x="160" y="412"/>
                      </a:lnTo>
                      <a:lnTo>
                        <a:pt x="164" y="410"/>
                      </a:lnTo>
                      <a:lnTo>
                        <a:pt x="168" y="408"/>
                      </a:lnTo>
                      <a:lnTo>
                        <a:pt x="172" y="404"/>
                      </a:lnTo>
                      <a:lnTo>
                        <a:pt x="176" y="402"/>
                      </a:lnTo>
                      <a:lnTo>
                        <a:pt x="180" y="398"/>
                      </a:lnTo>
                      <a:lnTo>
                        <a:pt x="184" y="394"/>
                      </a:lnTo>
                      <a:lnTo>
                        <a:pt x="186" y="390"/>
                      </a:lnTo>
                      <a:lnTo>
                        <a:pt x="184" y="386"/>
                      </a:lnTo>
                      <a:lnTo>
                        <a:pt x="182" y="382"/>
                      </a:lnTo>
                      <a:lnTo>
                        <a:pt x="180" y="382"/>
                      </a:lnTo>
                      <a:lnTo>
                        <a:pt x="178" y="380"/>
                      </a:lnTo>
                      <a:lnTo>
                        <a:pt x="178" y="378"/>
                      </a:lnTo>
                      <a:lnTo>
                        <a:pt x="176" y="376"/>
                      </a:lnTo>
                      <a:lnTo>
                        <a:pt x="178" y="374"/>
                      </a:lnTo>
                      <a:lnTo>
                        <a:pt x="182" y="372"/>
                      </a:lnTo>
                      <a:lnTo>
                        <a:pt x="184" y="368"/>
                      </a:lnTo>
                      <a:lnTo>
                        <a:pt x="188" y="360"/>
                      </a:lnTo>
                      <a:lnTo>
                        <a:pt x="194" y="350"/>
                      </a:lnTo>
                      <a:lnTo>
                        <a:pt x="200" y="340"/>
                      </a:lnTo>
                      <a:lnTo>
                        <a:pt x="204" y="328"/>
                      </a:lnTo>
                      <a:lnTo>
                        <a:pt x="206" y="326"/>
                      </a:lnTo>
                      <a:lnTo>
                        <a:pt x="214" y="322"/>
                      </a:lnTo>
                      <a:lnTo>
                        <a:pt x="226" y="318"/>
                      </a:lnTo>
                      <a:lnTo>
                        <a:pt x="244" y="318"/>
                      </a:lnTo>
                      <a:lnTo>
                        <a:pt x="246" y="320"/>
                      </a:lnTo>
                      <a:lnTo>
                        <a:pt x="248" y="322"/>
                      </a:lnTo>
                      <a:lnTo>
                        <a:pt x="250" y="322"/>
                      </a:lnTo>
                      <a:lnTo>
                        <a:pt x="252" y="324"/>
                      </a:lnTo>
                      <a:lnTo>
                        <a:pt x="252" y="326"/>
                      </a:lnTo>
                      <a:lnTo>
                        <a:pt x="248" y="328"/>
                      </a:lnTo>
                      <a:lnTo>
                        <a:pt x="244" y="328"/>
                      </a:lnTo>
                      <a:lnTo>
                        <a:pt x="232" y="332"/>
                      </a:lnTo>
                      <a:lnTo>
                        <a:pt x="220" y="336"/>
                      </a:lnTo>
                      <a:lnTo>
                        <a:pt x="212" y="346"/>
                      </a:lnTo>
                      <a:lnTo>
                        <a:pt x="212" y="348"/>
                      </a:lnTo>
                      <a:lnTo>
                        <a:pt x="212" y="350"/>
                      </a:lnTo>
                      <a:lnTo>
                        <a:pt x="210" y="354"/>
                      </a:lnTo>
                      <a:lnTo>
                        <a:pt x="208" y="358"/>
                      </a:lnTo>
                      <a:lnTo>
                        <a:pt x="206" y="360"/>
                      </a:lnTo>
                      <a:lnTo>
                        <a:pt x="206" y="362"/>
                      </a:lnTo>
                      <a:lnTo>
                        <a:pt x="206" y="364"/>
                      </a:lnTo>
                      <a:lnTo>
                        <a:pt x="206" y="366"/>
                      </a:lnTo>
                      <a:lnTo>
                        <a:pt x="206" y="370"/>
                      </a:lnTo>
                      <a:lnTo>
                        <a:pt x="208" y="372"/>
                      </a:lnTo>
                      <a:lnTo>
                        <a:pt x="208" y="376"/>
                      </a:lnTo>
                      <a:lnTo>
                        <a:pt x="212" y="376"/>
                      </a:lnTo>
                      <a:lnTo>
                        <a:pt x="214" y="376"/>
                      </a:lnTo>
                      <a:lnTo>
                        <a:pt x="220" y="376"/>
                      </a:lnTo>
                      <a:lnTo>
                        <a:pt x="220" y="374"/>
                      </a:lnTo>
                      <a:lnTo>
                        <a:pt x="224" y="372"/>
                      </a:lnTo>
                      <a:lnTo>
                        <a:pt x="228" y="370"/>
                      </a:lnTo>
                      <a:lnTo>
                        <a:pt x="232" y="368"/>
                      </a:lnTo>
                      <a:lnTo>
                        <a:pt x="236" y="364"/>
                      </a:lnTo>
                      <a:lnTo>
                        <a:pt x="242" y="360"/>
                      </a:lnTo>
                      <a:lnTo>
                        <a:pt x="246" y="356"/>
                      </a:lnTo>
                      <a:lnTo>
                        <a:pt x="248" y="354"/>
                      </a:lnTo>
                      <a:lnTo>
                        <a:pt x="250" y="350"/>
                      </a:lnTo>
                      <a:lnTo>
                        <a:pt x="250" y="348"/>
                      </a:lnTo>
                      <a:lnTo>
                        <a:pt x="250" y="346"/>
                      </a:lnTo>
                      <a:lnTo>
                        <a:pt x="252" y="344"/>
                      </a:lnTo>
                      <a:lnTo>
                        <a:pt x="252" y="340"/>
                      </a:lnTo>
                      <a:lnTo>
                        <a:pt x="254" y="338"/>
                      </a:lnTo>
                      <a:lnTo>
                        <a:pt x="256" y="334"/>
                      </a:lnTo>
                      <a:lnTo>
                        <a:pt x="258" y="334"/>
                      </a:lnTo>
                      <a:lnTo>
                        <a:pt x="262" y="332"/>
                      </a:lnTo>
                      <a:lnTo>
                        <a:pt x="266" y="334"/>
                      </a:lnTo>
                      <a:lnTo>
                        <a:pt x="270" y="338"/>
                      </a:lnTo>
                      <a:lnTo>
                        <a:pt x="272" y="338"/>
                      </a:lnTo>
                      <a:lnTo>
                        <a:pt x="274" y="338"/>
                      </a:lnTo>
                      <a:lnTo>
                        <a:pt x="280" y="338"/>
                      </a:lnTo>
                      <a:lnTo>
                        <a:pt x="284" y="340"/>
                      </a:lnTo>
                      <a:lnTo>
                        <a:pt x="290" y="342"/>
                      </a:lnTo>
                      <a:lnTo>
                        <a:pt x="294" y="346"/>
                      </a:lnTo>
                      <a:lnTo>
                        <a:pt x="296" y="350"/>
                      </a:lnTo>
                      <a:lnTo>
                        <a:pt x="300" y="352"/>
                      </a:lnTo>
                      <a:lnTo>
                        <a:pt x="312" y="354"/>
                      </a:lnTo>
                      <a:lnTo>
                        <a:pt x="330" y="358"/>
                      </a:lnTo>
                      <a:lnTo>
                        <a:pt x="332" y="358"/>
                      </a:lnTo>
                      <a:lnTo>
                        <a:pt x="336" y="358"/>
                      </a:lnTo>
                      <a:lnTo>
                        <a:pt x="340" y="362"/>
                      </a:lnTo>
                      <a:lnTo>
                        <a:pt x="344" y="364"/>
                      </a:lnTo>
                      <a:lnTo>
                        <a:pt x="348" y="370"/>
                      </a:lnTo>
                      <a:lnTo>
                        <a:pt x="350" y="368"/>
                      </a:lnTo>
                      <a:lnTo>
                        <a:pt x="350" y="366"/>
                      </a:lnTo>
                      <a:lnTo>
                        <a:pt x="354" y="364"/>
                      </a:lnTo>
                      <a:lnTo>
                        <a:pt x="356" y="362"/>
                      </a:lnTo>
                      <a:lnTo>
                        <a:pt x="360" y="362"/>
                      </a:lnTo>
                      <a:lnTo>
                        <a:pt x="364" y="362"/>
                      </a:lnTo>
                      <a:lnTo>
                        <a:pt x="366" y="366"/>
                      </a:lnTo>
                      <a:lnTo>
                        <a:pt x="372" y="372"/>
                      </a:lnTo>
                      <a:lnTo>
                        <a:pt x="380" y="382"/>
                      </a:lnTo>
                      <a:lnTo>
                        <a:pt x="390" y="392"/>
                      </a:lnTo>
                      <a:lnTo>
                        <a:pt x="398" y="402"/>
                      </a:lnTo>
                      <a:lnTo>
                        <a:pt x="406" y="408"/>
                      </a:lnTo>
                      <a:lnTo>
                        <a:pt x="408" y="410"/>
                      </a:lnTo>
                      <a:lnTo>
                        <a:pt x="424" y="386"/>
                      </a:lnTo>
                      <a:lnTo>
                        <a:pt x="426" y="388"/>
                      </a:lnTo>
                      <a:lnTo>
                        <a:pt x="432" y="398"/>
                      </a:lnTo>
                      <a:lnTo>
                        <a:pt x="438" y="408"/>
                      </a:lnTo>
                      <a:lnTo>
                        <a:pt x="442" y="418"/>
                      </a:lnTo>
                      <a:lnTo>
                        <a:pt x="444" y="418"/>
                      </a:lnTo>
                      <a:lnTo>
                        <a:pt x="446" y="420"/>
                      </a:lnTo>
                      <a:lnTo>
                        <a:pt x="448" y="424"/>
                      </a:lnTo>
                      <a:lnTo>
                        <a:pt x="452" y="428"/>
                      </a:lnTo>
                      <a:lnTo>
                        <a:pt x="456" y="432"/>
                      </a:lnTo>
                      <a:lnTo>
                        <a:pt x="458" y="436"/>
                      </a:lnTo>
                      <a:lnTo>
                        <a:pt x="458" y="440"/>
                      </a:lnTo>
                      <a:lnTo>
                        <a:pt x="458" y="444"/>
                      </a:lnTo>
                      <a:lnTo>
                        <a:pt x="460" y="450"/>
                      </a:lnTo>
                      <a:lnTo>
                        <a:pt x="462" y="454"/>
                      </a:lnTo>
                      <a:lnTo>
                        <a:pt x="466" y="458"/>
                      </a:lnTo>
                      <a:lnTo>
                        <a:pt x="466" y="460"/>
                      </a:lnTo>
                      <a:lnTo>
                        <a:pt x="466" y="462"/>
                      </a:lnTo>
                      <a:lnTo>
                        <a:pt x="468" y="462"/>
                      </a:lnTo>
                      <a:lnTo>
                        <a:pt x="470" y="462"/>
                      </a:lnTo>
                      <a:lnTo>
                        <a:pt x="472" y="462"/>
                      </a:lnTo>
                      <a:lnTo>
                        <a:pt x="476" y="458"/>
                      </a:lnTo>
                      <a:lnTo>
                        <a:pt x="476" y="460"/>
                      </a:lnTo>
                      <a:lnTo>
                        <a:pt x="478" y="460"/>
                      </a:lnTo>
                      <a:lnTo>
                        <a:pt x="478" y="464"/>
                      </a:lnTo>
                      <a:lnTo>
                        <a:pt x="478" y="468"/>
                      </a:lnTo>
                      <a:lnTo>
                        <a:pt x="480" y="474"/>
                      </a:lnTo>
                      <a:lnTo>
                        <a:pt x="478" y="474"/>
                      </a:lnTo>
                      <a:lnTo>
                        <a:pt x="478" y="476"/>
                      </a:lnTo>
                      <a:lnTo>
                        <a:pt x="476" y="480"/>
                      </a:lnTo>
                      <a:lnTo>
                        <a:pt x="476" y="484"/>
                      </a:lnTo>
                      <a:lnTo>
                        <a:pt x="476" y="488"/>
                      </a:lnTo>
                      <a:lnTo>
                        <a:pt x="478" y="494"/>
                      </a:lnTo>
                      <a:lnTo>
                        <a:pt x="480" y="496"/>
                      </a:lnTo>
                      <a:lnTo>
                        <a:pt x="484" y="498"/>
                      </a:lnTo>
                      <a:lnTo>
                        <a:pt x="486" y="494"/>
                      </a:lnTo>
                      <a:lnTo>
                        <a:pt x="488" y="486"/>
                      </a:lnTo>
                      <a:lnTo>
                        <a:pt x="490" y="474"/>
                      </a:lnTo>
                      <a:lnTo>
                        <a:pt x="492" y="464"/>
                      </a:lnTo>
                      <a:lnTo>
                        <a:pt x="492" y="456"/>
                      </a:lnTo>
                      <a:lnTo>
                        <a:pt x="490" y="456"/>
                      </a:lnTo>
                      <a:lnTo>
                        <a:pt x="488" y="454"/>
                      </a:lnTo>
                      <a:lnTo>
                        <a:pt x="484" y="450"/>
                      </a:lnTo>
                      <a:lnTo>
                        <a:pt x="478" y="444"/>
                      </a:lnTo>
                      <a:lnTo>
                        <a:pt x="474" y="438"/>
                      </a:lnTo>
                      <a:lnTo>
                        <a:pt x="470" y="430"/>
                      </a:lnTo>
                      <a:lnTo>
                        <a:pt x="468" y="426"/>
                      </a:lnTo>
                      <a:lnTo>
                        <a:pt x="462" y="418"/>
                      </a:lnTo>
                      <a:lnTo>
                        <a:pt x="454" y="406"/>
                      </a:lnTo>
                      <a:lnTo>
                        <a:pt x="444" y="392"/>
                      </a:lnTo>
                      <a:lnTo>
                        <a:pt x="434" y="380"/>
                      </a:lnTo>
                      <a:lnTo>
                        <a:pt x="426" y="370"/>
                      </a:lnTo>
                      <a:lnTo>
                        <a:pt x="420" y="366"/>
                      </a:lnTo>
                      <a:lnTo>
                        <a:pt x="418" y="366"/>
                      </a:lnTo>
                      <a:lnTo>
                        <a:pt x="416" y="368"/>
                      </a:lnTo>
                      <a:lnTo>
                        <a:pt x="412" y="372"/>
                      </a:lnTo>
                      <a:lnTo>
                        <a:pt x="408" y="374"/>
                      </a:lnTo>
                      <a:lnTo>
                        <a:pt x="402" y="378"/>
                      </a:lnTo>
                      <a:lnTo>
                        <a:pt x="398" y="378"/>
                      </a:lnTo>
                      <a:lnTo>
                        <a:pt x="396" y="376"/>
                      </a:lnTo>
                      <a:lnTo>
                        <a:pt x="388" y="370"/>
                      </a:lnTo>
                      <a:lnTo>
                        <a:pt x="378" y="362"/>
                      </a:lnTo>
                      <a:lnTo>
                        <a:pt x="368" y="354"/>
                      </a:lnTo>
                      <a:lnTo>
                        <a:pt x="358" y="348"/>
                      </a:lnTo>
                      <a:lnTo>
                        <a:pt x="350" y="342"/>
                      </a:lnTo>
                      <a:lnTo>
                        <a:pt x="338" y="342"/>
                      </a:lnTo>
                      <a:lnTo>
                        <a:pt x="338" y="5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15" name="Freeform 374"/>
                <p:cNvSpPr>
                  <a:spLocks/>
                </p:cNvSpPr>
                <p:nvPr/>
              </p:nvSpPr>
              <p:spPr bwMode="gray">
                <a:xfrm>
                  <a:off x="3079" y="2882"/>
                  <a:ext cx="1460" cy="724"/>
                </a:xfrm>
                <a:custGeom>
                  <a:avLst/>
                  <a:gdLst>
                    <a:gd name="T0" fmla="*/ 2756 w 738"/>
                    <a:gd name="T1" fmla="*/ 134 h 404"/>
                    <a:gd name="T2" fmla="*/ 2833 w 738"/>
                    <a:gd name="T3" fmla="*/ 97 h 404"/>
                    <a:gd name="T4" fmla="*/ 2833 w 738"/>
                    <a:gd name="T5" fmla="*/ 206 h 404"/>
                    <a:gd name="T6" fmla="*/ 2888 w 738"/>
                    <a:gd name="T7" fmla="*/ 238 h 404"/>
                    <a:gd name="T8" fmla="*/ 2841 w 738"/>
                    <a:gd name="T9" fmla="*/ 263 h 404"/>
                    <a:gd name="T10" fmla="*/ 2748 w 738"/>
                    <a:gd name="T11" fmla="*/ 308 h 404"/>
                    <a:gd name="T12" fmla="*/ 2677 w 738"/>
                    <a:gd name="T13" fmla="*/ 366 h 404"/>
                    <a:gd name="T14" fmla="*/ 2692 w 738"/>
                    <a:gd name="T15" fmla="*/ 405 h 404"/>
                    <a:gd name="T16" fmla="*/ 2724 w 738"/>
                    <a:gd name="T17" fmla="*/ 437 h 404"/>
                    <a:gd name="T18" fmla="*/ 2615 w 738"/>
                    <a:gd name="T19" fmla="*/ 450 h 404"/>
                    <a:gd name="T20" fmla="*/ 2520 w 738"/>
                    <a:gd name="T21" fmla="*/ 455 h 404"/>
                    <a:gd name="T22" fmla="*/ 2528 w 738"/>
                    <a:gd name="T23" fmla="*/ 520 h 404"/>
                    <a:gd name="T24" fmla="*/ 2512 w 738"/>
                    <a:gd name="T25" fmla="*/ 616 h 404"/>
                    <a:gd name="T26" fmla="*/ 2465 w 738"/>
                    <a:gd name="T27" fmla="*/ 591 h 404"/>
                    <a:gd name="T28" fmla="*/ 2435 w 738"/>
                    <a:gd name="T29" fmla="*/ 597 h 404"/>
                    <a:gd name="T30" fmla="*/ 2449 w 738"/>
                    <a:gd name="T31" fmla="*/ 656 h 404"/>
                    <a:gd name="T32" fmla="*/ 2412 w 738"/>
                    <a:gd name="T33" fmla="*/ 701 h 404"/>
                    <a:gd name="T34" fmla="*/ 2441 w 738"/>
                    <a:gd name="T35" fmla="*/ 751 h 404"/>
                    <a:gd name="T36" fmla="*/ 2388 w 738"/>
                    <a:gd name="T37" fmla="*/ 771 h 404"/>
                    <a:gd name="T38" fmla="*/ 2176 w 738"/>
                    <a:gd name="T39" fmla="*/ 950 h 404"/>
                    <a:gd name="T40" fmla="*/ 2152 w 738"/>
                    <a:gd name="T41" fmla="*/ 1027 h 404"/>
                    <a:gd name="T42" fmla="*/ 2239 w 738"/>
                    <a:gd name="T43" fmla="*/ 1181 h 404"/>
                    <a:gd name="T44" fmla="*/ 2216 w 738"/>
                    <a:gd name="T45" fmla="*/ 1297 h 404"/>
                    <a:gd name="T46" fmla="*/ 2067 w 738"/>
                    <a:gd name="T47" fmla="*/ 1118 h 404"/>
                    <a:gd name="T48" fmla="*/ 2020 w 738"/>
                    <a:gd name="T49" fmla="*/ 1047 h 404"/>
                    <a:gd name="T50" fmla="*/ 1745 w 738"/>
                    <a:gd name="T51" fmla="*/ 1041 h 404"/>
                    <a:gd name="T52" fmla="*/ 1496 w 738"/>
                    <a:gd name="T53" fmla="*/ 1073 h 404"/>
                    <a:gd name="T54" fmla="*/ 1347 w 738"/>
                    <a:gd name="T55" fmla="*/ 1208 h 404"/>
                    <a:gd name="T56" fmla="*/ 1205 w 738"/>
                    <a:gd name="T57" fmla="*/ 1124 h 404"/>
                    <a:gd name="T58" fmla="*/ 1128 w 738"/>
                    <a:gd name="T59" fmla="*/ 1079 h 404"/>
                    <a:gd name="T60" fmla="*/ 1025 w 738"/>
                    <a:gd name="T61" fmla="*/ 1073 h 404"/>
                    <a:gd name="T62" fmla="*/ 892 w 738"/>
                    <a:gd name="T63" fmla="*/ 950 h 404"/>
                    <a:gd name="T64" fmla="*/ 688 w 738"/>
                    <a:gd name="T65" fmla="*/ 982 h 404"/>
                    <a:gd name="T66" fmla="*/ 439 w 738"/>
                    <a:gd name="T67" fmla="*/ 925 h 404"/>
                    <a:gd name="T68" fmla="*/ 328 w 738"/>
                    <a:gd name="T69" fmla="*/ 873 h 404"/>
                    <a:gd name="T70" fmla="*/ 204 w 738"/>
                    <a:gd name="T71" fmla="*/ 810 h 404"/>
                    <a:gd name="T72" fmla="*/ 8 w 738"/>
                    <a:gd name="T73" fmla="*/ 502 h 404"/>
                    <a:gd name="T74" fmla="*/ 24 w 738"/>
                    <a:gd name="T75" fmla="*/ 328 h 404"/>
                    <a:gd name="T76" fmla="*/ 24 w 738"/>
                    <a:gd name="T77" fmla="*/ 199 h 404"/>
                    <a:gd name="T78" fmla="*/ 55 w 738"/>
                    <a:gd name="T79" fmla="*/ 70 h 404"/>
                    <a:gd name="T80" fmla="*/ 1628 w 738"/>
                    <a:gd name="T81" fmla="*/ 39 h 404"/>
                    <a:gd name="T82" fmla="*/ 1691 w 738"/>
                    <a:gd name="T83" fmla="*/ 70 h 404"/>
                    <a:gd name="T84" fmla="*/ 1628 w 738"/>
                    <a:gd name="T85" fmla="*/ 129 h 404"/>
                    <a:gd name="T86" fmla="*/ 1777 w 738"/>
                    <a:gd name="T87" fmla="*/ 134 h 404"/>
                    <a:gd name="T88" fmla="*/ 1895 w 738"/>
                    <a:gd name="T89" fmla="*/ 134 h 404"/>
                    <a:gd name="T90" fmla="*/ 1964 w 738"/>
                    <a:gd name="T91" fmla="*/ 142 h 404"/>
                    <a:gd name="T92" fmla="*/ 1917 w 738"/>
                    <a:gd name="T93" fmla="*/ 194 h 404"/>
                    <a:gd name="T94" fmla="*/ 1848 w 738"/>
                    <a:gd name="T95" fmla="*/ 211 h 404"/>
                    <a:gd name="T96" fmla="*/ 1864 w 738"/>
                    <a:gd name="T97" fmla="*/ 271 h 404"/>
                    <a:gd name="T98" fmla="*/ 1848 w 738"/>
                    <a:gd name="T99" fmla="*/ 430 h 404"/>
                    <a:gd name="T100" fmla="*/ 1917 w 738"/>
                    <a:gd name="T101" fmla="*/ 348 h 404"/>
                    <a:gd name="T102" fmla="*/ 1972 w 738"/>
                    <a:gd name="T103" fmla="*/ 206 h 404"/>
                    <a:gd name="T104" fmla="*/ 2036 w 738"/>
                    <a:gd name="T105" fmla="*/ 206 h 404"/>
                    <a:gd name="T106" fmla="*/ 2028 w 738"/>
                    <a:gd name="T107" fmla="*/ 289 h 404"/>
                    <a:gd name="T108" fmla="*/ 2075 w 738"/>
                    <a:gd name="T109" fmla="*/ 296 h 404"/>
                    <a:gd name="T110" fmla="*/ 2097 w 738"/>
                    <a:gd name="T111" fmla="*/ 385 h 404"/>
                    <a:gd name="T112" fmla="*/ 2137 w 738"/>
                    <a:gd name="T113" fmla="*/ 410 h 404"/>
                    <a:gd name="T114" fmla="*/ 2293 w 738"/>
                    <a:gd name="T115" fmla="*/ 366 h 404"/>
                    <a:gd name="T116" fmla="*/ 2332 w 738"/>
                    <a:gd name="T117" fmla="*/ 301 h 404"/>
                    <a:gd name="T118" fmla="*/ 2481 w 738"/>
                    <a:gd name="T119" fmla="*/ 263 h 40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738"/>
                    <a:gd name="T181" fmla="*/ 0 h 404"/>
                    <a:gd name="T182" fmla="*/ 738 w 738"/>
                    <a:gd name="T183" fmla="*/ 404 h 40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738" h="404">
                      <a:moveTo>
                        <a:pt x="640" y="76"/>
                      </a:moveTo>
                      <a:lnTo>
                        <a:pt x="650" y="64"/>
                      </a:lnTo>
                      <a:lnTo>
                        <a:pt x="664" y="58"/>
                      </a:lnTo>
                      <a:lnTo>
                        <a:pt x="680" y="54"/>
                      </a:lnTo>
                      <a:lnTo>
                        <a:pt x="694" y="52"/>
                      </a:lnTo>
                      <a:lnTo>
                        <a:pt x="698" y="52"/>
                      </a:lnTo>
                      <a:lnTo>
                        <a:pt x="704" y="42"/>
                      </a:lnTo>
                      <a:lnTo>
                        <a:pt x="708" y="36"/>
                      </a:lnTo>
                      <a:lnTo>
                        <a:pt x="712" y="32"/>
                      </a:lnTo>
                      <a:lnTo>
                        <a:pt x="716" y="30"/>
                      </a:lnTo>
                      <a:lnTo>
                        <a:pt x="720" y="28"/>
                      </a:lnTo>
                      <a:lnTo>
                        <a:pt x="722" y="28"/>
                      </a:lnTo>
                      <a:lnTo>
                        <a:pt x="724" y="30"/>
                      </a:lnTo>
                      <a:lnTo>
                        <a:pt x="726" y="30"/>
                      </a:lnTo>
                      <a:lnTo>
                        <a:pt x="732" y="32"/>
                      </a:lnTo>
                      <a:lnTo>
                        <a:pt x="734" y="40"/>
                      </a:lnTo>
                      <a:lnTo>
                        <a:pt x="732" y="48"/>
                      </a:lnTo>
                      <a:lnTo>
                        <a:pt x="728" y="56"/>
                      </a:lnTo>
                      <a:lnTo>
                        <a:pt x="726" y="62"/>
                      </a:lnTo>
                      <a:lnTo>
                        <a:pt x="724" y="64"/>
                      </a:lnTo>
                      <a:lnTo>
                        <a:pt x="726" y="66"/>
                      </a:lnTo>
                      <a:lnTo>
                        <a:pt x="728" y="68"/>
                      </a:lnTo>
                      <a:lnTo>
                        <a:pt x="732" y="70"/>
                      </a:lnTo>
                      <a:lnTo>
                        <a:pt x="734" y="72"/>
                      </a:lnTo>
                      <a:lnTo>
                        <a:pt x="738" y="74"/>
                      </a:lnTo>
                      <a:lnTo>
                        <a:pt x="738" y="76"/>
                      </a:lnTo>
                      <a:lnTo>
                        <a:pt x="736" y="76"/>
                      </a:lnTo>
                      <a:lnTo>
                        <a:pt x="734" y="78"/>
                      </a:lnTo>
                      <a:lnTo>
                        <a:pt x="730" y="80"/>
                      </a:lnTo>
                      <a:lnTo>
                        <a:pt x="730" y="82"/>
                      </a:lnTo>
                      <a:lnTo>
                        <a:pt x="726" y="82"/>
                      </a:lnTo>
                      <a:lnTo>
                        <a:pt x="722" y="84"/>
                      </a:lnTo>
                      <a:lnTo>
                        <a:pt x="718" y="86"/>
                      </a:lnTo>
                      <a:lnTo>
                        <a:pt x="712" y="86"/>
                      </a:lnTo>
                      <a:lnTo>
                        <a:pt x="708" y="88"/>
                      </a:lnTo>
                      <a:lnTo>
                        <a:pt x="706" y="90"/>
                      </a:lnTo>
                      <a:lnTo>
                        <a:pt x="704" y="92"/>
                      </a:lnTo>
                      <a:lnTo>
                        <a:pt x="702" y="96"/>
                      </a:lnTo>
                      <a:lnTo>
                        <a:pt x="698" y="100"/>
                      </a:lnTo>
                      <a:lnTo>
                        <a:pt x="696" y="104"/>
                      </a:lnTo>
                      <a:lnTo>
                        <a:pt x="692" y="106"/>
                      </a:lnTo>
                      <a:lnTo>
                        <a:pt x="692" y="108"/>
                      </a:lnTo>
                      <a:lnTo>
                        <a:pt x="690" y="108"/>
                      </a:lnTo>
                      <a:lnTo>
                        <a:pt x="688" y="110"/>
                      </a:lnTo>
                      <a:lnTo>
                        <a:pt x="684" y="114"/>
                      </a:lnTo>
                      <a:lnTo>
                        <a:pt x="682" y="116"/>
                      </a:lnTo>
                      <a:lnTo>
                        <a:pt x="680" y="118"/>
                      </a:lnTo>
                      <a:lnTo>
                        <a:pt x="680" y="122"/>
                      </a:lnTo>
                      <a:lnTo>
                        <a:pt x="680" y="124"/>
                      </a:lnTo>
                      <a:lnTo>
                        <a:pt x="684" y="124"/>
                      </a:lnTo>
                      <a:lnTo>
                        <a:pt x="686" y="124"/>
                      </a:lnTo>
                      <a:lnTo>
                        <a:pt x="688" y="126"/>
                      </a:lnTo>
                      <a:lnTo>
                        <a:pt x="692" y="126"/>
                      </a:lnTo>
                      <a:lnTo>
                        <a:pt x="694" y="126"/>
                      </a:lnTo>
                      <a:lnTo>
                        <a:pt x="698" y="128"/>
                      </a:lnTo>
                      <a:lnTo>
                        <a:pt x="700" y="130"/>
                      </a:lnTo>
                      <a:lnTo>
                        <a:pt x="702" y="132"/>
                      </a:lnTo>
                      <a:lnTo>
                        <a:pt x="700" y="134"/>
                      </a:lnTo>
                      <a:lnTo>
                        <a:pt x="696" y="136"/>
                      </a:lnTo>
                      <a:lnTo>
                        <a:pt x="692" y="138"/>
                      </a:lnTo>
                      <a:lnTo>
                        <a:pt x="688" y="138"/>
                      </a:lnTo>
                      <a:lnTo>
                        <a:pt x="682" y="138"/>
                      </a:lnTo>
                      <a:lnTo>
                        <a:pt x="676" y="138"/>
                      </a:lnTo>
                      <a:lnTo>
                        <a:pt x="672" y="138"/>
                      </a:lnTo>
                      <a:lnTo>
                        <a:pt x="668" y="140"/>
                      </a:lnTo>
                      <a:lnTo>
                        <a:pt x="662" y="142"/>
                      </a:lnTo>
                      <a:lnTo>
                        <a:pt x="656" y="142"/>
                      </a:lnTo>
                      <a:lnTo>
                        <a:pt x="650" y="142"/>
                      </a:lnTo>
                      <a:lnTo>
                        <a:pt x="646" y="140"/>
                      </a:lnTo>
                      <a:lnTo>
                        <a:pt x="646" y="142"/>
                      </a:lnTo>
                      <a:lnTo>
                        <a:pt x="644" y="142"/>
                      </a:lnTo>
                      <a:lnTo>
                        <a:pt x="642" y="144"/>
                      </a:lnTo>
                      <a:lnTo>
                        <a:pt x="642" y="146"/>
                      </a:lnTo>
                      <a:lnTo>
                        <a:pt x="642" y="150"/>
                      </a:lnTo>
                      <a:lnTo>
                        <a:pt x="646" y="152"/>
                      </a:lnTo>
                      <a:lnTo>
                        <a:pt x="646" y="154"/>
                      </a:lnTo>
                      <a:lnTo>
                        <a:pt x="646" y="158"/>
                      </a:lnTo>
                      <a:lnTo>
                        <a:pt x="646" y="162"/>
                      </a:lnTo>
                      <a:lnTo>
                        <a:pt x="646" y="168"/>
                      </a:lnTo>
                      <a:lnTo>
                        <a:pt x="646" y="174"/>
                      </a:lnTo>
                      <a:lnTo>
                        <a:pt x="646" y="178"/>
                      </a:lnTo>
                      <a:lnTo>
                        <a:pt x="646" y="182"/>
                      </a:lnTo>
                      <a:lnTo>
                        <a:pt x="644" y="186"/>
                      </a:lnTo>
                      <a:lnTo>
                        <a:pt x="644" y="190"/>
                      </a:lnTo>
                      <a:lnTo>
                        <a:pt x="642" y="192"/>
                      </a:lnTo>
                      <a:lnTo>
                        <a:pt x="640" y="194"/>
                      </a:lnTo>
                      <a:lnTo>
                        <a:pt x="638" y="192"/>
                      </a:lnTo>
                      <a:lnTo>
                        <a:pt x="638" y="188"/>
                      </a:lnTo>
                      <a:lnTo>
                        <a:pt x="638" y="184"/>
                      </a:lnTo>
                      <a:lnTo>
                        <a:pt x="634" y="176"/>
                      </a:lnTo>
                      <a:lnTo>
                        <a:pt x="630" y="184"/>
                      </a:lnTo>
                      <a:lnTo>
                        <a:pt x="620" y="176"/>
                      </a:lnTo>
                      <a:lnTo>
                        <a:pt x="620" y="178"/>
                      </a:lnTo>
                      <a:lnTo>
                        <a:pt x="620" y="180"/>
                      </a:lnTo>
                      <a:lnTo>
                        <a:pt x="620" y="182"/>
                      </a:lnTo>
                      <a:lnTo>
                        <a:pt x="622" y="186"/>
                      </a:lnTo>
                      <a:lnTo>
                        <a:pt x="624" y="188"/>
                      </a:lnTo>
                      <a:lnTo>
                        <a:pt x="626" y="192"/>
                      </a:lnTo>
                      <a:lnTo>
                        <a:pt x="628" y="196"/>
                      </a:lnTo>
                      <a:lnTo>
                        <a:pt x="628" y="202"/>
                      </a:lnTo>
                      <a:lnTo>
                        <a:pt x="626" y="202"/>
                      </a:lnTo>
                      <a:lnTo>
                        <a:pt x="626" y="204"/>
                      </a:lnTo>
                      <a:lnTo>
                        <a:pt x="624" y="204"/>
                      </a:lnTo>
                      <a:lnTo>
                        <a:pt x="620" y="206"/>
                      </a:lnTo>
                      <a:lnTo>
                        <a:pt x="612" y="206"/>
                      </a:lnTo>
                      <a:lnTo>
                        <a:pt x="612" y="208"/>
                      </a:lnTo>
                      <a:lnTo>
                        <a:pt x="614" y="210"/>
                      </a:lnTo>
                      <a:lnTo>
                        <a:pt x="614" y="214"/>
                      </a:lnTo>
                      <a:lnTo>
                        <a:pt x="616" y="218"/>
                      </a:lnTo>
                      <a:lnTo>
                        <a:pt x="618" y="226"/>
                      </a:lnTo>
                      <a:lnTo>
                        <a:pt x="620" y="228"/>
                      </a:lnTo>
                      <a:lnTo>
                        <a:pt x="622" y="228"/>
                      </a:lnTo>
                      <a:lnTo>
                        <a:pt x="624" y="230"/>
                      </a:lnTo>
                      <a:lnTo>
                        <a:pt x="624" y="232"/>
                      </a:lnTo>
                      <a:lnTo>
                        <a:pt x="624" y="234"/>
                      </a:lnTo>
                      <a:lnTo>
                        <a:pt x="622" y="234"/>
                      </a:lnTo>
                      <a:lnTo>
                        <a:pt x="618" y="236"/>
                      </a:lnTo>
                      <a:lnTo>
                        <a:pt x="616" y="236"/>
                      </a:lnTo>
                      <a:lnTo>
                        <a:pt x="614" y="236"/>
                      </a:lnTo>
                      <a:lnTo>
                        <a:pt x="612" y="238"/>
                      </a:lnTo>
                      <a:lnTo>
                        <a:pt x="610" y="240"/>
                      </a:lnTo>
                      <a:lnTo>
                        <a:pt x="610" y="246"/>
                      </a:lnTo>
                      <a:lnTo>
                        <a:pt x="606" y="250"/>
                      </a:lnTo>
                      <a:lnTo>
                        <a:pt x="602" y="252"/>
                      </a:lnTo>
                      <a:lnTo>
                        <a:pt x="594" y="260"/>
                      </a:lnTo>
                      <a:lnTo>
                        <a:pt x="582" y="270"/>
                      </a:lnTo>
                      <a:lnTo>
                        <a:pt x="570" y="284"/>
                      </a:lnTo>
                      <a:lnTo>
                        <a:pt x="556" y="296"/>
                      </a:lnTo>
                      <a:lnTo>
                        <a:pt x="554" y="300"/>
                      </a:lnTo>
                      <a:lnTo>
                        <a:pt x="552" y="304"/>
                      </a:lnTo>
                      <a:lnTo>
                        <a:pt x="552" y="308"/>
                      </a:lnTo>
                      <a:lnTo>
                        <a:pt x="550" y="316"/>
                      </a:lnTo>
                      <a:lnTo>
                        <a:pt x="550" y="320"/>
                      </a:lnTo>
                      <a:lnTo>
                        <a:pt x="550" y="324"/>
                      </a:lnTo>
                      <a:lnTo>
                        <a:pt x="552" y="332"/>
                      </a:lnTo>
                      <a:lnTo>
                        <a:pt x="554" y="338"/>
                      </a:lnTo>
                      <a:lnTo>
                        <a:pt x="558" y="346"/>
                      </a:lnTo>
                      <a:lnTo>
                        <a:pt x="560" y="348"/>
                      </a:lnTo>
                      <a:lnTo>
                        <a:pt x="566" y="356"/>
                      </a:lnTo>
                      <a:lnTo>
                        <a:pt x="572" y="368"/>
                      </a:lnTo>
                      <a:lnTo>
                        <a:pt x="574" y="382"/>
                      </a:lnTo>
                      <a:lnTo>
                        <a:pt x="572" y="398"/>
                      </a:lnTo>
                      <a:lnTo>
                        <a:pt x="572" y="400"/>
                      </a:lnTo>
                      <a:lnTo>
                        <a:pt x="570" y="400"/>
                      </a:lnTo>
                      <a:lnTo>
                        <a:pt x="570" y="402"/>
                      </a:lnTo>
                      <a:lnTo>
                        <a:pt x="568" y="404"/>
                      </a:lnTo>
                      <a:lnTo>
                        <a:pt x="566" y="404"/>
                      </a:lnTo>
                      <a:lnTo>
                        <a:pt x="562" y="404"/>
                      </a:lnTo>
                      <a:lnTo>
                        <a:pt x="558" y="400"/>
                      </a:lnTo>
                      <a:lnTo>
                        <a:pt x="554" y="394"/>
                      </a:lnTo>
                      <a:lnTo>
                        <a:pt x="550" y="392"/>
                      </a:lnTo>
                      <a:lnTo>
                        <a:pt x="542" y="384"/>
                      </a:lnTo>
                      <a:lnTo>
                        <a:pt x="532" y="368"/>
                      </a:lnTo>
                      <a:lnTo>
                        <a:pt x="528" y="348"/>
                      </a:lnTo>
                      <a:lnTo>
                        <a:pt x="528" y="346"/>
                      </a:lnTo>
                      <a:lnTo>
                        <a:pt x="528" y="344"/>
                      </a:lnTo>
                      <a:lnTo>
                        <a:pt x="528" y="340"/>
                      </a:lnTo>
                      <a:lnTo>
                        <a:pt x="526" y="336"/>
                      </a:lnTo>
                      <a:lnTo>
                        <a:pt x="524" y="332"/>
                      </a:lnTo>
                      <a:lnTo>
                        <a:pt x="520" y="330"/>
                      </a:lnTo>
                      <a:lnTo>
                        <a:pt x="516" y="326"/>
                      </a:lnTo>
                      <a:lnTo>
                        <a:pt x="510" y="326"/>
                      </a:lnTo>
                      <a:lnTo>
                        <a:pt x="504" y="324"/>
                      </a:lnTo>
                      <a:lnTo>
                        <a:pt x="490" y="324"/>
                      </a:lnTo>
                      <a:lnTo>
                        <a:pt x="472" y="322"/>
                      </a:lnTo>
                      <a:lnTo>
                        <a:pt x="456" y="322"/>
                      </a:lnTo>
                      <a:lnTo>
                        <a:pt x="446" y="324"/>
                      </a:lnTo>
                      <a:lnTo>
                        <a:pt x="444" y="328"/>
                      </a:lnTo>
                      <a:lnTo>
                        <a:pt x="438" y="330"/>
                      </a:lnTo>
                      <a:lnTo>
                        <a:pt x="426" y="332"/>
                      </a:lnTo>
                      <a:lnTo>
                        <a:pt x="406" y="332"/>
                      </a:lnTo>
                      <a:lnTo>
                        <a:pt x="402" y="332"/>
                      </a:lnTo>
                      <a:lnTo>
                        <a:pt x="394" y="332"/>
                      </a:lnTo>
                      <a:lnTo>
                        <a:pt x="382" y="334"/>
                      </a:lnTo>
                      <a:lnTo>
                        <a:pt x="372" y="340"/>
                      </a:lnTo>
                      <a:lnTo>
                        <a:pt x="354" y="348"/>
                      </a:lnTo>
                      <a:lnTo>
                        <a:pt x="342" y="366"/>
                      </a:lnTo>
                      <a:lnTo>
                        <a:pt x="342" y="368"/>
                      </a:lnTo>
                      <a:lnTo>
                        <a:pt x="344" y="370"/>
                      </a:lnTo>
                      <a:lnTo>
                        <a:pt x="344" y="372"/>
                      </a:lnTo>
                      <a:lnTo>
                        <a:pt x="344" y="376"/>
                      </a:lnTo>
                      <a:lnTo>
                        <a:pt x="344" y="378"/>
                      </a:lnTo>
                      <a:lnTo>
                        <a:pt x="344" y="382"/>
                      </a:lnTo>
                      <a:lnTo>
                        <a:pt x="340" y="382"/>
                      </a:lnTo>
                      <a:lnTo>
                        <a:pt x="338" y="382"/>
                      </a:lnTo>
                      <a:lnTo>
                        <a:pt x="330" y="376"/>
                      </a:lnTo>
                      <a:lnTo>
                        <a:pt x="320" y="366"/>
                      </a:lnTo>
                      <a:lnTo>
                        <a:pt x="308" y="350"/>
                      </a:lnTo>
                      <a:lnTo>
                        <a:pt x="306" y="348"/>
                      </a:lnTo>
                      <a:lnTo>
                        <a:pt x="304" y="344"/>
                      </a:lnTo>
                      <a:lnTo>
                        <a:pt x="300" y="342"/>
                      </a:lnTo>
                      <a:lnTo>
                        <a:pt x="296" y="338"/>
                      </a:lnTo>
                      <a:lnTo>
                        <a:pt x="292" y="336"/>
                      </a:lnTo>
                      <a:lnTo>
                        <a:pt x="288" y="336"/>
                      </a:lnTo>
                      <a:lnTo>
                        <a:pt x="286" y="338"/>
                      </a:lnTo>
                      <a:lnTo>
                        <a:pt x="284" y="338"/>
                      </a:lnTo>
                      <a:lnTo>
                        <a:pt x="282" y="340"/>
                      </a:lnTo>
                      <a:lnTo>
                        <a:pt x="278" y="340"/>
                      </a:lnTo>
                      <a:lnTo>
                        <a:pt x="272" y="340"/>
                      </a:lnTo>
                      <a:lnTo>
                        <a:pt x="266" y="336"/>
                      </a:lnTo>
                      <a:lnTo>
                        <a:pt x="262" y="334"/>
                      </a:lnTo>
                      <a:lnTo>
                        <a:pt x="254" y="328"/>
                      </a:lnTo>
                      <a:lnTo>
                        <a:pt x="246" y="316"/>
                      </a:lnTo>
                      <a:lnTo>
                        <a:pt x="242" y="300"/>
                      </a:lnTo>
                      <a:lnTo>
                        <a:pt x="240" y="298"/>
                      </a:lnTo>
                      <a:lnTo>
                        <a:pt x="238" y="298"/>
                      </a:lnTo>
                      <a:lnTo>
                        <a:pt x="234" y="296"/>
                      </a:lnTo>
                      <a:lnTo>
                        <a:pt x="228" y="296"/>
                      </a:lnTo>
                      <a:lnTo>
                        <a:pt x="224" y="296"/>
                      </a:lnTo>
                      <a:lnTo>
                        <a:pt x="218" y="296"/>
                      </a:lnTo>
                      <a:lnTo>
                        <a:pt x="214" y="300"/>
                      </a:lnTo>
                      <a:lnTo>
                        <a:pt x="210" y="302"/>
                      </a:lnTo>
                      <a:lnTo>
                        <a:pt x="198" y="306"/>
                      </a:lnTo>
                      <a:lnTo>
                        <a:pt x="180" y="306"/>
                      </a:lnTo>
                      <a:lnTo>
                        <a:pt x="176" y="306"/>
                      </a:lnTo>
                      <a:lnTo>
                        <a:pt x="166" y="304"/>
                      </a:lnTo>
                      <a:lnTo>
                        <a:pt x="152" y="300"/>
                      </a:lnTo>
                      <a:lnTo>
                        <a:pt x="140" y="296"/>
                      </a:lnTo>
                      <a:lnTo>
                        <a:pt x="130" y="290"/>
                      </a:lnTo>
                      <a:lnTo>
                        <a:pt x="128" y="288"/>
                      </a:lnTo>
                      <a:lnTo>
                        <a:pt x="124" y="286"/>
                      </a:lnTo>
                      <a:lnTo>
                        <a:pt x="112" y="288"/>
                      </a:lnTo>
                      <a:lnTo>
                        <a:pt x="98" y="296"/>
                      </a:lnTo>
                      <a:lnTo>
                        <a:pt x="96" y="294"/>
                      </a:lnTo>
                      <a:lnTo>
                        <a:pt x="96" y="292"/>
                      </a:lnTo>
                      <a:lnTo>
                        <a:pt x="94" y="288"/>
                      </a:lnTo>
                      <a:lnTo>
                        <a:pt x="90" y="282"/>
                      </a:lnTo>
                      <a:lnTo>
                        <a:pt x="88" y="276"/>
                      </a:lnTo>
                      <a:lnTo>
                        <a:pt x="84" y="272"/>
                      </a:lnTo>
                      <a:lnTo>
                        <a:pt x="80" y="268"/>
                      </a:lnTo>
                      <a:lnTo>
                        <a:pt x="74" y="266"/>
                      </a:lnTo>
                      <a:lnTo>
                        <a:pt x="70" y="264"/>
                      </a:lnTo>
                      <a:lnTo>
                        <a:pt x="66" y="262"/>
                      </a:lnTo>
                      <a:lnTo>
                        <a:pt x="60" y="258"/>
                      </a:lnTo>
                      <a:lnTo>
                        <a:pt x="52" y="252"/>
                      </a:lnTo>
                      <a:lnTo>
                        <a:pt x="46" y="242"/>
                      </a:lnTo>
                      <a:lnTo>
                        <a:pt x="42" y="240"/>
                      </a:lnTo>
                      <a:lnTo>
                        <a:pt x="36" y="230"/>
                      </a:lnTo>
                      <a:lnTo>
                        <a:pt x="26" y="216"/>
                      </a:lnTo>
                      <a:lnTo>
                        <a:pt x="16" y="200"/>
                      </a:lnTo>
                      <a:lnTo>
                        <a:pt x="8" y="180"/>
                      </a:lnTo>
                      <a:lnTo>
                        <a:pt x="2" y="156"/>
                      </a:lnTo>
                      <a:lnTo>
                        <a:pt x="2" y="152"/>
                      </a:lnTo>
                      <a:lnTo>
                        <a:pt x="0" y="140"/>
                      </a:lnTo>
                      <a:lnTo>
                        <a:pt x="0" y="124"/>
                      </a:lnTo>
                      <a:lnTo>
                        <a:pt x="0" y="110"/>
                      </a:lnTo>
                      <a:lnTo>
                        <a:pt x="4" y="104"/>
                      </a:lnTo>
                      <a:lnTo>
                        <a:pt x="6" y="102"/>
                      </a:lnTo>
                      <a:lnTo>
                        <a:pt x="8" y="100"/>
                      </a:lnTo>
                      <a:lnTo>
                        <a:pt x="10" y="96"/>
                      </a:lnTo>
                      <a:lnTo>
                        <a:pt x="10" y="92"/>
                      </a:lnTo>
                      <a:lnTo>
                        <a:pt x="10" y="86"/>
                      </a:lnTo>
                      <a:lnTo>
                        <a:pt x="8" y="80"/>
                      </a:lnTo>
                      <a:lnTo>
                        <a:pt x="8" y="76"/>
                      </a:lnTo>
                      <a:lnTo>
                        <a:pt x="6" y="62"/>
                      </a:lnTo>
                      <a:lnTo>
                        <a:pt x="6" y="46"/>
                      </a:lnTo>
                      <a:lnTo>
                        <a:pt x="4" y="30"/>
                      </a:lnTo>
                      <a:lnTo>
                        <a:pt x="4" y="20"/>
                      </a:lnTo>
                      <a:lnTo>
                        <a:pt x="6" y="20"/>
                      </a:lnTo>
                      <a:lnTo>
                        <a:pt x="8" y="20"/>
                      </a:lnTo>
                      <a:lnTo>
                        <a:pt x="10" y="22"/>
                      </a:lnTo>
                      <a:lnTo>
                        <a:pt x="14" y="22"/>
                      </a:lnTo>
                      <a:lnTo>
                        <a:pt x="16" y="20"/>
                      </a:lnTo>
                      <a:lnTo>
                        <a:pt x="18" y="18"/>
                      </a:lnTo>
                      <a:lnTo>
                        <a:pt x="18" y="14"/>
                      </a:lnTo>
                      <a:lnTo>
                        <a:pt x="18" y="0"/>
                      </a:lnTo>
                      <a:lnTo>
                        <a:pt x="380" y="0"/>
                      </a:lnTo>
                      <a:lnTo>
                        <a:pt x="392" y="10"/>
                      </a:lnTo>
                      <a:lnTo>
                        <a:pt x="416" y="12"/>
                      </a:lnTo>
                      <a:lnTo>
                        <a:pt x="418" y="16"/>
                      </a:lnTo>
                      <a:lnTo>
                        <a:pt x="422" y="18"/>
                      </a:lnTo>
                      <a:lnTo>
                        <a:pt x="426" y="20"/>
                      </a:lnTo>
                      <a:lnTo>
                        <a:pt x="430" y="20"/>
                      </a:lnTo>
                      <a:lnTo>
                        <a:pt x="432" y="20"/>
                      </a:lnTo>
                      <a:lnTo>
                        <a:pt x="434" y="20"/>
                      </a:lnTo>
                      <a:lnTo>
                        <a:pt x="432" y="22"/>
                      </a:lnTo>
                      <a:lnTo>
                        <a:pt x="432" y="24"/>
                      </a:lnTo>
                      <a:lnTo>
                        <a:pt x="428" y="28"/>
                      </a:lnTo>
                      <a:lnTo>
                        <a:pt x="424" y="32"/>
                      </a:lnTo>
                      <a:lnTo>
                        <a:pt x="422" y="34"/>
                      </a:lnTo>
                      <a:lnTo>
                        <a:pt x="420" y="36"/>
                      </a:lnTo>
                      <a:lnTo>
                        <a:pt x="416" y="38"/>
                      </a:lnTo>
                      <a:lnTo>
                        <a:pt x="416" y="40"/>
                      </a:lnTo>
                      <a:lnTo>
                        <a:pt x="416" y="42"/>
                      </a:lnTo>
                      <a:lnTo>
                        <a:pt x="418" y="42"/>
                      </a:lnTo>
                      <a:lnTo>
                        <a:pt x="422" y="44"/>
                      </a:lnTo>
                      <a:lnTo>
                        <a:pt x="428" y="44"/>
                      </a:lnTo>
                      <a:lnTo>
                        <a:pt x="432" y="44"/>
                      </a:lnTo>
                      <a:lnTo>
                        <a:pt x="442" y="44"/>
                      </a:lnTo>
                      <a:lnTo>
                        <a:pt x="454" y="42"/>
                      </a:lnTo>
                      <a:lnTo>
                        <a:pt x="464" y="38"/>
                      </a:lnTo>
                      <a:lnTo>
                        <a:pt x="466" y="40"/>
                      </a:lnTo>
                      <a:lnTo>
                        <a:pt x="468" y="40"/>
                      </a:lnTo>
                      <a:lnTo>
                        <a:pt x="470" y="42"/>
                      </a:lnTo>
                      <a:lnTo>
                        <a:pt x="476" y="42"/>
                      </a:lnTo>
                      <a:lnTo>
                        <a:pt x="484" y="42"/>
                      </a:lnTo>
                      <a:lnTo>
                        <a:pt x="486" y="42"/>
                      </a:lnTo>
                      <a:lnTo>
                        <a:pt x="490" y="40"/>
                      </a:lnTo>
                      <a:lnTo>
                        <a:pt x="492" y="40"/>
                      </a:lnTo>
                      <a:lnTo>
                        <a:pt x="496" y="40"/>
                      </a:lnTo>
                      <a:lnTo>
                        <a:pt x="500" y="42"/>
                      </a:lnTo>
                      <a:lnTo>
                        <a:pt x="502" y="44"/>
                      </a:lnTo>
                      <a:lnTo>
                        <a:pt x="502" y="46"/>
                      </a:lnTo>
                      <a:lnTo>
                        <a:pt x="502" y="48"/>
                      </a:lnTo>
                      <a:lnTo>
                        <a:pt x="502" y="50"/>
                      </a:lnTo>
                      <a:lnTo>
                        <a:pt x="502" y="52"/>
                      </a:lnTo>
                      <a:lnTo>
                        <a:pt x="498" y="56"/>
                      </a:lnTo>
                      <a:lnTo>
                        <a:pt x="496" y="58"/>
                      </a:lnTo>
                      <a:lnTo>
                        <a:pt x="490" y="60"/>
                      </a:lnTo>
                      <a:lnTo>
                        <a:pt x="490" y="58"/>
                      </a:lnTo>
                      <a:lnTo>
                        <a:pt x="488" y="58"/>
                      </a:lnTo>
                      <a:lnTo>
                        <a:pt x="484" y="58"/>
                      </a:lnTo>
                      <a:lnTo>
                        <a:pt x="482" y="58"/>
                      </a:lnTo>
                      <a:lnTo>
                        <a:pt x="478" y="58"/>
                      </a:lnTo>
                      <a:lnTo>
                        <a:pt x="476" y="62"/>
                      </a:lnTo>
                      <a:lnTo>
                        <a:pt x="472" y="66"/>
                      </a:lnTo>
                      <a:lnTo>
                        <a:pt x="470" y="72"/>
                      </a:lnTo>
                      <a:lnTo>
                        <a:pt x="472" y="72"/>
                      </a:lnTo>
                      <a:lnTo>
                        <a:pt x="474" y="74"/>
                      </a:lnTo>
                      <a:lnTo>
                        <a:pt x="476" y="76"/>
                      </a:lnTo>
                      <a:lnTo>
                        <a:pt x="476" y="80"/>
                      </a:lnTo>
                      <a:lnTo>
                        <a:pt x="476" y="84"/>
                      </a:lnTo>
                      <a:lnTo>
                        <a:pt x="474" y="90"/>
                      </a:lnTo>
                      <a:lnTo>
                        <a:pt x="472" y="92"/>
                      </a:lnTo>
                      <a:lnTo>
                        <a:pt x="470" y="102"/>
                      </a:lnTo>
                      <a:lnTo>
                        <a:pt x="468" y="114"/>
                      </a:lnTo>
                      <a:lnTo>
                        <a:pt x="468" y="126"/>
                      </a:lnTo>
                      <a:lnTo>
                        <a:pt x="472" y="134"/>
                      </a:lnTo>
                      <a:lnTo>
                        <a:pt x="474" y="134"/>
                      </a:lnTo>
                      <a:lnTo>
                        <a:pt x="478" y="132"/>
                      </a:lnTo>
                      <a:lnTo>
                        <a:pt x="480" y="130"/>
                      </a:lnTo>
                      <a:lnTo>
                        <a:pt x="484" y="126"/>
                      </a:lnTo>
                      <a:lnTo>
                        <a:pt x="486" y="122"/>
                      </a:lnTo>
                      <a:lnTo>
                        <a:pt x="488" y="116"/>
                      </a:lnTo>
                      <a:lnTo>
                        <a:pt x="490" y="108"/>
                      </a:lnTo>
                      <a:lnTo>
                        <a:pt x="494" y="82"/>
                      </a:lnTo>
                      <a:lnTo>
                        <a:pt x="500" y="78"/>
                      </a:lnTo>
                      <a:lnTo>
                        <a:pt x="500" y="74"/>
                      </a:lnTo>
                      <a:lnTo>
                        <a:pt x="500" y="72"/>
                      </a:lnTo>
                      <a:lnTo>
                        <a:pt x="502" y="68"/>
                      </a:lnTo>
                      <a:lnTo>
                        <a:pt x="504" y="64"/>
                      </a:lnTo>
                      <a:lnTo>
                        <a:pt x="506" y="62"/>
                      </a:lnTo>
                      <a:lnTo>
                        <a:pt x="508" y="62"/>
                      </a:lnTo>
                      <a:lnTo>
                        <a:pt x="510" y="62"/>
                      </a:lnTo>
                      <a:lnTo>
                        <a:pt x="514" y="62"/>
                      </a:lnTo>
                      <a:lnTo>
                        <a:pt x="516" y="64"/>
                      </a:lnTo>
                      <a:lnTo>
                        <a:pt x="520" y="64"/>
                      </a:lnTo>
                      <a:lnTo>
                        <a:pt x="522" y="68"/>
                      </a:lnTo>
                      <a:lnTo>
                        <a:pt x="524" y="72"/>
                      </a:lnTo>
                      <a:lnTo>
                        <a:pt x="524" y="76"/>
                      </a:lnTo>
                      <a:lnTo>
                        <a:pt x="520" y="86"/>
                      </a:lnTo>
                      <a:lnTo>
                        <a:pt x="520" y="88"/>
                      </a:lnTo>
                      <a:lnTo>
                        <a:pt x="518" y="90"/>
                      </a:lnTo>
                      <a:lnTo>
                        <a:pt x="518" y="92"/>
                      </a:lnTo>
                      <a:lnTo>
                        <a:pt x="520" y="92"/>
                      </a:lnTo>
                      <a:lnTo>
                        <a:pt x="524" y="92"/>
                      </a:lnTo>
                      <a:lnTo>
                        <a:pt x="526" y="90"/>
                      </a:lnTo>
                      <a:lnTo>
                        <a:pt x="528" y="88"/>
                      </a:lnTo>
                      <a:lnTo>
                        <a:pt x="528" y="90"/>
                      </a:lnTo>
                      <a:lnTo>
                        <a:pt x="530" y="92"/>
                      </a:lnTo>
                      <a:lnTo>
                        <a:pt x="534" y="96"/>
                      </a:lnTo>
                      <a:lnTo>
                        <a:pt x="536" y="100"/>
                      </a:lnTo>
                      <a:lnTo>
                        <a:pt x="536" y="104"/>
                      </a:lnTo>
                      <a:lnTo>
                        <a:pt x="536" y="108"/>
                      </a:lnTo>
                      <a:lnTo>
                        <a:pt x="536" y="114"/>
                      </a:lnTo>
                      <a:lnTo>
                        <a:pt x="536" y="118"/>
                      </a:lnTo>
                      <a:lnTo>
                        <a:pt x="536" y="120"/>
                      </a:lnTo>
                      <a:lnTo>
                        <a:pt x="534" y="122"/>
                      </a:lnTo>
                      <a:lnTo>
                        <a:pt x="534" y="124"/>
                      </a:lnTo>
                      <a:lnTo>
                        <a:pt x="534" y="126"/>
                      </a:lnTo>
                      <a:lnTo>
                        <a:pt x="536" y="126"/>
                      </a:lnTo>
                      <a:lnTo>
                        <a:pt x="536" y="128"/>
                      </a:lnTo>
                      <a:lnTo>
                        <a:pt x="540" y="128"/>
                      </a:lnTo>
                      <a:lnTo>
                        <a:pt x="546" y="128"/>
                      </a:lnTo>
                      <a:lnTo>
                        <a:pt x="554" y="128"/>
                      </a:lnTo>
                      <a:lnTo>
                        <a:pt x="560" y="128"/>
                      </a:lnTo>
                      <a:lnTo>
                        <a:pt x="568" y="126"/>
                      </a:lnTo>
                      <a:lnTo>
                        <a:pt x="572" y="124"/>
                      </a:lnTo>
                      <a:lnTo>
                        <a:pt x="576" y="122"/>
                      </a:lnTo>
                      <a:lnTo>
                        <a:pt x="582" y="118"/>
                      </a:lnTo>
                      <a:lnTo>
                        <a:pt x="586" y="114"/>
                      </a:lnTo>
                      <a:lnTo>
                        <a:pt x="590" y="110"/>
                      </a:lnTo>
                      <a:lnTo>
                        <a:pt x="592" y="106"/>
                      </a:lnTo>
                      <a:lnTo>
                        <a:pt x="594" y="104"/>
                      </a:lnTo>
                      <a:lnTo>
                        <a:pt x="592" y="102"/>
                      </a:lnTo>
                      <a:lnTo>
                        <a:pt x="592" y="98"/>
                      </a:lnTo>
                      <a:lnTo>
                        <a:pt x="594" y="96"/>
                      </a:lnTo>
                      <a:lnTo>
                        <a:pt x="596" y="94"/>
                      </a:lnTo>
                      <a:lnTo>
                        <a:pt x="600" y="92"/>
                      </a:lnTo>
                      <a:lnTo>
                        <a:pt x="606" y="90"/>
                      </a:lnTo>
                      <a:lnTo>
                        <a:pt x="614" y="90"/>
                      </a:lnTo>
                      <a:lnTo>
                        <a:pt x="620" y="90"/>
                      </a:lnTo>
                      <a:lnTo>
                        <a:pt x="626" y="88"/>
                      </a:lnTo>
                      <a:lnTo>
                        <a:pt x="630" y="86"/>
                      </a:lnTo>
                      <a:lnTo>
                        <a:pt x="634" y="82"/>
                      </a:lnTo>
                      <a:lnTo>
                        <a:pt x="638" y="78"/>
                      </a:lnTo>
                      <a:lnTo>
                        <a:pt x="640" y="76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16" name="Freeform 375"/>
                <p:cNvSpPr>
                  <a:spLocks/>
                </p:cNvSpPr>
                <p:nvPr/>
              </p:nvSpPr>
              <p:spPr bwMode="gray">
                <a:xfrm>
                  <a:off x="5256" y="2064"/>
                  <a:ext cx="269" cy="176"/>
                </a:xfrm>
                <a:custGeom>
                  <a:avLst/>
                  <a:gdLst>
                    <a:gd name="T0" fmla="*/ 0 w 136"/>
                    <a:gd name="T1" fmla="*/ 102 h 98"/>
                    <a:gd name="T2" fmla="*/ 87 w 136"/>
                    <a:gd name="T3" fmla="*/ 154 h 98"/>
                    <a:gd name="T4" fmla="*/ 24 w 136"/>
                    <a:gd name="T5" fmla="*/ 174 h 98"/>
                    <a:gd name="T6" fmla="*/ 8 w 136"/>
                    <a:gd name="T7" fmla="*/ 174 h 98"/>
                    <a:gd name="T8" fmla="*/ 0 w 136"/>
                    <a:gd name="T9" fmla="*/ 187 h 98"/>
                    <a:gd name="T10" fmla="*/ 8 w 136"/>
                    <a:gd name="T11" fmla="*/ 207 h 98"/>
                    <a:gd name="T12" fmla="*/ 79 w 136"/>
                    <a:gd name="T13" fmla="*/ 219 h 98"/>
                    <a:gd name="T14" fmla="*/ 220 w 136"/>
                    <a:gd name="T15" fmla="*/ 316 h 98"/>
                    <a:gd name="T16" fmla="*/ 235 w 136"/>
                    <a:gd name="T17" fmla="*/ 309 h 98"/>
                    <a:gd name="T18" fmla="*/ 273 w 136"/>
                    <a:gd name="T19" fmla="*/ 296 h 98"/>
                    <a:gd name="T20" fmla="*/ 297 w 136"/>
                    <a:gd name="T21" fmla="*/ 284 h 98"/>
                    <a:gd name="T22" fmla="*/ 336 w 136"/>
                    <a:gd name="T23" fmla="*/ 277 h 98"/>
                    <a:gd name="T24" fmla="*/ 368 w 136"/>
                    <a:gd name="T25" fmla="*/ 284 h 98"/>
                    <a:gd name="T26" fmla="*/ 392 w 136"/>
                    <a:gd name="T27" fmla="*/ 277 h 98"/>
                    <a:gd name="T28" fmla="*/ 477 w 136"/>
                    <a:gd name="T29" fmla="*/ 232 h 98"/>
                    <a:gd name="T30" fmla="*/ 532 w 136"/>
                    <a:gd name="T31" fmla="*/ 142 h 98"/>
                    <a:gd name="T32" fmla="*/ 524 w 136"/>
                    <a:gd name="T33" fmla="*/ 129 h 98"/>
                    <a:gd name="T34" fmla="*/ 508 w 136"/>
                    <a:gd name="T35" fmla="*/ 102 h 98"/>
                    <a:gd name="T36" fmla="*/ 485 w 136"/>
                    <a:gd name="T37" fmla="*/ 77 h 98"/>
                    <a:gd name="T38" fmla="*/ 461 w 136"/>
                    <a:gd name="T39" fmla="*/ 72 h 98"/>
                    <a:gd name="T40" fmla="*/ 461 w 136"/>
                    <a:gd name="T41" fmla="*/ 65 h 98"/>
                    <a:gd name="T42" fmla="*/ 461 w 136"/>
                    <a:gd name="T43" fmla="*/ 52 h 98"/>
                    <a:gd name="T44" fmla="*/ 445 w 136"/>
                    <a:gd name="T45" fmla="*/ 32 h 98"/>
                    <a:gd name="T46" fmla="*/ 415 w 136"/>
                    <a:gd name="T47" fmla="*/ 25 h 98"/>
                    <a:gd name="T48" fmla="*/ 400 w 136"/>
                    <a:gd name="T49" fmla="*/ 32 h 98"/>
                    <a:gd name="T50" fmla="*/ 368 w 136"/>
                    <a:gd name="T51" fmla="*/ 45 h 98"/>
                    <a:gd name="T52" fmla="*/ 336 w 136"/>
                    <a:gd name="T53" fmla="*/ 57 h 98"/>
                    <a:gd name="T54" fmla="*/ 320 w 136"/>
                    <a:gd name="T55" fmla="*/ 72 h 98"/>
                    <a:gd name="T56" fmla="*/ 297 w 136"/>
                    <a:gd name="T57" fmla="*/ 65 h 98"/>
                    <a:gd name="T58" fmla="*/ 273 w 136"/>
                    <a:gd name="T59" fmla="*/ 52 h 98"/>
                    <a:gd name="T60" fmla="*/ 267 w 136"/>
                    <a:gd name="T61" fmla="*/ 40 h 98"/>
                    <a:gd name="T62" fmla="*/ 235 w 136"/>
                    <a:gd name="T63" fmla="*/ 20 h 98"/>
                    <a:gd name="T64" fmla="*/ 196 w 136"/>
                    <a:gd name="T65" fmla="*/ 25 h 98"/>
                    <a:gd name="T66" fmla="*/ 172 w 136"/>
                    <a:gd name="T67" fmla="*/ 52 h 98"/>
                    <a:gd name="T68" fmla="*/ 172 w 136"/>
                    <a:gd name="T69" fmla="*/ 77 h 98"/>
                    <a:gd name="T70" fmla="*/ 172 w 136"/>
                    <a:gd name="T71" fmla="*/ 90 h 98"/>
                    <a:gd name="T72" fmla="*/ 156 w 136"/>
                    <a:gd name="T73" fmla="*/ 90 h 98"/>
                    <a:gd name="T74" fmla="*/ 133 w 136"/>
                    <a:gd name="T75" fmla="*/ 72 h 98"/>
                    <a:gd name="T76" fmla="*/ 125 w 136"/>
                    <a:gd name="T77" fmla="*/ 52 h 98"/>
                    <a:gd name="T78" fmla="*/ 101 w 136"/>
                    <a:gd name="T79" fmla="*/ 25 h 98"/>
                    <a:gd name="T80" fmla="*/ 71 w 136"/>
                    <a:gd name="T81" fmla="*/ 0 h 98"/>
                    <a:gd name="T82" fmla="*/ 55 w 136"/>
                    <a:gd name="T83" fmla="*/ 0 h 98"/>
                    <a:gd name="T84" fmla="*/ 47 w 136"/>
                    <a:gd name="T85" fmla="*/ 13 h 9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36"/>
                    <a:gd name="T130" fmla="*/ 0 h 98"/>
                    <a:gd name="T131" fmla="*/ 136 w 136"/>
                    <a:gd name="T132" fmla="*/ 98 h 98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36" h="98">
                      <a:moveTo>
                        <a:pt x="12" y="4"/>
                      </a:moveTo>
                      <a:lnTo>
                        <a:pt x="0" y="32"/>
                      </a:lnTo>
                      <a:lnTo>
                        <a:pt x="16" y="36"/>
                      </a:lnTo>
                      <a:lnTo>
                        <a:pt x="22" y="48"/>
                      </a:lnTo>
                      <a:lnTo>
                        <a:pt x="6" y="54"/>
                      </a:lnTo>
                      <a:lnTo>
                        <a:pt x="4" y="54"/>
                      </a:lnTo>
                      <a:lnTo>
                        <a:pt x="2" y="54"/>
                      </a:lnTo>
                      <a:lnTo>
                        <a:pt x="2" y="56"/>
                      </a:lnTo>
                      <a:lnTo>
                        <a:pt x="0" y="58"/>
                      </a:lnTo>
                      <a:lnTo>
                        <a:pt x="0" y="60"/>
                      </a:lnTo>
                      <a:lnTo>
                        <a:pt x="2" y="64"/>
                      </a:lnTo>
                      <a:lnTo>
                        <a:pt x="6" y="68"/>
                      </a:lnTo>
                      <a:lnTo>
                        <a:pt x="20" y="68"/>
                      </a:lnTo>
                      <a:lnTo>
                        <a:pt x="38" y="86"/>
                      </a:lnTo>
                      <a:lnTo>
                        <a:pt x="56" y="98"/>
                      </a:lnTo>
                      <a:lnTo>
                        <a:pt x="58" y="98"/>
                      </a:lnTo>
                      <a:lnTo>
                        <a:pt x="60" y="96"/>
                      </a:lnTo>
                      <a:lnTo>
                        <a:pt x="66" y="94"/>
                      </a:lnTo>
                      <a:lnTo>
                        <a:pt x="70" y="92"/>
                      </a:lnTo>
                      <a:lnTo>
                        <a:pt x="74" y="90"/>
                      </a:lnTo>
                      <a:lnTo>
                        <a:pt x="76" y="88"/>
                      </a:lnTo>
                      <a:lnTo>
                        <a:pt x="82" y="86"/>
                      </a:lnTo>
                      <a:lnTo>
                        <a:pt x="86" y="86"/>
                      </a:lnTo>
                      <a:lnTo>
                        <a:pt x="90" y="86"/>
                      </a:lnTo>
                      <a:lnTo>
                        <a:pt x="94" y="88"/>
                      </a:lnTo>
                      <a:lnTo>
                        <a:pt x="96" y="88"/>
                      </a:lnTo>
                      <a:lnTo>
                        <a:pt x="100" y="86"/>
                      </a:lnTo>
                      <a:lnTo>
                        <a:pt x="110" y="80"/>
                      </a:lnTo>
                      <a:lnTo>
                        <a:pt x="122" y="72"/>
                      </a:lnTo>
                      <a:lnTo>
                        <a:pt x="132" y="58"/>
                      </a:lnTo>
                      <a:lnTo>
                        <a:pt x="136" y="44"/>
                      </a:lnTo>
                      <a:lnTo>
                        <a:pt x="136" y="42"/>
                      </a:lnTo>
                      <a:lnTo>
                        <a:pt x="134" y="40"/>
                      </a:lnTo>
                      <a:lnTo>
                        <a:pt x="132" y="36"/>
                      </a:lnTo>
                      <a:lnTo>
                        <a:pt x="130" y="32"/>
                      </a:lnTo>
                      <a:lnTo>
                        <a:pt x="126" y="28"/>
                      </a:lnTo>
                      <a:lnTo>
                        <a:pt x="124" y="24"/>
                      </a:lnTo>
                      <a:lnTo>
                        <a:pt x="120" y="22"/>
                      </a:lnTo>
                      <a:lnTo>
                        <a:pt x="118" y="22"/>
                      </a:lnTo>
                      <a:lnTo>
                        <a:pt x="118" y="20"/>
                      </a:lnTo>
                      <a:lnTo>
                        <a:pt x="118" y="18"/>
                      </a:lnTo>
                      <a:lnTo>
                        <a:pt x="118" y="16"/>
                      </a:lnTo>
                      <a:lnTo>
                        <a:pt x="118" y="12"/>
                      </a:lnTo>
                      <a:lnTo>
                        <a:pt x="114" y="10"/>
                      </a:lnTo>
                      <a:lnTo>
                        <a:pt x="112" y="10"/>
                      </a:lnTo>
                      <a:lnTo>
                        <a:pt x="106" y="8"/>
                      </a:lnTo>
                      <a:lnTo>
                        <a:pt x="104" y="10"/>
                      </a:lnTo>
                      <a:lnTo>
                        <a:pt x="102" y="10"/>
                      </a:lnTo>
                      <a:lnTo>
                        <a:pt x="98" y="12"/>
                      </a:lnTo>
                      <a:lnTo>
                        <a:pt x="94" y="14"/>
                      </a:lnTo>
                      <a:lnTo>
                        <a:pt x="90" y="16"/>
                      </a:lnTo>
                      <a:lnTo>
                        <a:pt x="86" y="18"/>
                      </a:lnTo>
                      <a:lnTo>
                        <a:pt x="84" y="20"/>
                      </a:lnTo>
                      <a:lnTo>
                        <a:pt x="82" y="22"/>
                      </a:lnTo>
                      <a:lnTo>
                        <a:pt x="78" y="22"/>
                      </a:lnTo>
                      <a:lnTo>
                        <a:pt x="76" y="20"/>
                      </a:lnTo>
                      <a:lnTo>
                        <a:pt x="72" y="18"/>
                      </a:lnTo>
                      <a:lnTo>
                        <a:pt x="70" y="16"/>
                      </a:lnTo>
                      <a:lnTo>
                        <a:pt x="70" y="14"/>
                      </a:lnTo>
                      <a:lnTo>
                        <a:pt x="68" y="12"/>
                      </a:lnTo>
                      <a:lnTo>
                        <a:pt x="64" y="8"/>
                      </a:lnTo>
                      <a:lnTo>
                        <a:pt x="60" y="6"/>
                      </a:lnTo>
                      <a:lnTo>
                        <a:pt x="56" y="6"/>
                      </a:lnTo>
                      <a:lnTo>
                        <a:pt x="50" y="8"/>
                      </a:lnTo>
                      <a:lnTo>
                        <a:pt x="46" y="12"/>
                      </a:lnTo>
                      <a:lnTo>
                        <a:pt x="44" y="16"/>
                      </a:lnTo>
                      <a:lnTo>
                        <a:pt x="44" y="20"/>
                      </a:lnTo>
                      <a:lnTo>
                        <a:pt x="44" y="24"/>
                      </a:lnTo>
                      <a:lnTo>
                        <a:pt x="44" y="26"/>
                      </a:lnTo>
                      <a:lnTo>
                        <a:pt x="44" y="28"/>
                      </a:lnTo>
                      <a:lnTo>
                        <a:pt x="42" y="28"/>
                      </a:lnTo>
                      <a:lnTo>
                        <a:pt x="40" y="28"/>
                      </a:lnTo>
                      <a:lnTo>
                        <a:pt x="38" y="24"/>
                      </a:lnTo>
                      <a:lnTo>
                        <a:pt x="34" y="22"/>
                      </a:lnTo>
                      <a:lnTo>
                        <a:pt x="34" y="18"/>
                      </a:lnTo>
                      <a:lnTo>
                        <a:pt x="32" y="16"/>
                      </a:lnTo>
                      <a:lnTo>
                        <a:pt x="28" y="12"/>
                      </a:lnTo>
                      <a:lnTo>
                        <a:pt x="26" y="8"/>
                      </a:lnTo>
                      <a:lnTo>
                        <a:pt x="22" y="4"/>
                      </a:lnTo>
                      <a:lnTo>
                        <a:pt x="18" y="0"/>
                      </a:lnTo>
                      <a:lnTo>
                        <a:pt x="16" y="0"/>
                      </a:lnTo>
                      <a:lnTo>
                        <a:pt x="14" y="0"/>
                      </a:lnTo>
                      <a:lnTo>
                        <a:pt x="12" y="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17" name="Freeform 337"/>
                <p:cNvSpPr>
                  <a:spLocks/>
                </p:cNvSpPr>
                <p:nvPr/>
              </p:nvSpPr>
              <p:spPr bwMode="gray">
                <a:xfrm>
                  <a:off x="3930" y="3728"/>
                  <a:ext cx="28" cy="72"/>
                </a:xfrm>
                <a:custGeom>
                  <a:avLst/>
                  <a:gdLst>
                    <a:gd name="T0" fmla="*/ 56 w 14"/>
                    <a:gd name="T1" fmla="*/ 0 h 40"/>
                    <a:gd name="T2" fmla="*/ 56 w 14"/>
                    <a:gd name="T3" fmla="*/ 0 h 40"/>
                    <a:gd name="T4" fmla="*/ 48 w 14"/>
                    <a:gd name="T5" fmla="*/ 0 h 40"/>
                    <a:gd name="T6" fmla="*/ 40 w 14"/>
                    <a:gd name="T7" fmla="*/ 0 h 40"/>
                    <a:gd name="T8" fmla="*/ 40 w 14"/>
                    <a:gd name="T9" fmla="*/ 7 h 40"/>
                    <a:gd name="T10" fmla="*/ 32 w 14"/>
                    <a:gd name="T11" fmla="*/ 7 h 40"/>
                    <a:gd name="T12" fmla="*/ 24 w 14"/>
                    <a:gd name="T13" fmla="*/ 13 h 40"/>
                    <a:gd name="T14" fmla="*/ 24 w 14"/>
                    <a:gd name="T15" fmla="*/ 13 h 40"/>
                    <a:gd name="T16" fmla="*/ 16 w 14"/>
                    <a:gd name="T17" fmla="*/ 20 h 40"/>
                    <a:gd name="T18" fmla="*/ 8 w 14"/>
                    <a:gd name="T19" fmla="*/ 13 h 40"/>
                    <a:gd name="T20" fmla="*/ 0 w 14"/>
                    <a:gd name="T21" fmla="*/ 13 h 40"/>
                    <a:gd name="T22" fmla="*/ 0 w 14"/>
                    <a:gd name="T23" fmla="*/ 20 h 40"/>
                    <a:gd name="T24" fmla="*/ 0 w 14"/>
                    <a:gd name="T25" fmla="*/ 25 h 40"/>
                    <a:gd name="T26" fmla="*/ 0 w 14"/>
                    <a:gd name="T27" fmla="*/ 25 h 40"/>
                    <a:gd name="T28" fmla="*/ 0 w 14"/>
                    <a:gd name="T29" fmla="*/ 130 h 40"/>
                    <a:gd name="T30" fmla="*/ 32 w 14"/>
                    <a:gd name="T31" fmla="*/ 130 h 40"/>
                    <a:gd name="T32" fmla="*/ 32 w 14"/>
                    <a:gd name="T33" fmla="*/ 130 h 40"/>
                    <a:gd name="T34" fmla="*/ 32 w 14"/>
                    <a:gd name="T35" fmla="*/ 122 h 40"/>
                    <a:gd name="T36" fmla="*/ 40 w 14"/>
                    <a:gd name="T37" fmla="*/ 117 h 40"/>
                    <a:gd name="T38" fmla="*/ 48 w 14"/>
                    <a:gd name="T39" fmla="*/ 110 h 40"/>
                    <a:gd name="T40" fmla="*/ 48 w 14"/>
                    <a:gd name="T41" fmla="*/ 104 h 40"/>
                    <a:gd name="T42" fmla="*/ 48 w 14"/>
                    <a:gd name="T43" fmla="*/ 97 h 40"/>
                    <a:gd name="T44" fmla="*/ 48 w 14"/>
                    <a:gd name="T45" fmla="*/ 90 h 40"/>
                    <a:gd name="T46" fmla="*/ 40 w 14"/>
                    <a:gd name="T47" fmla="*/ 77 h 40"/>
                    <a:gd name="T48" fmla="*/ 40 w 14"/>
                    <a:gd name="T49" fmla="*/ 58 h 40"/>
                    <a:gd name="T50" fmla="*/ 40 w 14"/>
                    <a:gd name="T51" fmla="*/ 45 h 40"/>
                    <a:gd name="T52" fmla="*/ 40 w 14"/>
                    <a:gd name="T53" fmla="*/ 40 h 40"/>
                    <a:gd name="T54" fmla="*/ 48 w 14"/>
                    <a:gd name="T55" fmla="*/ 32 h 40"/>
                    <a:gd name="T56" fmla="*/ 48 w 14"/>
                    <a:gd name="T57" fmla="*/ 25 h 40"/>
                    <a:gd name="T58" fmla="*/ 56 w 14"/>
                    <a:gd name="T59" fmla="*/ 13 h 40"/>
                    <a:gd name="T60" fmla="*/ 56 w 14"/>
                    <a:gd name="T61" fmla="*/ 0 h 40"/>
                    <a:gd name="T62" fmla="*/ 56 w 14"/>
                    <a:gd name="T63" fmla="*/ 0 h 4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"/>
                    <a:gd name="T97" fmla="*/ 0 h 40"/>
                    <a:gd name="T98" fmla="*/ 14 w 14"/>
                    <a:gd name="T99" fmla="*/ 40 h 4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" h="40">
                      <a:moveTo>
                        <a:pt x="14" y="0"/>
                      </a:move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10" y="2"/>
                      </a:lnTo>
                      <a:lnTo>
                        <a:pt x="8" y="2"/>
                      </a:lnTo>
                      <a:lnTo>
                        <a:pt x="6" y="4"/>
                      </a:lnTo>
                      <a:lnTo>
                        <a:pt x="4" y="6"/>
                      </a:lnTo>
                      <a:lnTo>
                        <a:pt x="2" y="4"/>
                      </a:lnTo>
                      <a:lnTo>
                        <a:pt x="0" y="4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0" y="40"/>
                      </a:lnTo>
                      <a:lnTo>
                        <a:pt x="8" y="40"/>
                      </a:lnTo>
                      <a:lnTo>
                        <a:pt x="8" y="38"/>
                      </a:lnTo>
                      <a:lnTo>
                        <a:pt x="10" y="36"/>
                      </a:lnTo>
                      <a:lnTo>
                        <a:pt x="12" y="34"/>
                      </a:lnTo>
                      <a:lnTo>
                        <a:pt x="12" y="32"/>
                      </a:lnTo>
                      <a:lnTo>
                        <a:pt x="12" y="30"/>
                      </a:lnTo>
                      <a:lnTo>
                        <a:pt x="12" y="28"/>
                      </a:lnTo>
                      <a:lnTo>
                        <a:pt x="10" y="24"/>
                      </a:lnTo>
                      <a:lnTo>
                        <a:pt x="10" y="18"/>
                      </a:lnTo>
                      <a:lnTo>
                        <a:pt x="10" y="14"/>
                      </a:lnTo>
                      <a:lnTo>
                        <a:pt x="10" y="12"/>
                      </a:lnTo>
                      <a:lnTo>
                        <a:pt x="12" y="10"/>
                      </a:lnTo>
                      <a:lnTo>
                        <a:pt x="12" y="8"/>
                      </a:lnTo>
                      <a:lnTo>
                        <a:pt x="14" y="4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18" name="Freeform 343"/>
                <p:cNvSpPr>
                  <a:spLocks/>
                </p:cNvSpPr>
                <p:nvPr/>
              </p:nvSpPr>
              <p:spPr bwMode="gray">
                <a:xfrm>
                  <a:off x="4369" y="3728"/>
                  <a:ext cx="75" cy="50"/>
                </a:xfrm>
                <a:custGeom>
                  <a:avLst/>
                  <a:gdLst>
                    <a:gd name="T0" fmla="*/ 16 w 38"/>
                    <a:gd name="T1" fmla="*/ 0 h 28"/>
                    <a:gd name="T2" fmla="*/ 24 w 38"/>
                    <a:gd name="T3" fmla="*/ 7 h 28"/>
                    <a:gd name="T4" fmla="*/ 24 w 38"/>
                    <a:gd name="T5" fmla="*/ 20 h 28"/>
                    <a:gd name="T6" fmla="*/ 24 w 38"/>
                    <a:gd name="T7" fmla="*/ 32 h 28"/>
                    <a:gd name="T8" fmla="*/ 16 w 38"/>
                    <a:gd name="T9" fmla="*/ 38 h 28"/>
                    <a:gd name="T10" fmla="*/ 8 w 38"/>
                    <a:gd name="T11" fmla="*/ 45 h 28"/>
                    <a:gd name="T12" fmla="*/ 0 w 38"/>
                    <a:gd name="T13" fmla="*/ 45 h 28"/>
                    <a:gd name="T14" fmla="*/ 0 w 38"/>
                    <a:gd name="T15" fmla="*/ 52 h 28"/>
                    <a:gd name="T16" fmla="*/ 0 w 38"/>
                    <a:gd name="T17" fmla="*/ 64 h 28"/>
                    <a:gd name="T18" fmla="*/ 8 w 38"/>
                    <a:gd name="T19" fmla="*/ 70 h 28"/>
                    <a:gd name="T20" fmla="*/ 8 w 38"/>
                    <a:gd name="T21" fmla="*/ 77 h 28"/>
                    <a:gd name="T22" fmla="*/ 16 w 38"/>
                    <a:gd name="T23" fmla="*/ 82 h 28"/>
                    <a:gd name="T24" fmla="*/ 16 w 38"/>
                    <a:gd name="T25" fmla="*/ 89 h 28"/>
                    <a:gd name="T26" fmla="*/ 16 w 38"/>
                    <a:gd name="T27" fmla="*/ 89 h 28"/>
                    <a:gd name="T28" fmla="*/ 24 w 38"/>
                    <a:gd name="T29" fmla="*/ 89 h 28"/>
                    <a:gd name="T30" fmla="*/ 32 w 38"/>
                    <a:gd name="T31" fmla="*/ 89 h 28"/>
                    <a:gd name="T32" fmla="*/ 47 w 38"/>
                    <a:gd name="T33" fmla="*/ 82 h 28"/>
                    <a:gd name="T34" fmla="*/ 55 w 38"/>
                    <a:gd name="T35" fmla="*/ 77 h 28"/>
                    <a:gd name="T36" fmla="*/ 63 w 38"/>
                    <a:gd name="T37" fmla="*/ 77 h 28"/>
                    <a:gd name="T38" fmla="*/ 71 w 38"/>
                    <a:gd name="T39" fmla="*/ 70 h 28"/>
                    <a:gd name="T40" fmla="*/ 77 w 38"/>
                    <a:gd name="T41" fmla="*/ 70 h 28"/>
                    <a:gd name="T42" fmla="*/ 85 w 38"/>
                    <a:gd name="T43" fmla="*/ 77 h 28"/>
                    <a:gd name="T44" fmla="*/ 85 w 38"/>
                    <a:gd name="T45" fmla="*/ 77 h 28"/>
                    <a:gd name="T46" fmla="*/ 124 w 38"/>
                    <a:gd name="T47" fmla="*/ 70 h 28"/>
                    <a:gd name="T48" fmla="*/ 148 w 38"/>
                    <a:gd name="T49" fmla="*/ 64 h 28"/>
                    <a:gd name="T50" fmla="*/ 148 w 38"/>
                    <a:gd name="T51" fmla="*/ 38 h 28"/>
                    <a:gd name="T52" fmla="*/ 124 w 38"/>
                    <a:gd name="T53" fmla="*/ 32 h 28"/>
                    <a:gd name="T54" fmla="*/ 93 w 38"/>
                    <a:gd name="T55" fmla="*/ 25 h 28"/>
                    <a:gd name="T56" fmla="*/ 116 w 38"/>
                    <a:gd name="T57" fmla="*/ 20 h 28"/>
                    <a:gd name="T58" fmla="*/ 77 w 38"/>
                    <a:gd name="T59" fmla="*/ 20 h 28"/>
                    <a:gd name="T60" fmla="*/ 55 w 38"/>
                    <a:gd name="T61" fmla="*/ 7 h 28"/>
                    <a:gd name="T62" fmla="*/ 16 w 38"/>
                    <a:gd name="T63" fmla="*/ 0 h 28"/>
                    <a:gd name="T64" fmla="*/ 16 w 38"/>
                    <a:gd name="T65" fmla="*/ 0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8"/>
                    <a:gd name="T100" fmla="*/ 0 h 28"/>
                    <a:gd name="T101" fmla="*/ 38 w 38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8" h="28">
                      <a:moveTo>
                        <a:pt x="4" y="0"/>
                      </a:moveTo>
                      <a:lnTo>
                        <a:pt x="6" y="2"/>
                      </a:lnTo>
                      <a:lnTo>
                        <a:pt x="6" y="6"/>
                      </a:lnTo>
                      <a:lnTo>
                        <a:pt x="6" y="10"/>
                      </a:lnTo>
                      <a:lnTo>
                        <a:pt x="4" y="12"/>
                      </a:lnTo>
                      <a:lnTo>
                        <a:pt x="2" y="14"/>
                      </a:lnTo>
                      <a:lnTo>
                        <a:pt x="0" y="14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2" y="22"/>
                      </a:lnTo>
                      <a:lnTo>
                        <a:pt x="2" y="24"/>
                      </a:lnTo>
                      <a:lnTo>
                        <a:pt x="4" y="26"/>
                      </a:lnTo>
                      <a:lnTo>
                        <a:pt x="4" y="28"/>
                      </a:lnTo>
                      <a:lnTo>
                        <a:pt x="6" y="28"/>
                      </a:lnTo>
                      <a:lnTo>
                        <a:pt x="8" y="28"/>
                      </a:lnTo>
                      <a:lnTo>
                        <a:pt x="12" y="26"/>
                      </a:lnTo>
                      <a:lnTo>
                        <a:pt x="14" y="24"/>
                      </a:lnTo>
                      <a:lnTo>
                        <a:pt x="16" y="24"/>
                      </a:lnTo>
                      <a:lnTo>
                        <a:pt x="18" y="22"/>
                      </a:lnTo>
                      <a:lnTo>
                        <a:pt x="20" y="22"/>
                      </a:lnTo>
                      <a:lnTo>
                        <a:pt x="22" y="24"/>
                      </a:lnTo>
                      <a:lnTo>
                        <a:pt x="32" y="22"/>
                      </a:lnTo>
                      <a:lnTo>
                        <a:pt x="38" y="20"/>
                      </a:lnTo>
                      <a:lnTo>
                        <a:pt x="38" y="12"/>
                      </a:lnTo>
                      <a:lnTo>
                        <a:pt x="32" y="10"/>
                      </a:lnTo>
                      <a:lnTo>
                        <a:pt x="24" y="8"/>
                      </a:lnTo>
                      <a:lnTo>
                        <a:pt x="30" y="6"/>
                      </a:lnTo>
                      <a:lnTo>
                        <a:pt x="20" y="6"/>
                      </a:lnTo>
                      <a:lnTo>
                        <a:pt x="14" y="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19" name="Freeform 344"/>
                <p:cNvSpPr>
                  <a:spLocks/>
                </p:cNvSpPr>
                <p:nvPr/>
              </p:nvSpPr>
              <p:spPr bwMode="gray">
                <a:xfrm>
                  <a:off x="4294" y="3717"/>
                  <a:ext cx="87" cy="65"/>
                </a:xfrm>
                <a:custGeom>
                  <a:avLst/>
                  <a:gdLst>
                    <a:gd name="T0" fmla="*/ 47 w 44"/>
                    <a:gd name="T1" fmla="*/ 7 h 36"/>
                    <a:gd name="T2" fmla="*/ 32 w 44"/>
                    <a:gd name="T3" fmla="*/ 20 h 36"/>
                    <a:gd name="T4" fmla="*/ 47 w 44"/>
                    <a:gd name="T5" fmla="*/ 25 h 36"/>
                    <a:gd name="T6" fmla="*/ 55 w 44"/>
                    <a:gd name="T7" fmla="*/ 25 h 36"/>
                    <a:gd name="T8" fmla="*/ 63 w 44"/>
                    <a:gd name="T9" fmla="*/ 25 h 36"/>
                    <a:gd name="T10" fmla="*/ 71 w 44"/>
                    <a:gd name="T11" fmla="*/ 25 h 36"/>
                    <a:gd name="T12" fmla="*/ 87 w 44"/>
                    <a:gd name="T13" fmla="*/ 33 h 36"/>
                    <a:gd name="T14" fmla="*/ 93 w 44"/>
                    <a:gd name="T15" fmla="*/ 33 h 36"/>
                    <a:gd name="T16" fmla="*/ 101 w 44"/>
                    <a:gd name="T17" fmla="*/ 45 h 36"/>
                    <a:gd name="T18" fmla="*/ 101 w 44"/>
                    <a:gd name="T19" fmla="*/ 45 h 36"/>
                    <a:gd name="T20" fmla="*/ 101 w 44"/>
                    <a:gd name="T21" fmla="*/ 52 h 36"/>
                    <a:gd name="T22" fmla="*/ 101 w 44"/>
                    <a:gd name="T23" fmla="*/ 60 h 36"/>
                    <a:gd name="T24" fmla="*/ 101 w 44"/>
                    <a:gd name="T25" fmla="*/ 65 h 36"/>
                    <a:gd name="T26" fmla="*/ 93 w 44"/>
                    <a:gd name="T27" fmla="*/ 72 h 36"/>
                    <a:gd name="T28" fmla="*/ 79 w 44"/>
                    <a:gd name="T29" fmla="*/ 72 h 36"/>
                    <a:gd name="T30" fmla="*/ 40 w 44"/>
                    <a:gd name="T31" fmla="*/ 60 h 36"/>
                    <a:gd name="T32" fmla="*/ 16 w 44"/>
                    <a:gd name="T33" fmla="*/ 60 h 36"/>
                    <a:gd name="T34" fmla="*/ 0 w 44"/>
                    <a:gd name="T35" fmla="*/ 72 h 36"/>
                    <a:gd name="T36" fmla="*/ 24 w 44"/>
                    <a:gd name="T37" fmla="*/ 85 h 36"/>
                    <a:gd name="T38" fmla="*/ 24 w 44"/>
                    <a:gd name="T39" fmla="*/ 85 h 36"/>
                    <a:gd name="T40" fmla="*/ 40 w 44"/>
                    <a:gd name="T41" fmla="*/ 85 h 36"/>
                    <a:gd name="T42" fmla="*/ 55 w 44"/>
                    <a:gd name="T43" fmla="*/ 85 h 36"/>
                    <a:gd name="T44" fmla="*/ 63 w 44"/>
                    <a:gd name="T45" fmla="*/ 85 h 36"/>
                    <a:gd name="T46" fmla="*/ 79 w 44"/>
                    <a:gd name="T47" fmla="*/ 92 h 36"/>
                    <a:gd name="T48" fmla="*/ 79 w 44"/>
                    <a:gd name="T49" fmla="*/ 97 h 36"/>
                    <a:gd name="T50" fmla="*/ 87 w 44"/>
                    <a:gd name="T51" fmla="*/ 105 h 36"/>
                    <a:gd name="T52" fmla="*/ 101 w 44"/>
                    <a:gd name="T53" fmla="*/ 110 h 36"/>
                    <a:gd name="T54" fmla="*/ 117 w 44"/>
                    <a:gd name="T55" fmla="*/ 117 h 36"/>
                    <a:gd name="T56" fmla="*/ 132 w 44"/>
                    <a:gd name="T57" fmla="*/ 117 h 36"/>
                    <a:gd name="T58" fmla="*/ 140 w 44"/>
                    <a:gd name="T59" fmla="*/ 117 h 36"/>
                    <a:gd name="T60" fmla="*/ 156 w 44"/>
                    <a:gd name="T61" fmla="*/ 117 h 36"/>
                    <a:gd name="T62" fmla="*/ 164 w 44"/>
                    <a:gd name="T63" fmla="*/ 117 h 36"/>
                    <a:gd name="T64" fmla="*/ 164 w 44"/>
                    <a:gd name="T65" fmla="*/ 110 h 36"/>
                    <a:gd name="T66" fmla="*/ 164 w 44"/>
                    <a:gd name="T67" fmla="*/ 97 h 36"/>
                    <a:gd name="T68" fmla="*/ 156 w 44"/>
                    <a:gd name="T69" fmla="*/ 97 h 36"/>
                    <a:gd name="T70" fmla="*/ 156 w 44"/>
                    <a:gd name="T71" fmla="*/ 92 h 36"/>
                    <a:gd name="T72" fmla="*/ 148 w 44"/>
                    <a:gd name="T73" fmla="*/ 78 h 36"/>
                    <a:gd name="T74" fmla="*/ 148 w 44"/>
                    <a:gd name="T75" fmla="*/ 72 h 36"/>
                    <a:gd name="T76" fmla="*/ 148 w 44"/>
                    <a:gd name="T77" fmla="*/ 60 h 36"/>
                    <a:gd name="T78" fmla="*/ 156 w 44"/>
                    <a:gd name="T79" fmla="*/ 60 h 36"/>
                    <a:gd name="T80" fmla="*/ 164 w 44"/>
                    <a:gd name="T81" fmla="*/ 52 h 36"/>
                    <a:gd name="T82" fmla="*/ 172 w 44"/>
                    <a:gd name="T83" fmla="*/ 45 h 36"/>
                    <a:gd name="T84" fmla="*/ 172 w 44"/>
                    <a:gd name="T85" fmla="*/ 40 h 36"/>
                    <a:gd name="T86" fmla="*/ 172 w 44"/>
                    <a:gd name="T87" fmla="*/ 25 h 36"/>
                    <a:gd name="T88" fmla="*/ 164 w 44"/>
                    <a:gd name="T89" fmla="*/ 13 h 36"/>
                    <a:gd name="T90" fmla="*/ 109 w 44"/>
                    <a:gd name="T91" fmla="*/ 7 h 36"/>
                    <a:gd name="T92" fmla="*/ 79 w 44"/>
                    <a:gd name="T93" fmla="*/ 0 h 36"/>
                    <a:gd name="T94" fmla="*/ 47 w 44"/>
                    <a:gd name="T95" fmla="*/ 7 h 36"/>
                    <a:gd name="T96" fmla="*/ 47 w 44"/>
                    <a:gd name="T97" fmla="*/ 7 h 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44"/>
                    <a:gd name="T148" fmla="*/ 0 h 36"/>
                    <a:gd name="T149" fmla="*/ 44 w 44"/>
                    <a:gd name="T150" fmla="*/ 36 h 3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44" h="36">
                      <a:moveTo>
                        <a:pt x="12" y="2"/>
                      </a:moveTo>
                      <a:lnTo>
                        <a:pt x="8" y="6"/>
                      </a:lnTo>
                      <a:lnTo>
                        <a:pt x="12" y="8"/>
                      </a:lnTo>
                      <a:lnTo>
                        <a:pt x="14" y="8"/>
                      </a:lnTo>
                      <a:lnTo>
                        <a:pt x="16" y="8"/>
                      </a:lnTo>
                      <a:lnTo>
                        <a:pt x="18" y="8"/>
                      </a:lnTo>
                      <a:lnTo>
                        <a:pt x="22" y="10"/>
                      </a:lnTo>
                      <a:lnTo>
                        <a:pt x="24" y="10"/>
                      </a:lnTo>
                      <a:lnTo>
                        <a:pt x="26" y="14"/>
                      </a:lnTo>
                      <a:lnTo>
                        <a:pt x="26" y="16"/>
                      </a:lnTo>
                      <a:lnTo>
                        <a:pt x="26" y="18"/>
                      </a:lnTo>
                      <a:lnTo>
                        <a:pt x="26" y="20"/>
                      </a:lnTo>
                      <a:lnTo>
                        <a:pt x="24" y="22"/>
                      </a:lnTo>
                      <a:lnTo>
                        <a:pt x="20" y="22"/>
                      </a:lnTo>
                      <a:lnTo>
                        <a:pt x="10" y="18"/>
                      </a:lnTo>
                      <a:lnTo>
                        <a:pt x="4" y="18"/>
                      </a:lnTo>
                      <a:lnTo>
                        <a:pt x="0" y="22"/>
                      </a:lnTo>
                      <a:lnTo>
                        <a:pt x="6" y="26"/>
                      </a:lnTo>
                      <a:lnTo>
                        <a:pt x="10" y="26"/>
                      </a:lnTo>
                      <a:lnTo>
                        <a:pt x="14" y="26"/>
                      </a:lnTo>
                      <a:lnTo>
                        <a:pt x="16" y="26"/>
                      </a:lnTo>
                      <a:lnTo>
                        <a:pt x="20" y="28"/>
                      </a:lnTo>
                      <a:lnTo>
                        <a:pt x="20" y="30"/>
                      </a:lnTo>
                      <a:lnTo>
                        <a:pt x="22" y="32"/>
                      </a:lnTo>
                      <a:lnTo>
                        <a:pt x="26" y="34"/>
                      </a:lnTo>
                      <a:lnTo>
                        <a:pt x="30" y="36"/>
                      </a:lnTo>
                      <a:lnTo>
                        <a:pt x="34" y="36"/>
                      </a:lnTo>
                      <a:lnTo>
                        <a:pt x="36" y="36"/>
                      </a:lnTo>
                      <a:lnTo>
                        <a:pt x="40" y="36"/>
                      </a:lnTo>
                      <a:lnTo>
                        <a:pt x="42" y="36"/>
                      </a:lnTo>
                      <a:lnTo>
                        <a:pt x="42" y="34"/>
                      </a:lnTo>
                      <a:lnTo>
                        <a:pt x="42" y="30"/>
                      </a:lnTo>
                      <a:lnTo>
                        <a:pt x="40" y="30"/>
                      </a:lnTo>
                      <a:lnTo>
                        <a:pt x="40" y="28"/>
                      </a:lnTo>
                      <a:lnTo>
                        <a:pt x="38" y="24"/>
                      </a:lnTo>
                      <a:lnTo>
                        <a:pt x="38" y="22"/>
                      </a:lnTo>
                      <a:lnTo>
                        <a:pt x="38" y="18"/>
                      </a:lnTo>
                      <a:lnTo>
                        <a:pt x="40" y="18"/>
                      </a:lnTo>
                      <a:lnTo>
                        <a:pt x="42" y="16"/>
                      </a:lnTo>
                      <a:lnTo>
                        <a:pt x="44" y="14"/>
                      </a:lnTo>
                      <a:lnTo>
                        <a:pt x="44" y="12"/>
                      </a:lnTo>
                      <a:lnTo>
                        <a:pt x="44" y="8"/>
                      </a:lnTo>
                      <a:lnTo>
                        <a:pt x="42" y="4"/>
                      </a:lnTo>
                      <a:lnTo>
                        <a:pt x="28" y="2"/>
                      </a:lnTo>
                      <a:lnTo>
                        <a:pt x="20" y="0"/>
                      </a:lnTo>
                      <a:lnTo>
                        <a:pt x="12" y="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620" name="Freeform 345"/>
                <p:cNvSpPr>
                  <a:spLocks/>
                </p:cNvSpPr>
                <p:nvPr/>
              </p:nvSpPr>
              <p:spPr bwMode="gray">
                <a:xfrm>
                  <a:off x="4025" y="3635"/>
                  <a:ext cx="277" cy="96"/>
                </a:xfrm>
                <a:custGeom>
                  <a:avLst/>
                  <a:gdLst>
                    <a:gd name="T0" fmla="*/ 71 w 140"/>
                    <a:gd name="T1" fmla="*/ 7 h 54"/>
                    <a:gd name="T2" fmla="*/ 63 w 140"/>
                    <a:gd name="T3" fmla="*/ 7 h 54"/>
                    <a:gd name="T4" fmla="*/ 55 w 140"/>
                    <a:gd name="T5" fmla="*/ 12 h 54"/>
                    <a:gd name="T6" fmla="*/ 40 w 140"/>
                    <a:gd name="T7" fmla="*/ 20 h 54"/>
                    <a:gd name="T8" fmla="*/ 24 w 140"/>
                    <a:gd name="T9" fmla="*/ 25 h 54"/>
                    <a:gd name="T10" fmla="*/ 8 w 140"/>
                    <a:gd name="T11" fmla="*/ 32 h 54"/>
                    <a:gd name="T12" fmla="*/ 0 w 140"/>
                    <a:gd name="T13" fmla="*/ 44 h 54"/>
                    <a:gd name="T14" fmla="*/ 0 w 140"/>
                    <a:gd name="T15" fmla="*/ 57 h 54"/>
                    <a:gd name="T16" fmla="*/ 0 w 140"/>
                    <a:gd name="T17" fmla="*/ 57 h 54"/>
                    <a:gd name="T18" fmla="*/ 8 w 140"/>
                    <a:gd name="T19" fmla="*/ 64 h 54"/>
                    <a:gd name="T20" fmla="*/ 16 w 140"/>
                    <a:gd name="T21" fmla="*/ 69 h 54"/>
                    <a:gd name="T22" fmla="*/ 32 w 140"/>
                    <a:gd name="T23" fmla="*/ 69 h 54"/>
                    <a:gd name="T24" fmla="*/ 47 w 140"/>
                    <a:gd name="T25" fmla="*/ 69 h 54"/>
                    <a:gd name="T26" fmla="*/ 63 w 140"/>
                    <a:gd name="T27" fmla="*/ 64 h 54"/>
                    <a:gd name="T28" fmla="*/ 79 w 140"/>
                    <a:gd name="T29" fmla="*/ 57 h 54"/>
                    <a:gd name="T30" fmla="*/ 93 w 140"/>
                    <a:gd name="T31" fmla="*/ 50 h 54"/>
                    <a:gd name="T32" fmla="*/ 109 w 140"/>
                    <a:gd name="T33" fmla="*/ 50 h 54"/>
                    <a:gd name="T34" fmla="*/ 125 w 140"/>
                    <a:gd name="T35" fmla="*/ 50 h 54"/>
                    <a:gd name="T36" fmla="*/ 133 w 140"/>
                    <a:gd name="T37" fmla="*/ 57 h 54"/>
                    <a:gd name="T38" fmla="*/ 140 w 140"/>
                    <a:gd name="T39" fmla="*/ 57 h 54"/>
                    <a:gd name="T40" fmla="*/ 156 w 140"/>
                    <a:gd name="T41" fmla="*/ 64 h 54"/>
                    <a:gd name="T42" fmla="*/ 172 w 140"/>
                    <a:gd name="T43" fmla="*/ 69 h 54"/>
                    <a:gd name="T44" fmla="*/ 188 w 140"/>
                    <a:gd name="T45" fmla="*/ 69 h 54"/>
                    <a:gd name="T46" fmla="*/ 196 w 140"/>
                    <a:gd name="T47" fmla="*/ 76 h 54"/>
                    <a:gd name="T48" fmla="*/ 204 w 140"/>
                    <a:gd name="T49" fmla="*/ 76 h 54"/>
                    <a:gd name="T50" fmla="*/ 267 w 140"/>
                    <a:gd name="T51" fmla="*/ 101 h 54"/>
                    <a:gd name="T52" fmla="*/ 267 w 140"/>
                    <a:gd name="T53" fmla="*/ 101 h 54"/>
                    <a:gd name="T54" fmla="*/ 275 w 140"/>
                    <a:gd name="T55" fmla="*/ 107 h 54"/>
                    <a:gd name="T56" fmla="*/ 289 w 140"/>
                    <a:gd name="T57" fmla="*/ 114 h 54"/>
                    <a:gd name="T58" fmla="*/ 313 w 140"/>
                    <a:gd name="T59" fmla="*/ 126 h 54"/>
                    <a:gd name="T60" fmla="*/ 344 w 140"/>
                    <a:gd name="T61" fmla="*/ 126 h 54"/>
                    <a:gd name="T62" fmla="*/ 384 w 140"/>
                    <a:gd name="T63" fmla="*/ 133 h 54"/>
                    <a:gd name="T64" fmla="*/ 384 w 140"/>
                    <a:gd name="T65" fmla="*/ 146 h 54"/>
                    <a:gd name="T66" fmla="*/ 352 w 140"/>
                    <a:gd name="T67" fmla="*/ 158 h 54"/>
                    <a:gd name="T68" fmla="*/ 360 w 140"/>
                    <a:gd name="T69" fmla="*/ 171 h 54"/>
                    <a:gd name="T70" fmla="*/ 368 w 140"/>
                    <a:gd name="T71" fmla="*/ 171 h 54"/>
                    <a:gd name="T72" fmla="*/ 376 w 140"/>
                    <a:gd name="T73" fmla="*/ 171 h 54"/>
                    <a:gd name="T74" fmla="*/ 400 w 140"/>
                    <a:gd name="T75" fmla="*/ 171 h 54"/>
                    <a:gd name="T76" fmla="*/ 423 w 140"/>
                    <a:gd name="T77" fmla="*/ 171 h 54"/>
                    <a:gd name="T78" fmla="*/ 447 w 140"/>
                    <a:gd name="T79" fmla="*/ 171 h 54"/>
                    <a:gd name="T80" fmla="*/ 469 w 140"/>
                    <a:gd name="T81" fmla="*/ 171 h 54"/>
                    <a:gd name="T82" fmla="*/ 477 w 140"/>
                    <a:gd name="T83" fmla="*/ 171 h 54"/>
                    <a:gd name="T84" fmla="*/ 540 w 140"/>
                    <a:gd name="T85" fmla="*/ 164 h 54"/>
                    <a:gd name="T86" fmla="*/ 540 w 140"/>
                    <a:gd name="T87" fmla="*/ 164 h 54"/>
                    <a:gd name="T88" fmla="*/ 540 w 140"/>
                    <a:gd name="T89" fmla="*/ 158 h 54"/>
                    <a:gd name="T90" fmla="*/ 548 w 140"/>
                    <a:gd name="T91" fmla="*/ 151 h 54"/>
                    <a:gd name="T92" fmla="*/ 548 w 140"/>
                    <a:gd name="T93" fmla="*/ 146 h 54"/>
                    <a:gd name="T94" fmla="*/ 540 w 140"/>
                    <a:gd name="T95" fmla="*/ 133 h 54"/>
                    <a:gd name="T96" fmla="*/ 469 w 140"/>
                    <a:gd name="T97" fmla="*/ 107 h 54"/>
                    <a:gd name="T98" fmla="*/ 455 w 140"/>
                    <a:gd name="T99" fmla="*/ 94 h 54"/>
                    <a:gd name="T100" fmla="*/ 336 w 140"/>
                    <a:gd name="T101" fmla="*/ 69 h 54"/>
                    <a:gd name="T102" fmla="*/ 297 w 140"/>
                    <a:gd name="T103" fmla="*/ 64 h 54"/>
                    <a:gd name="T104" fmla="*/ 289 w 140"/>
                    <a:gd name="T105" fmla="*/ 64 h 54"/>
                    <a:gd name="T106" fmla="*/ 275 w 140"/>
                    <a:gd name="T107" fmla="*/ 50 h 54"/>
                    <a:gd name="T108" fmla="*/ 259 w 140"/>
                    <a:gd name="T109" fmla="*/ 44 h 54"/>
                    <a:gd name="T110" fmla="*/ 228 w 140"/>
                    <a:gd name="T111" fmla="*/ 25 h 54"/>
                    <a:gd name="T112" fmla="*/ 125 w 140"/>
                    <a:gd name="T113" fmla="*/ 0 h 54"/>
                    <a:gd name="T114" fmla="*/ 71 w 140"/>
                    <a:gd name="T115" fmla="*/ 7 h 54"/>
                    <a:gd name="T116" fmla="*/ 71 w 140"/>
                    <a:gd name="T117" fmla="*/ 7 h 5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40"/>
                    <a:gd name="T178" fmla="*/ 0 h 54"/>
                    <a:gd name="T179" fmla="*/ 140 w 140"/>
                    <a:gd name="T180" fmla="*/ 54 h 5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40" h="54">
                      <a:moveTo>
                        <a:pt x="18" y="2"/>
                      </a:moveTo>
                      <a:lnTo>
                        <a:pt x="16" y="2"/>
                      </a:lnTo>
                      <a:lnTo>
                        <a:pt x="14" y="4"/>
                      </a:lnTo>
                      <a:lnTo>
                        <a:pt x="10" y="6"/>
                      </a:lnTo>
                      <a:lnTo>
                        <a:pt x="6" y="8"/>
                      </a:lnTo>
                      <a:lnTo>
                        <a:pt x="2" y="10"/>
                      </a:lnTo>
                      <a:lnTo>
                        <a:pt x="0" y="14"/>
                      </a:lnTo>
                      <a:lnTo>
                        <a:pt x="0" y="18"/>
                      </a:lnTo>
                      <a:lnTo>
                        <a:pt x="2" y="20"/>
                      </a:lnTo>
                      <a:lnTo>
                        <a:pt x="4" y="22"/>
                      </a:lnTo>
                      <a:lnTo>
                        <a:pt x="8" y="22"/>
                      </a:lnTo>
                      <a:lnTo>
                        <a:pt x="12" y="22"/>
                      </a:lnTo>
                      <a:lnTo>
                        <a:pt x="16" y="20"/>
                      </a:lnTo>
                      <a:lnTo>
                        <a:pt x="20" y="18"/>
                      </a:lnTo>
                      <a:lnTo>
                        <a:pt x="24" y="16"/>
                      </a:lnTo>
                      <a:lnTo>
                        <a:pt x="28" y="16"/>
                      </a:lnTo>
                      <a:lnTo>
                        <a:pt x="32" y="16"/>
                      </a:lnTo>
                      <a:lnTo>
                        <a:pt x="34" y="18"/>
                      </a:lnTo>
                      <a:lnTo>
                        <a:pt x="36" y="18"/>
                      </a:lnTo>
                      <a:lnTo>
                        <a:pt x="40" y="20"/>
                      </a:lnTo>
                      <a:lnTo>
                        <a:pt x="44" y="22"/>
                      </a:lnTo>
                      <a:lnTo>
                        <a:pt x="48" y="22"/>
                      </a:lnTo>
                      <a:lnTo>
                        <a:pt x="50" y="24"/>
                      </a:lnTo>
                      <a:lnTo>
                        <a:pt x="52" y="24"/>
                      </a:lnTo>
                      <a:lnTo>
                        <a:pt x="68" y="32"/>
                      </a:lnTo>
                      <a:lnTo>
                        <a:pt x="70" y="34"/>
                      </a:lnTo>
                      <a:lnTo>
                        <a:pt x="74" y="36"/>
                      </a:lnTo>
                      <a:lnTo>
                        <a:pt x="80" y="40"/>
                      </a:lnTo>
                      <a:lnTo>
                        <a:pt x="88" y="40"/>
                      </a:lnTo>
                      <a:lnTo>
                        <a:pt x="98" y="42"/>
                      </a:lnTo>
                      <a:lnTo>
                        <a:pt x="98" y="46"/>
                      </a:lnTo>
                      <a:lnTo>
                        <a:pt x="90" y="50"/>
                      </a:lnTo>
                      <a:lnTo>
                        <a:pt x="92" y="54"/>
                      </a:lnTo>
                      <a:lnTo>
                        <a:pt x="94" y="54"/>
                      </a:lnTo>
                      <a:lnTo>
                        <a:pt x="96" y="54"/>
                      </a:lnTo>
                      <a:lnTo>
                        <a:pt x="102" y="54"/>
                      </a:lnTo>
                      <a:lnTo>
                        <a:pt x="108" y="54"/>
                      </a:lnTo>
                      <a:lnTo>
                        <a:pt x="114" y="54"/>
                      </a:lnTo>
                      <a:lnTo>
                        <a:pt x="120" y="54"/>
                      </a:lnTo>
                      <a:lnTo>
                        <a:pt x="122" y="54"/>
                      </a:lnTo>
                      <a:lnTo>
                        <a:pt x="138" y="52"/>
                      </a:lnTo>
                      <a:lnTo>
                        <a:pt x="138" y="50"/>
                      </a:lnTo>
                      <a:lnTo>
                        <a:pt x="140" y="48"/>
                      </a:lnTo>
                      <a:lnTo>
                        <a:pt x="140" y="46"/>
                      </a:lnTo>
                      <a:lnTo>
                        <a:pt x="138" y="42"/>
                      </a:lnTo>
                      <a:lnTo>
                        <a:pt x="120" y="34"/>
                      </a:lnTo>
                      <a:lnTo>
                        <a:pt x="116" y="30"/>
                      </a:lnTo>
                      <a:lnTo>
                        <a:pt x="86" y="22"/>
                      </a:lnTo>
                      <a:lnTo>
                        <a:pt x="76" y="20"/>
                      </a:lnTo>
                      <a:lnTo>
                        <a:pt x="74" y="20"/>
                      </a:lnTo>
                      <a:lnTo>
                        <a:pt x="70" y="16"/>
                      </a:lnTo>
                      <a:lnTo>
                        <a:pt x="66" y="14"/>
                      </a:lnTo>
                      <a:lnTo>
                        <a:pt x="58" y="8"/>
                      </a:lnTo>
                      <a:lnTo>
                        <a:pt x="32" y="0"/>
                      </a:lnTo>
                      <a:lnTo>
                        <a:pt x="18" y="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</p:grpSp>
          <p:grpSp>
            <p:nvGrpSpPr>
              <p:cNvPr id="411" name="Group 58"/>
              <p:cNvGrpSpPr>
                <a:grpSpLocks/>
              </p:cNvGrpSpPr>
              <p:nvPr/>
            </p:nvGrpSpPr>
            <p:grpSpPr bwMode="auto">
              <a:xfrm>
                <a:off x="2585" y="1230"/>
                <a:ext cx="2800" cy="1134"/>
                <a:chOff x="2504" y="1196"/>
                <a:chExt cx="2800" cy="1134"/>
              </a:xfrm>
              <a:grpFill/>
            </p:grpSpPr>
            <p:sp>
              <p:nvSpPr>
                <p:cNvPr id="532" name="Freeform 191"/>
                <p:cNvSpPr>
                  <a:spLocks/>
                </p:cNvSpPr>
                <p:nvPr/>
              </p:nvSpPr>
              <p:spPr bwMode="gray">
                <a:xfrm>
                  <a:off x="3475" y="1346"/>
                  <a:ext cx="93" cy="186"/>
                </a:xfrm>
                <a:custGeom>
                  <a:avLst/>
                  <a:gdLst>
                    <a:gd name="T0" fmla="*/ 93 w 84"/>
                    <a:gd name="T1" fmla="*/ 8 h 186"/>
                    <a:gd name="T2" fmla="*/ 91 w 84"/>
                    <a:gd name="T3" fmla="*/ 4 h 186"/>
                    <a:gd name="T4" fmla="*/ 91 w 84"/>
                    <a:gd name="T5" fmla="*/ 0 h 186"/>
                    <a:gd name="T6" fmla="*/ 86 w 84"/>
                    <a:gd name="T7" fmla="*/ 0 h 186"/>
                    <a:gd name="T8" fmla="*/ 79 w 84"/>
                    <a:gd name="T9" fmla="*/ 8 h 186"/>
                    <a:gd name="T10" fmla="*/ 61 w 84"/>
                    <a:gd name="T11" fmla="*/ 22 h 186"/>
                    <a:gd name="T12" fmla="*/ 47 w 84"/>
                    <a:gd name="T13" fmla="*/ 30 h 186"/>
                    <a:gd name="T14" fmla="*/ 42 w 84"/>
                    <a:gd name="T15" fmla="*/ 32 h 186"/>
                    <a:gd name="T16" fmla="*/ 2 w 84"/>
                    <a:gd name="T17" fmla="*/ 116 h 186"/>
                    <a:gd name="T18" fmla="*/ 0 w 84"/>
                    <a:gd name="T19" fmla="*/ 148 h 186"/>
                    <a:gd name="T20" fmla="*/ 2 w 84"/>
                    <a:gd name="T21" fmla="*/ 148 h 186"/>
                    <a:gd name="T22" fmla="*/ 8 w 84"/>
                    <a:gd name="T23" fmla="*/ 150 h 186"/>
                    <a:gd name="T24" fmla="*/ 4 w 84"/>
                    <a:gd name="T25" fmla="*/ 158 h 186"/>
                    <a:gd name="T26" fmla="*/ 4 w 84"/>
                    <a:gd name="T27" fmla="*/ 168 h 186"/>
                    <a:gd name="T28" fmla="*/ 8 w 84"/>
                    <a:gd name="T29" fmla="*/ 176 h 186"/>
                    <a:gd name="T30" fmla="*/ 17 w 84"/>
                    <a:gd name="T31" fmla="*/ 178 h 186"/>
                    <a:gd name="T32" fmla="*/ 30 w 84"/>
                    <a:gd name="T33" fmla="*/ 180 h 186"/>
                    <a:gd name="T34" fmla="*/ 34 w 84"/>
                    <a:gd name="T35" fmla="*/ 184 h 186"/>
                    <a:gd name="T36" fmla="*/ 49 w 84"/>
                    <a:gd name="T37" fmla="*/ 186 h 186"/>
                    <a:gd name="T38" fmla="*/ 54 w 84"/>
                    <a:gd name="T39" fmla="*/ 184 h 186"/>
                    <a:gd name="T40" fmla="*/ 59 w 84"/>
                    <a:gd name="T41" fmla="*/ 180 h 186"/>
                    <a:gd name="T42" fmla="*/ 59 w 84"/>
                    <a:gd name="T43" fmla="*/ 174 h 186"/>
                    <a:gd name="T44" fmla="*/ 54 w 84"/>
                    <a:gd name="T45" fmla="*/ 170 h 186"/>
                    <a:gd name="T46" fmla="*/ 49 w 84"/>
                    <a:gd name="T47" fmla="*/ 170 h 186"/>
                    <a:gd name="T48" fmla="*/ 37 w 84"/>
                    <a:gd name="T49" fmla="*/ 154 h 186"/>
                    <a:gd name="T50" fmla="*/ 32 w 84"/>
                    <a:gd name="T51" fmla="*/ 128 h 186"/>
                    <a:gd name="T52" fmla="*/ 42 w 84"/>
                    <a:gd name="T53" fmla="*/ 100 h 186"/>
                    <a:gd name="T54" fmla="*/ 39 w 84"/>
                    <a:gd name="T55" fmla="*/ 96 h 186"/>
                    <a:gd name="T56" fmla="*/ 42 w 84"/>
                    <a:gd name="T57" fmla="*/ 86 h 186"/>
                    <a:gd name="T58" fmla="*/ 49 w 84"/>
                    <a:gd name="T59" fmla="*/ 76 h 186"/>
                    <a:gd name="T60" fmla="*/ 69 w 84"/>
                    <a:gd name="T61" fmla="*/ 50 h 186"/>
                    <a:gd name="T62" fmla="*/ 103 w 84"/>
                    <a:gd name="T63" fmla="*/ 22 h 186"/>
                    <a:gd name="T64" fmla="*/ 93 w 84"/>
                    <a:gd name="T65" fmla="*/ 8 h 18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4"/>
                    <a:gd name="T100" fmla="*/ 0 h 186"/>
                    <a:gd name="T101" fmla="*/ 84 w 84"/>
                    <a:gd name="T102" fmla="*/ 186 h 18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4" h="186">
                      <a:moveTo>
                        <a:pt x="76" y="8"/>
                      </a:moveTo>
                      <a:lnTo>
                        <a:pt x="76" y="8"/>
                      </a:lnTo>
                      <a:lnTo>
                        <a:pt x="76" y="6"/>
                      </a:lnTo>
                      <a:lnTo>
                        <a:pt x="74" y="4"/>
                      </a:lnTo>
                      <a:lnTo>
                        <a:pt x="74" y="2"/>
                      </a:ln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0" y="0"/>
                      </a:lnTo>
                      <a:lnTo>
                        <a:pt x="66" y="2"/>
                      </a:lnTo>
                      <a:lnTo>
                        <a:pt x="64" y="8"/>
                      </a:lnTo>
                      <a:lnTo>
                        <a:pt x="56" y="16"/>
                      </a:lnTo>
                      <a:lnTo>
                        <a:pt x="50" y="22"/>
                      </a:lnTo>
                      <a:lnTo>
                        <a:pt x="44" y="28"/>
                      </a:lnTo>
                      <a:lnTo>
                        <a:pt x="38" y="30"/>
                      </a:lnTo>
                      <a:lnTo>
                        <a:pt x="36" y="32"/>
                      </a:lnTo>
                      <a:lnTo>
                        <a:pt x="34" y="32"/>
                      </a:lnTo>
                      <a:lnTo>
                        <a:pt x="8" y="88"/>
                      </a:lnTo>
                      <a:lnTo>
                        <a:pt x="2" y="116"/>
                      </a:lnTo>
                      <a:lnTo>
                        <a:pt x="2" y="124"/>
                      </a:lnTo>
                      <a:lnTo>
                        <a:pt x="0" y="148"/>
                      </a:lnTo>
                      <a:lnTo>
                        <a:pt x="2" y="148"/>
                      </a:lnTo>
                      <a:lnTo>
                        <a:pt x="4" y="148"/>
                      </a:lnTo>
                      <a:lnTo>
                        <a:pt x="6" y="150"/>
                      </a:lnTo>
                      <a:lnTo>
                        <a:pt x="6" y="154"/>
                      </a:lnTo>
                      <a:lnTo>
                        <a:pt x="4" y="158"/>
                      </a:lnTo>
                      <a:lnTo>
                        <a:pt x="4" y="162"/>
                      </a:lnTo>
                      <a:lnTo>
                        <a:pt x="4" y="168"/>
                      </a:lnTo>
                      <a:lnTo>
                        <a:pt x="4" y="172"/>
                      </a:lnTo>
                      <a:lnTo>
                        <a:pt x="6" y="176"/>
                      </a:lnTo>
                      <a:lnTo>
                        <a:pt x="8" y="178"/>
                      </a:lnTo>
                      <a:lnTo>
                        <a:pt x="14" y="178"/>
                      </a:lnTo>
                      <a:lnTo>
                        <a:pt x="20" y="178"/>
                      </a:lnTo>
                      <a:lnTo>
                        <a:pt x="24" y="180"/>
                      </a:lnTo>
                      <a:lnTo>
                        <a:pt x="26" y="182"/>
                      </a:lnTo>
                      <a:lnTo>
                        <a:pt x="28" y="184"/>
                      </a:lnTo>
                      <a:lnTo>
                        <a:pt x="40" y="186"/>
                      </a:lnTo>
                      <a:lnTo>
                        <a:pt x="42" y="186"/>
                      </a:lnTo>
                      <a:lnTo>
                        <a:pt x="44" y="184"/>
                      </a:lnTo>
                      <a:lnTo>
                        <a:pt x="46" y="184"/>
                      </a:lnTo>
                      <a:lnTo>
                        <a:pt x="48" y="180"/>
                      </a:lnTo>
                      <a:lnTo>
                        <a:pt x="50" y="178"/>
                      </a:lnTo>
                      <a:lnTo>
                        <a:pt x="48" y="174"/>
                      </a:lnTo>
                      <a:lnTo>
                        <a:pt x="46" y="172"/>
                      </a:lnTo>
                      <a:lnTo>
                        <a:pt x="44" y="170"/>
                      </a:lnTo>
                      <a:lnTo>
                        <a:pt x="40" y="170"/>
                      </a:lnTo>
                      <a:lnTo>
                        <a:pt x="30" y="158"/>
                      </a:lnTo>
                      <a:lnTo>
                        <a:pt x="30" y="154"/>
                      </a:lnTo>
                      <a:lnTo>
                        <a:pt x="26" y="142"/>
                      </a:lnTo>
                      <a:lnTo>
                        <a:pt x="26" y="128"/>
                      </a:lnTo>
                      <a:lnTo>
                        <a:pt x="26" y="112"/>
                      </a:lnTo>
                      <a:lnTo>
                        <a:pt x="34" y="100"/>
                      </a:lnTo>
                      <a:lnTo>
                        <a:pt x="34" y="98"/>
                      </a:lnTo>
                      <a:lnTo>
                        <a:pt x="32" y="96"/>
                      </a:lnTo>
                      <a:lnTo>
                        <a:pt x="32" y="92"/>
                      </a:lnTo>
                      <a:lnTo>
                        <a:pt x="34" y="86"/>
                      </a:lnTo>
                      <a:lnTo>
                        <a:pt x="36" y="82"/>
                      </a:lnTo>
                      <a:lnTo>
                        <a:pt x="40" y="76"/>
                      </a:lnTo>
                      <a:lnTo>
                        <a:pt x="48" y="66"/>
                      </a:lnTo>
                      <a:lnTo>
                        <a:pt x="56" y="50"/>
                      </a:lnTo>
                      <a:lnTo>
                        <a:pt x="66" y="36"/>
                      </a:lnTo>
                      <a:lnTo>
                        <a:pt x="84" y="22"/>
                      </a:lnTo>
                      <a:lnTo>
                        <a:pt x="76" y="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33" name="Freeform 192"/>
                <p:cNvSpPr>
                  <a:spLocks/>
                </p:cNvSpPr>
                <p:nvPr/>
              </p:nvSpPr>
              <p:spPr bwMode="gray">
                <a:xfrm>
                  <a:off x="3269" y="1221"/>
                  <a:ext cx="121" cy="70"/>
                </a:xfrm>
                <a:custGeom>
                  <a:avLst/>
                  <a:gdLst>
                    <a:gd name="T0" fmla="*/ 32 w 110"/>
                    <a:gd name="T1" fmla="*/ 10 h 70"/>
                    <a:gd name="T2" fmla="*/ 32 w 110"/>
                    <a:gd name="T3" fmla="*/ 10 h 70"/>
                    <a:gd name="T4" fmla="*/ 32 w 110"/>
                    <a:gd name="T5" fmla="*/ 12 h 70"/>
                    <a:gd name="T6" fmla="*/ 29 w 110"/>
                    <a:gd name="T7" fmla="*/ 16 h 70"/>
                    <a:gd name="T8" fmla="*/ 26 w 110"/>
                    <a:gd name="T9" fmla="*/ 18 h 70"/>
                    <a:gd name="T10" fmla="*/ 24 w 110"/>
                    <a:gd name="T11" fmla="*/ 20 h 70"/>
                    <a:gd name="T12" fmla="*/ 16 w 110"/>
                    <a:gd name="T13" fmla="*/ 22 h 70"/>
                    <a:gd name="T14" fmla="*/ 12 w 110"/>
                    <a:gd name="T15" fmla="*/ 24 h 70"/>
                    <a:gd name="T16" fmla="*/ 4 w 110"/>
                    <a:gd name="T17" fmla="*/ 24 h 70"/>
                    <a:gd name="T18" fmla="*/ 2 w 110"/>
                    <a:gd name="T19" fmla="*/ 28 h 70"/>
                    <a:gd name="T20" fmla="*/ 0 w 110"/>
                    <a:gd name="T21" fmla="*/ 30 h 70"/>
                    <a:gd name="T22" fmla="*/ 0 w 110"/>
                    <a:gd name="T23" fmla="*/ 32 h 70"/>
                    <a:gd name="T24" fmla="*/ 2 w 110"/>
                    <a:gd name="T25" fmla="*/ 34 h 70"/>
                    <a:gd name="T26" fmla="*/ 10 w 110"/>
                    <a:gd name="T27" fmla="*/ 38 h 70"/>
                    <a:gd name="T28" fmla="*/ 26 w 110"/>
                    <a:gd name="T29" fmla="*/ 42 h 70"/>
                    <a:gd name="T30" fmla="*/ 41 w 110"/>
                    <a:gd name="T31" fmla="*/ 44 h 70"/>
                    <a:gd name="T32" fmla="*/ 56 w 110"/>
                    <a:gd name="T33" fmla="*/ 44 h 70"/>
                    <a:gd name="T34" fmla="*/ 61 w 110"/>
                    <a:gd name="T35" fmla="*/ 44 h 70"/>
                    <a:gd name="T36" fmla="*/ 83 w 110"/>
                    <a:gd name="T37" fmla="*/ 70 h 70"/>
                    <a:gd name="T38" fmla="*/ 105 w 110"/>
                    <a:gd name="T39" fmla="*/ 56 h 70"/>
                    <a:gd name="T40" fmla="*/ 107 w 110"/>
                    <a:gd name="T41" fmla="*/ 44 h 70"/>
                    <a:gd name="T42" fmla="*/ 107 w 110"/>
                    <a:gd name="T43" fmla="*/ 44 h 70"/>
                    <a:gd name="T44" fmla="*/ 111 w 110"/>
                    <a:gd name="T45" fmla="*/ 42 h 70"/>
                    <a:gd name="T46" fmla="*/ 117 w 110"/>
                    <a:gd name="T47" fmla="*/ 40 h 70"/>
                    <a:gd name="T48" fmla="*/ 121 w 110"/>
                    <a:gd name="T49" fmla="*/ 36 h 70"/>
                    <a:gd name="T50" fmla="*/ 125 w 110"/>
                    <a:gd name="T51" fmla="*/ 32 h 70"/>
                    <a:gd name="T52" fmla="*/ 131 w 110"/>
                    <a:gd name="T53" fmla="*/ 28 h 70"/>
                    <a:gd name="T54" fmla="*/ 133 w 110"/>
                    <a:gd name="T55" fmla="*/ 22 h 70"/>
                    <a:gd name="T56" fmla="*/ 133 w 110"/>
                    <a:gd name="T57" fmla="*/ 18 h 70"/>
                    <a:gd name="T58" fmla="*/ 133 w 110"/>
                    <a:gd name="T59" fmla="*/ 16 h 70"/>
                    <a:gd name="T60" fmla="*/ 131 w 110"/>
                    <a:gd name="T61" fmla="*/ 16 h 70"/>
                    <a:gd name="T62" fmla="*/ 129 w 110"/>
                    <a:gd name="T63" fmla="*/ 16 h 70"/>
                    <a:gd name="T64" fmla="*/ 125 w 110"/>
                    <a:gd name="T65" fmla="*/ 18 h 70"/>
                    <a:gd name="T66" fmla="*/ 123 w 110"/>
                    <a:gd name="T67" fmla="*/ 18 h 70"/>
                    <a:gd name="T68" fmla="*/ 121 w 110"/>
                    <a:gd name="T69" fmla="*/ 20 h 70"/>
                    <a:gd name="T70" fmla="*/ 119 w 110"/>
                    <a:gd name="T71" fmla="*/ 22 h 70"/>
                    <a:gd name="T72" fmla="*/ 119 w 110"/>
                    <a:gd name="T73" fmla="*/ 22 h 70"/>
                    <a:gd name="T74" fmla="*/ 97 w 110"/>
                    <a:gd name="T75" fmla="*/ 32 h 70"/>
                    <a:gd name="T76" fmla="*/ 75 w 110"/>
                    <a:gd name="T77" fmla="*/ 30 h 70"/>
                    <a:gd name="T78" fmla="*/ 73 w 110"/>
                    <a:gd name="T79" fmla="*/ 28 h 70"/>
                    <a:gd name="T80" fmla="*/ 70 w 110"/>
                    <a:gd name="T81" fmla="*/ 28 h 70"/>
                    <a:gd name="T82" fmla="*/ 68 w 110"/>
                    <a:gd name="T83" fmla="*/ 24 h 70"/>
                    <a:gd name="T84" fmla="*/ 68 w 110"/>
                    <a:gd name="T85" fmla="*/ 22 h 70"/>
                    <a:gd name="T86" fmla="*/ 68 w 110"/>
                    <a:gd name="T87" fmla="*/ 18 h 70"/>
                    <a:gd name="T88" fmla="*/ 70 w 110"/>
                    <a:gd name="T89" fmla="*/ 14 h 70"/>
                    <a:gd name="T90" fmla="*/ 75 w 110"/>
                    <a:gd name="T91" fmla="*/ 10 h 70"/>
                    <a:gd name="T92" fmla="*/ 77 w 110"/>
                    <a:gd name="T93" fmla="*/ 6 h 70"/>
                    <a:gd name="T94" fmla="*/ 80 w 110"/>
                    <a:gd name="T95" fmla="*/ 4 h 70"/>
                    <a:gd name="T96" fmla="*/ 80 w 110"/>
                    <a:gd name="T97" fmla="*/ 4 h 70"/>
                    <a:gd name="T98" fmla="*/ 75 w 110"/>
                    <a:gd name="T99" fmla="*/ 2 h 70"/>
                    <a:gd name="T100" fmla="*/ 65 w 110"/>
                    <a:gd name="T101" fmla="*/ 2 h 70"/>
                    <a:gd name="T102" fmla="*/ 53 w 110"/>
                    <a:gd name="T103" fmla="*/ 0 h 70"/>
                    <a:gd name="T104" fmla="*/ 41 w 110"/>
                    <a:gd name="T105" fmla="*/ 4 h 70"/>
                    <a:gd name="T106" fmla="*/ 32 w 110"/>
                    <a:gd name="T107" fmla="*/ 10 h 70"/>
                    <a:gd name="T108" fmla="*/ 32 w 110"/>
                    <a:gd name="T109" fmla="*/ 10 h 70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10"/>
                    <a:gd name="T166" fmla="*/ 0 h 70"/>
                    <a:gd name="T167" fmla="*/ 110 w 110"/>
                    <a:gd name="T168" fmla="*/ 70 h 70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10" h="70">
                      <a:moveTo>
                        <a:pt x="26" y="10"/>
                      </a:moveTo>
                      <a:lnTo>
                        <a:pt x="26" y="10"/>
                      </a:lnTo>
                      <a:lnTo>
                        <a:pt x="26" y="12"/>
                      </a:lnTo>
                      <a:lnTo>
                        <a:pt x="24" y="16"/>
                      </a:lnTo>
                      <a:lnTo>
                        <a:pt x="22" y="18"/>
                      </a:lnTo>
                      <a:lnTo>
                        <a:pt x="20" y="20"/>
                      </a:lnTo>
                      <a:lnTo>
                        <a:pt x="14" y="22"/>
                      </a:lnTo>
                      <a:lnTo>
                        <a:pt x="10" y="24"/>
                      </a:lnTo>
                      <a:lnTo>
                        <a:pt x="4" y="24"/>
                      </a:lnTo>
                      <a:lnTo>
                        <a:pt x="2" y="28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2" y="34"/>
                      </a:lnTo>
                      <a:lnTo>
                        <a:pt x="8" y="38"/>
                      </a:lnTo>
                      <a:lnTo>
                        <a:pt x="22" y="42"/>
                      </a:lnTo>
                      <a:lnTo>
                        <a:pt x="34" y="44"/>
                      </a:lnTo>
                      <a:lnTo>
                        <a:pt x="46" y="44"/>
                      </a:lnTo>
                      <a:lnTo>
                        <a:pt x="50" y="44"/>
                      </a:lnTo>
                      <a:lnTo>
                        <a:pt x="68" y="70"/>
                      </a:lnTo>
                      <a:lnTo>
                        <a:pt x="86" y="56"/>
                      </a:lnTo>
                      <a:lnTo>
                        <a:pt x="88" y="44"/>
                      </a:lnTo>
                      <a:lnTo>
                        <a:pt x="92" y="42"/>
                      </a:lnTo>
                      <a:lnTo>
                        <a:pt x="96" y="40"/>
                      </a:lnTo>
                      <a:lnTo>
                        <a:pt x="100" y="36"/>
                      </a:lnTo>
                      <a:lnTo>
                        <a:pt x="104" y="32"/>
                      </a:lnTo>
                      <a:lnTo>
                        <a:pt x="108" y="28"/>
                      </a:lnTo>
                      <a:lnTo>
                        <a:pt x="110" y="22"/>
                      </a:lnTo>
                      <a:lnTo>
                        <a:pt x="110" y="18"/>
                      </a:lnTo>
                      <a:lnTo>
                        <a:pt x="110" y="16"/>
                      </a:lnTo>
                      <a:lnTo>
                        <a:pt x="108" y="16"/>
                      </a:lnTo>
                      <a:lnTo>
                        <a:pt x="106" y="16"/>
                      </a:lnTo>
                      <a:lnTo>
                        <a:pt x="104" y="18"/>
                      </a:lnTo>
                      <a:lnTo>
                        <a:pt x="102" y="18"/>
                      </a:lnTo>
                      <a:lnTo>
                        <a:pt x="100" y="20"/>
                      </a:lnTo>
                      <a:lnTo>
                        <a:pt x="98" y="22"/>
                      </a:lnTo>
                      <a:lnTo>
                        <a:pt x="80" y="32"/>
                      </a:lnTo>
                      <a:lnTo>
                        <a:pt x="62" y="30"/>
                      </a:lnTo>
                      <a:lnTo>
                        <a:pt x="60" y="28"/>
                      </a:lnTo>
                      <a:lnTo>
                        <a:pt x="58" y="28"/>
                      </a:lnTo>
                      <a:lnTo>
                        <a:pt x="56" y="24"/>
                      </a:lnTo>
                      <a:lnTo>
                        <a:pt x="56" y="22"/>
                      </a:lnTo>
                      <a:lnTo>
                        <a:pt x="56" y="18"/>
                      </a:lnTo>
                      <a:lnTo>
                        <a:pt x="58" y="14"/>
                      </a:lnTo>
                      <a:lnTo>
                        <a:pt x="62" y="10"/>
                      </a:lnTo>
                      <a:lnTo>
                        <a:pt x="64" y="6"/>
                      </a:lnTo>
                      <a:lnTo>
                        <a:pt x="66" y="4"/>
                      </a:lnTo>
                      <a:lnTo>
                        <a:pt x="62" y="2"/>
                      </a:lnTo>
                      <a:lnTo>
                        <a:pt x="54" y="2"/>
                      </a:lnTo>
                      <a:lnTo>
                        <a:pt x="44" y="0"/>
                      </a:lnTo>
                      <a:lnTo>
                        <a:pt x="34" y="4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34" name="Freeform 193"/>
                <p:cNvSpPr>
                  <a:spLocks/>
                </p:cNvSpPr>
                <p:nvPr/>
              </p:nvSpPr>
              <p:spPr bwMode="gray">
                <a:xfrm>
                  <a:off x="2870" y="1236"/>
                  <a:ext cx="122" cy="220"/>
                </a:xfrm>
                <a:custGeom>
                  <a:avLst/>
                  <a:gdLst>
                    <a:gd name="T0" fmla="*/ 54 w 110"/>
                    <a:gd name="T1" fmla="*/ 20 h 220"/>
                    <a:gd name="T2" fmla="*/ 49 w 110"/>
                    <a:gd name="T3" fmla="*/ 20 h 220"/>
                    <a:gd name="T4" fmla="*/ 44 w 110"/>
                    <a:gd name="T5" fmla="*/ 20 h 220"/>
                    <a:gd name="T6" fmla="*/ 42 w 110"/>
                    <a:gd name="T7" fmla="*/ 26 h 220"/>
                    <a:gd name="T8" fmla="*/ 39 w 110"/>
                    <a:gd name="T9" fmla="*/ 32 h 220"/>
                    <a:gd name="T10" fmla="*/ 34 w 110"/>
                    <a:gd name="T11" fmla="*/ 34 h 220"/>
                    <a:gd name="T12" fmla="*/ 30 w 110"/>
                    <a:gd name="T13" fmla="*/ 34 h 220"/>
                    <a:gd name="T14" fmla="*/ 30 w 110"/>
                    <a:gd name="T15" fmla="*/ 34 h 220"/>
                    <a:gd name="T16" fmla="*/ 24 w 110"/>
                    <a:gd name="T17" fmla="*/ 26 h 220"/>
                    <a:gd name="T18" fmla="*/ 14 w 110"/>
                    <a:gd name="T19" fmla="*/ 18 h 220"/>
                    <a:gd name="T20" fmla="*/ 2 w 110"/>
                    <a:gd name="T21" fmla="*/ 16 h 220"/>
                    <a:gd name="T22" fmla="*/ 0 w 110"/>
                    <a:gd name="T23" fmla="*/ 60 h 220"/>
                    <a:gd name="T24" fmla="*/ 4 w 110"/>
                    <a:gd name="T25" fmla="*/ 72 h 220"/>
                    <a:gd name="T26" fmla="*/ 18 w 110"/>
                    <a:gd name="T27" fmla="*/ 94 h 220"/>
                    <a:gd name="T28" fmla="*/ 52 w 110"/>
                    <a:gd name="T29" fmla="*/ 106 h 220"/>
                    <a:gd name="T30" fmla="*/ 71 w 110"/>
                    <a:gd name="T31" fmla="*/ 94 h 220"/>
                    <a:gd name="T32" fmla="*/ 74 w 110"/>
                    <a:gd name="T33" fmla="*/ 96 h 220"/>
                    <a:gd name="T34" fmla="*/ 81 w 110"/>
                    <a:gd name="T35" fmla="*/ 100 h 220"/>
                    <a:gd name="T36" fmla="*/ 83 w 110"/>
                    <a:gd name="T37" fmla="*/ 106 h 220"/>
                    <a:gd name="T38" fmla="*/ 77 w 110"/>
                    <a:gd name="T39" fmla="*/ 114 h 220"/>
                    <a:gd name="T40" fmla="*/ 57 w 110"/>
                    <a:gd name="T41" fmla="*/ 126 h 220"/>
                    <a:gd name="T42" fmla="*/ 47 w 110"/>
                    <a:gd name="T43" fmla="*/ 130 h 220"/>
                    <a:gd name="T44" fmla="*/ 44 w 110"/>
                    <a:gd name="T45" fmla="*/ 144 h 220"/>
                    <a:gd name="T46" fmla="*/ 44 w 110"/>
                    <a:gd name="T47" fmla="*/ 166 h 220"/>
                    <a:gd name="T48" fmla="*/ 47 w 110"/>
                    <a:gd name="T49" fmla="*/ 170 h 220"/>
                    <a:gd name="T50" fmla="*/ 52 w 110"/>
                    <a:gd name="T51" fmla="*/ 182 h 220"/>
                    <a:gd name="T52" fmla="*/ 59 w 110"/>
                    <a:gd name="T53" fmla="*/ 192 h 220"/>
                    <a:gd name="T54" fmla="*/ 69 w 110"/>
                    <a:gd name="T55" fmla="*/ 202 h 220"/>
                    <a:gd name="T56" fmla="*/ 77 w 110"/>
                    <a:gd name="T57" fmla="*/ 212 h 220"/>
                    <a:gd name="T58" fmla="*/ 81 w 110"/>
                    <a:gd name="T59" fmla="*/ 220 h 220"/>
                    <a:gd name="T60" fmla="*/ 91 w 110"/>
                    <a:gd name="T61" fmla="*/ 212 h 220"/>
                    <a:gd name="T62" fmla="*/ 111 w 110"/>
                    <a:gd name="T63" fmla="*/ 154 h 220"/>
                    <a:gd name="T64" fmla="*/ 128 w 110"/>
                    <a:gd name="T65" fmla="*/ 98 h 220"/>
                    <a:gd name="T66" fmla="*/ 133 w 110"/>
                    <a:gd name="T67" fmla="*/ 88 h 220"/>
                    <a:gd name="T68" fmla="*/ 133 w 110"/>
                    <a:gd name="T69" fmla="*/ 66 h 220"/>
                    <a:gd name="T70" fmla="*/ 125 w 110"/>
                    <a:gd name="T71" fmla="*/ 22 h 220"/>
                    <a:gd name="T72" fmla="*/ 87 w 110"/>
                    <a:gd name="T73" fmla="*/ 2 h 220"/>
                    <a:gd name="T74" fmla="*/ 79 w 110"/>
                    <a:gd name="T75" fmla="*/ 4 h 220"/>
                    <a:gd name="T76" fmla="*/ 71 w 110"/>
                    <a:gd name="T77" fmla="*/ 8 h 220"/>
                    <a:gd name="T78" fmla="*/ 71 w 110"/>
                    <a:gd name="T79" fmla="*/ 14 h 220"/>
                    <a:gd name="T80" fmla="*/ 69 w 110"/>
                    <a:gd name="T81" fmla="*/ 24 h 220"/>
                    <a:gd name="T82" fmla="*/ 67 w 110"/>
                    <a:gd name="T83" fmla="*/ 30 h 220"/>
                    <a:gd name="T84" fmla="*/ 54 w 110"/>
                    <a:gd name="T85" fmla="*/ 22 h 22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10"/>
                    <a:gd name="T130" fmla="*/ 0 h 220"/>
                    <a:gd name="T131" fmla="*/ 110 w 110"/>
                    <a:gd name="T132" fmla="*/ 220 h 22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10" h="220">
                      <a:moveTo>
                        <a:pt x="44" y="22"/>
                      </a:moveTo>
                      <a:lnTo>
                        <a:pt x="44" y="20"/>
                      </a:lnTo>
                      <a:lnTo>
                        <a:pt x="42" y="20"/>
                      </a:lnTo>
                      <a:lnTo>
                        <a:pt x="40" y="20"/>
                      </a:lnTo>
                      <a:lnTo>
                        <a:pt x="38" y="20"/>
                      </a:lnTo>
                      <a:lnTo>
                        <a:pt x="36" y="20"/>
                      </a:lnTo>
                      <a:lnTo>
                        <a:pt x="34" y="22"/>
                      </a:lnTo>
                      <a:lnTo>
                        <a:pt x="34" y="26"/>
                      </a:lnTo>
                      <a:lnTo>
                        <a:pt x="34" y="28"/>
                      </a:lnTo>
                      <a:lnTo>
                        <a:pt x="32" y="32"/>
                      </a:lnTo>
                      <a:lnTo>
                        <a:pt x="32" y="34"/>
                      </a:lnTo>
                      <a:lnTo>
                        <a:pt x="28" y="34"/>
                      </a:lnTo>
                      <a:lnTo>
                        <a:pt x="26" y="34"/>
                      </a:lnTo>
                      <a:lnTo>
                        <a:pt x="24" y="34"/>
                      </a:lnTo>
                      <a:lnTo>
                        <a:pt x="22" y="30"/>
                      </a:lnTo>
                      <a:lnTo>
                        <a:pt x="20" y="26"/>
                      </a:lnTo>
                      <a:lnTo>
                        <a:pt x="16" y="22"/>
                      </a:lnTo>
                      <a:lnTo>
                        <a:pt x="12" y="18"/>
                      </a:lnTo>
                      <a:lnTo>
                        <a:pt x="8" y="16"/>
                      </a:lnTo>
                      <a:lnTo>
                        <a:pt x="2" y="16"/>
                      </a:lnTo>
                      <a:lnTo>
                        <a:pt x="0" y="36"/>
                      </a:lnTo>
                      <a:lnTo>
                        <a:pt x="0" y="60"/>
                      </a:lnTo>
                      <a:lnTo>
                        <a:pt x="0" y="64"/>
                      </a:lnTo>
                      <a:lnTo>
                        <a:pt x="4" y="72"/>
                      </a:lnTo>
                      <a:lnTo>
                        <a:pt x="8" y="84"/>
                      </a:lnTo>
                      <a:lnTo>
                        <a:pt x="14" y="94"/>
                      </a:lnTo>
                      <a:lnTo>
                        <a:pt x="28" y="114"/>
                      </a:lnTo>
                      <a:lnTo>
                        <a:pt x="42" y="106"/>
                      </a:lnTo>
                      <a:lnTo>
                        <a:pt x="44" y="94"/>
                      </a:lnTo>
                      <a:lnTo>
                        <a:pt x="58" y="94"/>
                      </a:lnTo>
                      <a:lnTo>
                        <a:pt x="58" y="96"/>
                      </a:lnTo>
                      <a:lnTo>
                        <a:pt x="60" y="96"/>
                      </a:lnTo>
                      <a:lnTo>
                        <a:pt x="64" y="98"/>
                      </a:lnTo>
                      <a:lnTo>
                        <a:pt x="66" y="100"/>
                      </a:lnTo>
                      <a:lnTo>
                        <a:pt x="68" y="104"/>
                      </a:lnTo>
                      <a:lnTo>
                        <a:pt x="68" y="106"/>
                      </a:lnTo>
                      <a:lnTo>
                        <a:pt x="66" y="110"/>
                      </a:lnTo>
                      <a:lnTo>
                        <a:pt x="62" y="114"/>
                      </a:lnTo>
                      <a:lnTo>
                        <a:pt x="54" y="122"/>
                      </a:lnTo>
                      <a:lnTo>
                        <a:pt x="46" y="126"/>
                      </a:lnTo>
                      <a:lnTo>
                        <a:pt x="40" y="128"/>
                      </a:lnTo>
                      <a:lnTo>
                        <a:pt x="38" y="130"/>
                      </a:lnTo>
                      <a:lnTo>
                        <a:pt x="36" y="132"/>
                      </a:lnTo>
                      <a:lnTo>
                        <a:pt x="36" y="144"/>
                      </a:lnTo>
                      <a:lnTo>
                        <a:pt x="46" y="152"/>
                      </a:lnTo>
                      <a:lnTo>
                        <a:pt x="36" y="166"/>
                      </a:lnTo>
                      <a:lnTo>
                        <a:pt x="38" y="170"/>
                      </a:lnTo>
                      <a:lnTo>
                        <a:pt x="40" y="176"/>
                      </a:lnTo>
                      <a:lnTo>
                        <a:pt x="42" y="182"/>
                      </a:lnTo>
                      <a:lnTo>
                        <a:pt x="44" y="188"/>
                      </a:lnTo>
                      <a:lnTo>
                        <a:pt x="48" y="192"/>
                      </a:lnTo>
                      <a:lnTo>
                        <a:pt x="52" y="196"/>
                      </a:lnTo>
                      <a:lnTo>
                        <a:pt x="56" y="202"/>
                      </a:lnTo>
                      <a:lnTo>
                        <a:pt x="58" y="208"/>
                      </a:lnTo>
                      <a:lnTo>
                        <a:pt x="62" y="212"/>
                      </a:lnTo>
                      <a:lnTo>
                        <a:pt x="64" y="216"/>
                      </a:lnTo>
                      <a:lnTo>
                        <a:pt x="66" y="220"/>
                      </a:lnTo>
                      <a:lnTo>
                        <a:pt x="74" y="212"/>
                      </a:lnTo>
                      <a:lnTo>
                        <a:pt x="84" y="172"/>
                      </a:lnTo>
                      <a:lnTo>
                        <a:pt x="90" y="154"/>
                      </a:lnTo>
                      <a:lnTo>
                        <a:pt x="94" y="132"/>
                      </a:lnTo>
                      <a:lnTo>
                        <a:pt x="104" y="98"/>
                      </a:lnTo>
                      <a:lnTo>
                        <a:pt x="106" y="96"/>
                      </a:lnTo>
                      <a:lnTo>
                        <a:pt x="108" y="88"/>
                      </a:lnTo>
                      <a:lnTo>
                        <a:pt x="110" y="76"/>
                      </a:lnTo>
                      <a:lnTo>
                        <a:pt x="108" y="66"/>
                      </a:lnTo>
                      <a:lnTo>
                        <a:pt x="98" y="46"/>
                      </a:lnTo>
                      <a:lnTo>
                        <a:pt x="102" y="22"/>
                      </a:lnTo>
                      <a:lnTo>
                        <a:pt x="70" y="0"/>
                      </a:lnTo>
                      <a:lnTo>
                        <a:pt x="70" y="2"/>
                      </a:lnTo>
                      <a:lnTo>
                        <a:pt x="66" y="2"/>
                      </a:lnTo>
                      <a:lnTo>
                        <a:pt x="64" y="4"/>
                      </a:lnTo>
                      <a:lnTo>
                        <a:pt x="60" y="6"/>
                      </a:lnTo>
                      <a:lnTo>
                        <a:pt x="58" y="8"/>
                      </a:lnTo>
                      <a:lnTo>
                        <a:pt x="58" y="10"/>
                      </a:lnTo>
                      <a:lnTo>
                        <a:pt x="58" y="14"/>
                      </a:lnTo>
                      <a:lnTo>
                        <a:pt x="58" y="18"/>
                      </a:lnTo>
                      <a:lnTo>
                        <a:pt x="56" y="24"/>
                      </a:lnTo>
                      <a:lnTo>
                        <a:pt x="56" y="26"/>
                      </a:lnTo>
                      <a:lnTo>
                        <a:pt x="54" y="30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35" name="Freeform 194"/>
                <p:cNvSpPr>
                  <a:spLocks/>
                </p:cNvSpPr>
                <p:nvPr/>
              </p:nvSpPr>
              <p:spPr bwMode="gray">
                <a:xfrm>
                  <a:off x="2968" y="1196"/>
                  <a:ext cx="134" cy="94"/>
                </a:xfrm>
                <a:custGeom>
                  <a:avLst/>
                  <a:gdLst>
                    <a:gd name="T0" fmla="*/ 26 w 122"/>
                    <a:gd name="T1" fmla="*/ 0 h 94"/>
                    <a:gd name="T2" fmla="*/ 16 w 122"/>
                    <a:gd name="T3" fmla="*/ 20 h 94"/>
                    <a:gd name="T4" fmla="*/ 0 w 122"/>
                    <a:gd name="T5" fmla="*/ 32 h 94"/>
                    <a:gd name="T6" fmla="*/ 0 w 122"/>
                    <a:gd name="T7" fmla="*/ 32 h 94"/>
                    <a:gd name="T8" fmla="*/ 2 w 122"/>
                    <a:gd name="T9" fmla="*/ 36 h 94"/>
                    <a:gd name="T10" fmla="*/ 4 w 122"/>
                    <a:gd name="T11" fmla="*/ 40 h 94"/>
                    <a:gd name="T12" fmla="*/ 8 w 122"/>
                    <a:gd name="T13" fmla="*/ 46 h 94"/>
                    <a:gd name="T14" fmla="*/ 12 w 122"/>
                    <a:gd name="T15" fmla="*/ 50 h 94"/>
                    <a:gd name="T16" fmla="*/ 14 w 122"/>
                    <a:gd name="T17" fmla="*/ 52 h 94"/>
                    <a:gd name="T18" fmla="*/ 16 w 122"/>
                    <a:gd name="T19" fmla="*/ 54 h 94"/>
                    <a:gd name="T20" fmla="*/ 22 w 122"/>
                    <a:gd name="T21" fmla="*/ 54 h 94"/>
                    <a:gd name="T22" fmla="*/ 26 w 122"/>
                    <a:gd name="T23" fmla="*/ 56 h 94"/>
                    <a:gd name="T24" fmla="*/ 32 w 122"/>
                    <a:gd name="T25" fmla="*/ 56 h 94"/>
                    <a:gd name="T26" fmla="*/ 34 w 122"/>
                    <a:gd name="T27" fmla="*/ 56 h 94"/>
                    <a:gd name="T28" fmla="*/ 36 w 122"/>
                    <a:gd name="T29" fmla="*/ 58 h 94"/>
                    <a:gd name="T30" fmla="*/ 38 w 122"/>
                    <a:gd name="T31" fmla="*/ 60 h 94"/>
                    <a:gd name="T32" fmla="*/ 36 w 122"/>
                    <a:gd name="T33" fmla="*/ 62 h 94"/>
                    <a:gd name="T34" fmla="*/ 34 w 122"/>
                    <a:gd name="T35" fmla="*/ 66 h 94"/>
                    <a:gd name="T36" fmla="*/ 29 w 122"/>
                    <a:gd name="T37" fmla="*/ 70 h 94"/>
                    <a:gd name="T38" fmla="*/ 29 w 122"/>
                    <a:gd name="T39" fmla="*/ 74 h 94"/>
                    <a:gd name="T40" fmla="*/ 32 w 122"/>
                    <a:gd name="T41" fmla="*/ 80 h 94"/>
                    <a:gd name="T42" fmla="*/ 34 w 122"/>
                    <a:gd name="T43" fmla="*/ 82 h 94"/>
                    <a:gd name="T44" fmla="*/ 38 w 122"/>
                    <a:gd name="T45" fmla="*/ 86 h 94"/>
                    <a:gd name="T46" fmla="*/ 44 w 122"/>
                    <a:gd name="T47" fmla="*/ 88 h 94"/>
                    <a:gd name="T48" fmla="*/ 48 w 122"/>
                    <a:gd name="T49" fmla="*/ 88 h 94"/>
                    <a:gd name="T50" fmla="*/ 60 w 122"/>
                    <a:gd name="T51" fmla="*/ 88 h 94"/>
                    <a:gd name="T52" fmla="*/ 77 w 122"/>
                    <a:gd name="T53" fmla="*/ 88 h 94"/>
                    <a:gd name="T54" fmla="*/ 97 w 122"/>
                    <a:gd name="T55" fmla="*/ 94 h 94"/>
                    <a:gd name="T56" fmla="*/ 147 w 122"/>
                    <a:gd name="T57" fmla="*/ 42 h 94"/>
                    <a:gd name="T58" fmla="*/ 137 w 122"/>
                    <a:gd name="T59" fmla="*/ 24 h 94"/>
                    <a:gd name="T60" fmla="*/ 111 w 122"/>
                    <a:gd name="T61" fmla="*/ 20 h 94"/>
                    <a:gd name="T62" fmla="*/ 68 w 122"/>
                    <a:gd name="T63" fmla="*/ 0 h 94"/>
                    <a:gd name="T64" fmla="*/ 65 w 122"/>
                    <a:gd name="T65" fmla="*/ 12 h 94"/>
                    <a:gd name="T66" fmla="*/ 48 w 122"/>
                    <a:gd name="T67" fmla="*/ 10 h 94"/>
                    <a:gd name="T68" fmla="*/ 26 w 122"/>
                    <a:gd name="T69" fmla="*/ 0 h 94"/>
                    <a:gd name="T70" fmla="*/ 26 w 122"/>
                    <a:gd name="T71" fmla="*/ 0 h 9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22"/>
                    <a:gd name="T109" fmla="*/ 0 h 94"/>
                    <a:gd name="T110" fmla="*/ 122 w 122"/>
                    <a:gd name="T111" fmla="*/ 94 h 9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22" h="94">
                      <a:moveTo>
                        <a:pt x="22" y="0"/>
                      </a:moveTo>
                      <a:lnTo>
                        <a:pt x="14" y="20"/>
                      </a:lnTo>
                      <a:lnTo>
                        <a:pt x="0" y="32"/>
                      </a:lnTo>
                      <a:lnTo>
                        <a:pt x="2" y="36"/>
                      </a:lnTo>
                      <a:lnTo>
                        <a:pt x="4" y="40"/>
                      </a:lnTo>
                      <a:lnTo>
                        <a:pt x="6" y="46"/>
                      </a:lnTo>
                      <a:lnTo>
                        <a:pt x="10" y="50"/>
                      </a:lnTo>
                      <a:lnTo>
                        <a:pt x="12" y="52"/>
                      </a:lnTo>
                      <a:lnTo>
                        <a:pt x="14" y="54"/>
                      </a:lnTo>
                      <a:lnTo>
                        <a:pt x="18" y="54"/>
                      </a:lnTo>
                      <a:lnTo>
                        <a:pt x="22" y="56"/>
                      </a:lnTo>
                      <a:lnTo>
                        <a:pt x="26" y="56"/>
                      </a:lnTo>
                      <a:lnTo>
                        <a:pt x="28" y="56"/>
                      </a:lnTo>
                      <a:lnTo>
                        <a:pt x="30" y="58"/>
                      </a:lnTo>
                      <a:lnTo>
                        <a:pt x="32" y="60"/>
                      </a:lnTo>
                      <a:lnTo>
                        <a:pt x="30" y="62"/>
                      </a:lnTo>
                      <a:lnTo>
                        <a:pt x="28" y="66"/>
                      </a:lnTo>
                      <a:lnTo>
                        <a:pt x="24" y="70"/>
                      </a:lnTo>
                      <a:lnTo>
                        <a:pt x="24" y="74"/>
                      </a:lnTo>
                      <a:lnTo>
                        <a:pt x="26" y="80"/>
                      </a:lnTo>
                      <a:lnTo>
                        <a:pt x="28" y="82"/>
                      </a:lnTo>
                      <a:lnTo>
                        <a:pt x="32" y="86"/>
                      </a:lnTo>
                      <a:lnTo>
                        <a:pt x="36" y="88"/>
                      </a:lnTo>
                      <a:lnTo>
                        <a:pt x="40" y="88"/>
                      </a:lnTo>
                      <a:lnTo>
                        <a:pt x="50" y="88"/>
                      </a:lnTo>
                      <a:lnTo>
                        <a:pt x="64" y="88"/>
                      </a:lnTo>
                      <a:lnTo>
                        <a:pt x="80" y="94"/>
                      </a:lnTo>
                      <a:lnTo>
                        <a:pt x="122" y="42"/>
                      </a:lnTo>
                      <a:lnTo>
                        <a:pt x="114" y="24"/>
                      </a:lnTo>
                      <a:lnTo>
                        <a:pt x="92" y="20"/>
                      </a:lnTo>
                      <a:lnTo>
                        <a:pt x="56" y="0"/>
                      </a:lnTo>
                      <a:lnTo>
                        <a:pt x="54" y="12"/>
                      </a:lnTo>
                      <a:lnTo>
                        <a:pt x="40" y="1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36" name="Freeform 195"/>
                <p:cNvSpPr>
                  <a:spLocks/>
                </p:cNvSpPr>
                <p:nvPr/>
              </p:nvSpPr>
              <p:spPr bwMode="gray">
                <a:xfrm>
                  <a:off x="2998" y="1330"/>
                  <a:ext cx="51" cy="46"/>
                </a:xfrm>
                <a:custGeom>
                  <a:avLst/>
                  <a:gdLst>
                    <a:gd name="T0" fmla="*/ 34 w 46"/>
                    <a:gd name="T1" fmla="*/ 8 h 46"/>
                    <a:gd name="T2" fmla="*/ 34 w 46"/>
                    <a:gd name="T3" fmla="*/ 6 h 46"/>
                    <a:gd name="T4" fmla="*/ 32 w 46"/>
                    <a:gd name="T5" fmla="*/ 4 h 46"/>
                    <a:gd name="T6" fmla="*/ 27 w 46"/>
                    <a:gd name="T7" fmla="*/ 2 h 46"/>
                    <a:gd name="T8" fmla="*/ 24 w 46"/>
                    <a:gd name="T9" fmla="*/ 0 h 46"/>
                    <a:gd name="T10" fmla="*/ 20 w 46"/>
                    <a:gd name="T11" fmla="*/ 0 h 46"/>
                    <a:gd name="T12" fmla="*/ 14 w 46"/>
                    <a:gd name="T13" fmla="*/ 0 h 46"/>
                    <a:gd name="T14" fmla="*/ 12 w 46"/>
                    <a:gd name="T15" fmla="*/ 0 h 46"/>
                    <a:gd name="T16" fmla="*/ 10 w 46"/>
                    <a:gd name="T17" fmla="*/ 4 h 46"/>
                    <a:gd name="T18" fmla="*/ 4 w 46"/>
                    <a:gd name="T19" fmla="*/ 8 h 46"/>
                    <a:gd name="T20" fmla="*/ 2 w 46"/>
                    <a:gd name="T21" fmla="*/ 12 h 46"/>
                    <a:gd name="T22" fmla="*/ 2 w 46"/>
                    <a:gd name="T23" fmla="*/ 16 h 46"/>
                    <a:gd name="T24" fmla="*/ 0 w 46"/>
                    <a:gd name="T25" fmla="*/ 20 h 46"/>
                    <a:gd name="T26" fmla="*/ 2 w 46"/>
                    <a:gd name="T27" fmla="*/ 24 h 46"/>
                    <a:gd name="T28" fmla="*/ 4 w 46"/>
                    <a:gd name="T29" fmla="*/ 26 h 46"/>
                    <a:gd name="T30" fmla="*/ 10 w 46"/>
                    <a:gd name="T31" fmla="*/ 30 h 46"/>
                    <a:gd name="T32" fmla="*/ 14 w 46"/>
                    <a:gd name="T33" fmla="*/ 34 h 46"/>
                    <a:gd name="T34" fmla="*/ 20 w 46"/>
                    <a:gd name="T35" fmla="*/ 36 h 46"/>
                    <a:gd name="T36" fmla="*/ 24 w 46"/>
                    <a:gd name="T37" fmla="*/ 40 h 46"/>
                    <a:gd name="T38" fmla="*/ 30 w 46"/>
                    <a:gd name="T39" fmla="*/ 42 h 46"/>
                    <a:gd name="T40" fmla="*/ 34 w 46"/>
                    <a:gd name="T41" fmla="*/ 44 h 46"/>
                    <a:gd name="T42" fmla="*/ 34 w 46"/>
                    <a:gd name="T43" fmla="*/ 46 h 46"/>
                    <a:gd name="T44" fmla="*/ 34 w 46"/>
                    <a:gd name="T45" fmla="*/ 44 h 46"/>
                    <a:gd name="T46" fmla="*/ 39 w 46"/>
                    <a:gd name="T47" fmla="*/ 44 h 46"/>
                    <a:gd name="T48" fmla="*/ 44 w 46"/>
                    <a:gd name="T49" fmla="*/ 40 h 46"/>
                    <a:gd name="T50" fmla="*/ 49 w 46"/>
                    <a:gd name="T51" fmla="*/ 38 h 46"/>
                    <a:gd name="T52" fmla="*/ 52 w 46"/>
                    <a:gd name="T53" fmla="*/ 34 h 46"/>
                    <a:gd name="T54" fmla="*/ 57 w 46"/>
                    <a:gd name="T55" fmla="*/ 32 h 46"/>
                    <a:gd name="T56" fmla="*/ 57 w 46"/>
                    <a:gd name="T57" fmla="*/ 28 h 46"/>
                    <a:gd name="T58" fmla="*/ 57 w 46"/>
                    <a:gd name="T59" fmla="*/ 24 h 46"/>
                    <a:gd name="T60" fmla="*/ 52 w 46"/>
                    <a:gd name="T61" fmla="*/ 20 h 46"/>
                    <a:gd name="T62" fmla="*/ 47 w 46"/>
                    <a:gd name="T63" fmla="*/ 16 h 46"/>
                    <a:gd name="T64" fmla="*/ 42 w 46"/>
                    <a:gd name="T65" fmla="*/ 12 h 46"/>
                    <a:gd name="T66" fmla="*/ 39 w 46"/>
                    <a:gd name="T67" fmla="*/ 10 h 46"/>
                    <a:gd name="T68" fmla="*/ 34 w 46"/>
                    <a:gd name="T69" fmla="*/ 8 h 46"/>
                    <a:gd name="T70" fmla="*/ 34 w 46"/>
                    <a:gd name="T71" fmla="*/ 8 h 46"/>
                    <a:gd name="T72" fmla="*/ 34 w 46"/>
                    <a:gd name="T73" fmla="*/ 8 h 4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46"/>
                    <a:gd name="T112" fmla="*/ 0 h 46"/>
                    <a:gd name="T113" fmla="*/ 46 w 46"/>
                    <a:gd name="T114" fmla="*/ 46 h 4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46" h="46">
                      <a:moveTo>
                        <a:pt x="28" y="8"/>
                      </a:moveTo>
                      <a:lnTo>
                        <a:pt x="28" y="6"/>
                      </a:lnTo>
                      <a:lnTo>
                        <a:pt x="26" y="4"/>
                      </a:lnTo>
                      <a:lnTo>
                        <a:pt x="22" y="2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8" y="4"/>
                      </a:lnTo>
                      <a:lnTo>
                        <a:pt x="4" y="8"/>
                      </a:lnTo>
                      <a:lnTo>
                        <a:pt x="2" y="12"/>
                      </a:lnTo>
                      <a:lnTo>
                        <a:pt x="2" y="16"/>
                      </a:lnTo>
                      <a:lnTo>
                        <a:pt x="0" y="20"/>
                      </a:lnTo>
                      <a:lnTo>
                        <a:pt x="2" y="24"/>
                      </a:lnTo>
                      <a:lnTo>
                        <a:pt x="4" y="26"/>
                      </a:lnTo>
                      <a:lnTo>
                        <a:pt x="8" y="30"/>
                      </a:lnTo>
                      <a:lnTo>
                        <a:pt x="12" y="34"/>
                      </a:lnTo>
                      <a:lnTo>
                        <a:pt x="16" y="36"/>
                      </a:lnTo>
                      <a:lnTo>
                        <a:pt x="20" y="40"/>
                      </a:lnTo>
                      <a:lnTo>
                        <a:pt x="24" y="42"/>
                      </a:lnTo>
                      <a:lnTo>
                        <a:pt x="28" y="44"/>
                      </a:lnTo>
                      <a:lnTo>
                        <a:pt x="28" y="46"/>
                      </a:lnTo>
                      <a:lnTo>
                        <a:pt x="28" y="44"/>
                      </a:lnTo>
                      <a:lnTo>
                        <a:pt x="32" y="44"/>
                      </a:lnTo>
                      <a:lnTo>
                        <a:pt x="36" y="40"/>
                      </a:lnTo>
                      <a:lnTo>
                        <a:pt x="40" y="38"/>
                      </a:lnTo>
                      <a:lnTo>
                        <a:pt x="42" y="34"/>
                      </a:lnTo>
                      <a:lnTo>
                        <a:pt x="46" y="32"/>
                      </a:lnTo>
                      <a:lnTo>
                        <a:pt x="46" y="28"/>
                      </a:lnTo>
                      <a:lnTo>
                        <a:pt x="46" y="24"/>
                      </a:lnTo>
                      <a:lnTo>
                        <a:pt x="42" y="20"/>
                      </a:lnTo>
                      <a:lnTo>
                        <a:pt x="38" y="16"/>
                      </a:lnTo>
                      <a:lnTo>
                        <a:pt x="34" y="12"/>
                      </a:lnTo>
                      <a:lnTo>
                        <a:pt x="32" y="10"/>
                      </a:lnTo>
                      <a:lnTo>
                        <a:pt x="28" y="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37" name="Freeform 219"/>
                <p:cNvSpPr>
                  <a:spLocks/>
                </p:cNvSpPr>
                <p:nvPr/>
              </p:nvSpPr>
              <p:spPr bwMode="gray">
                <a:xfrm>
                  <a:off x="2737" y="1498"/>
                  <a:ext cx="371" cy="412"/>
                </a:xfrm>
                <a:custGeom>
                  <a:avLst/>
                  <a:gdLst>
                    <a:gd name="T0" fmla="*/ 368 w 336"/>
                    <a:gd name="T1" fmla="*/ 44 h 412"/>
                    <a:gd name="T2" fmla="*/ 383 w 336"/>
                    <a:gd name="T3" fmla="*/ 42 h 412"/>
                    <a:gd name="T4" fmla="*/ 381 w 336"/>
                    <a:gd name="T5" fmla="*/ 42 h 412"/>
                    <a:gd name="T6" fmla="*/ 397 w 336"/>
                    <a:gd name="T7" fmla="*/ 38 h 412"/>
                    <a:gd name="T8" fmla="*/ 402 w 336"/>
                    <a:gd name="T9" fmla="*/ 22 h 412"/>
                    <a:gd name="T10" fmla="*/ 368 w 336"/>
                    <a:gd name="T11" fmla="*/ 4 h 412"/>
                    <a:gd name="T12" fmla="*/ 305 w 336"/>
                    <a:gd name="T13" fmla="*/ 8 h 412"/>
                    <a:gd name="T14" fmla="*/ 280 w 336"/>
                    <a:gd name="T15" fmla="*/ 14 h 412"/>
                    <a:gd name="T16" fmla="*/ 266 w 336"/>
                    <a:gd name="T17" fmla="*/ 20 h 412"/>
                    <a:gd name="T18" fmla="*/ 261 w 336"/>
                    <a:gd name="T19" fmla="*/ 26 h 412"/>
                    <a:gd name="T20" fmla="*/ 248 w 336"/>
                    <a:gd name="T21" fmla="*/ 36 h 412"/>
                    <a:gd name="T22" fmla="*/ 236 w 336"/>
                    <a:gd name="T23" fmla="*/ 34 h 412"/>
                    <a:gd name="T24" fmla="*/ 226 w 336"/>
                    <a:gd name="T25" fmla="*/ 34 h 412"/>
                    <a:gd name="T26" fmla="*/ 214 w 336"/>
                    <a:gd name="T27" fmla="*/ 48 h 412"/>
                    <a:gd name="T28" fmla="*/ 192 w 336"/>
                    <a:gd name="T29" fmla="*/ 58 h 412"/>
                    <a:gd name="T30" fmla="*/ 180 w 336"/>
                    <a:gd name="T31" fmla="*/ 76 h 412"/>
                    <a:gd name="T32" fmla="*/ 166 w 336"/>
                    <a:gd name="T33" fmla="*/ 114 h 412"/>
                    <a:gd name="T34" fmla="*/ 129 w 336"/>
                    <a:gd name="T35" fmla="*/ 170 h 412"/>
                    <a:gd name="T36" fmla="*/ 115 w 336"/>
                    <a:gd name="T37" fmla="*/ 200 h 412"/>
                    <a:gd name="T38" fmla="*/ 88 w 336"/>
                    <a:gd name="T39" fmla="*/ 230 h 412"/>
                    <a:gd name="T40" fmla="*/ 32 w 336"/>
                    <a:gd name="T41" fmla="*/ 278 h 412"/>
                    <a:gd name="T42" fmla="*/ 20 w 336"/>
                    <a:gd name="T43" fmla="*/ 284 h 412"/>
                    <a:gd name="T44" fmla="*/ 10 w 336"/>
                    <a:gd name="T45" fmla="*/ 300 h 412"/>
                    <a:gd name="T46" fmla="*/ 4 w 336"/>
                    <a:gd name="T47" fmla="*/ 334 h 412"/>
                    <a:gd name="T48" fmla="*/ 12 w 336"/>
                    <a:gd name="T49" fmla="*/ 344 h 412"/>
                    <a:gd name="T50" fmla="*/ 8 w 336"/>
                    <a:gd name="T51" fmla="*/ 352 h 412"/>
                    <a:gd name="T52" fmla="*/ 2 w 336"/>
                    <a:gd name="T53" fmla="*/ 364 h 412"/>
                    <a:gd name="T54" fmla="*/ 4 w 336"/>
                    <a:gd name="T55" fmla="*/ 384 h 412"/>
                    <a:gd name="T56" fmla="*/ 12 w 336"/>
                    <a:gd name="T57" fmla="*/ 400 h 412"/>
                    <a:gd name="T58" fmla="*/ 34 w 336"/>
                    <a:gd name="T59" fmla="*/ 412 h 412"/>
                    <a:gd name="T60" fmla="*/ 56 w 336"/>
                    <a:gd name="T61" fmla="*/ 402 h 412"/>
                    <a:gd name="T62" fmla="*/ 66 w 336"/>
                    <a:gd name="T63" fmla="*/ 390 h 412"/>
                    <a:gd name="T64" fmla="*/ 71 w 336"/>
                    <a:gd name="T65" fmla="*/ 376 h 412"/>
                    <a:gd name="T66" fmla="*/ 83 w 336"/>
                    <a:gd name="T67" fmla="*/ 370 h 412"/>
                    <a:gd name="T68" fmla="*/ 93 w 336"/>
                    <a:gd name="T69" fmla="*/ 358 h 412"/>
                    <a:gd name="T70" fmla="*/ 97 w 336"/>
                    <a:gd name="T71" fmla="*/ 342 h 412"/>
                    <a:gd name="T72" fmla="*/ 113 w 336"/>
                    <a:gd name="T73" fmla="*/ 354 h 412"/>
                    <a:gd name="T74" fmla="*/ 121 w 336"/>
                    <a:gd name="T75" fmla="*/ 318 h 412"/>
                    <a:gd name="T76" fmla="*/ 125 w 336"/>
                    <a:gd name="T77" fmla="*/ 260 h 412"/>
                    <a:gd name="T78" fmla="*/ 161 w 336"/>
                    <a:gd name="T79" fmla="*/ 198 h 412"/>
                    <a:gd name="T80" fmla="*/ 171 w 336"/>
                    <a:gd name="T81" fmla="*/ 178 h 412"/>
                    <a:gd name="T82" fmla="*/ 188 w 336"/>
                    <a:gd name="T83" fmla="*/ 162 h 412"/>
                    <a:gd name="T84" fmla="*/ 198 w 336"/>
                    <a:gd name="T85" fmla="*/ 134 h 412"/>
                    <a:gd name="T86" fmla="*/ 208 w 336"/>
                    <a:gd name="T87" fmla="*/ 112 h 412"/>
                    <a:gd name="T88" fmla="*/ 273 w 336"/>
                    <a:gd name="T89" fmla="*/ 64 h 412"/>
                    <a:gd name="T90" fmla="*/ 290 w 336"/>
                    <a:gd name="T91" fmla="*/ 66 h 412"/>
                    <a:gd name="T92" fmla="*/ 322 w 336"/>
                    <a:gd name="T93" fmla="*/ 70 h 412"/>
                    <a:gd name="T94" fmla="*/ 337 w 336"/>
                    <a:gd name="T95" fmla="*/ 64 h 412"/>
                    <a:gd name="T96" fmla="*/ 339 w 336"/>
                    <a:gd name="T97" fmla="*/ 56 h 412"/>
                    <a:gd name="T98" fmla="*/ 359 w 336"/>
                    <a:gd name="T99" fmla="*/ 50 h 412"/>
                    <a:gd name="T100" fmla="*/ 400 w 336"/>
                    <a:gd name="T101" fmla="*/ 64 h 412"/>
                    <a:gd name="T102" fmla="*/ 397 w 336"/>
                    <a:gd name="T103" fmla="*/ 52 h 412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336"/>
                    <a:gd name="T157" fmla="*/ 0 h 412"/>
                    <a:gd name="T158" fmla="*/ 336 w 336"/>
                    <a:gd name="T159" fmla="*/ 412 h 412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336" h="412">
                      <a:moveTo>
                        <a:pt x="326" y="52"/>
                      </a:moveTo>
                      <a:lnTo>
                        <a:pt x="314" y="48"/>
                      </a:lnTo>
                      <a:lnTo>
                        <a:pt x="308" y="46"/>
                      </a:lnTo>
                      <a:lnTo>
                        <a:pt x="302" y="44"/>
                      </a:lnTo>
                      <a:lnTo>
                        <a:pt x="300" y="44"/>
                      </a:lnTo>
                      <a:lnTo>
                        <a:pt x="298" y="44"/>
                      </a:lnTo>
                      <a:lnTo>
                        <a:pt x="314" y="42"/>
                      </a:lnTo>
                      <a:lnTo>
                        <a:pt x="312" y="42"/>
                      </a:lnTo>
                      <a:lnTo>
                        <a:pt x="314" y="42"/>
                      </a:lnTo>
                      <a:lnTo>
                        <a:pt x="318" y="42"/>
                      </a:lnTo>
                      <a:lnTo>
                        <a:pt x="322" y="40"/>
                      </a:lnTo>
                      <a:lnTo>
                        <a:pt x="326" y="38"/>
                      </a:lnTo>
                      <a:lnTo>
                        <a:pt x="328" y="34"/>
                      </a:lnTo>
                      <a:lnTo>
                        <a:pt x="328" y="30"/>
                      </a:lnTo>
                      <a:lnTo>
                        <a:pt x="330" y="26"/>
                      </a:lnTo>
                      <a:lnTo>
                        <a:pt x="330" y="22"/>
                      </a:lnTo>
                      <a:lnTo>
                        <a:pt x="314" y="20"/>
                      </a:lnTo>
                      <a:lnTo>
                        <a:pt x="310" y="10"/>
                      </a:lnTo>
                      <a:lnTo>
                        <a:pt x="302" y="4"/>
                      </a:lnTo>
                      <a:lnTo>
                        <a:pt x="282" y="6"/>
                      </a:lnTo>
                      <a:lnTo>
                        <a:pt x="258" y="0"/>
                      </a:lnTo>
                      <a:lnTo>
                        <a:pt x="256" y="4"/>
                      </a:lnTo>
                      <a:lnTo>
                        <a:pt x="250" y="8"/>
                      </a:lnTo>
                      <a:lnTo>
                        <a:pt x="246" y="12"/>
                      </a:lnTo>
                      <a:lnTo>
                        <a:pt x="240" y="12"/>
                      </a:lnTo>
                      <a:lnTo>
                        <a:pt x="234" y="14"/>
                      </a:lnTo>
                      <a:lnTo>
                        <a:pt x="230" y="14"/>
                      </a:lnTo>
                      <a:lnTo>
                        <a:pt x="224" y="16"/>
                      </a:lnTo>
                      <a:lnTo>
                        <a:pt x="220" y="18"/>
                      </a:lnTo>
                      <a:lnTo>
                        <a:pt x="218" y="20"/>
                      </a:lnTo>
                      <a:lnTo>
                        <a:pt x="216" y="22"/>
                      </a:lnTo>
                      <a:lnTo>
                        <a:pt x="214" y="26"/>
                      </a:lnTo>
                      <a:lnTo>
                        <a:pt x="214" y="28"/>
                      </a:lnTo>
                      <a:lnTo>
                        <a:pt x="212" y="32"/>
                      </a:lnTo>
                      <a:lnTo>
                        <a:pt x="208" y="36"/>
                      </a:lnTo>
                      <a:lnTo>
                        <a:pt x="204" y="36"/>
                      </a:lnTo>
                      <a:lnTo>
                        <a:pt x="200" y="36"/>
                      </a:lnTo>
                      <a:lnTo>
                        <a:pt x="196" y="36"/>
                      </a:lnTo>
                      <a:lnTo>
                        <a:pt x="196" y="34"/>
                      </a:lnTo>
                      <a:lnTo>
                        <a:pt x="194" y="34"/>
                      </a:lnTo>
                      <a:lnTo>
                        <a:pt x="194" y="32"/>
                      </a:lnTo>
                      <a:lnTo>
                        <a:pt x="190" y="32"/>
                      </a:lnTo>
                      <a:lnTo>
                        <a:pt x="186" y="34"/>
                      </a:lnTo>
                      <a:lnTo>
                        <a:pt x="182" y="38"/>
                      </a:lnTo>
                      <a:lnTo>
                        <a:pt x="178" y="42"/>
                      </a:lnTo>
                      <a:lnTo>
                        <a:pt x="176" y="46"/>
                      </a:lnTo>
                      <a:lnTo>
                        <a:pt x="176" y="48"/>
                      </a:lnTo>
                      <a:lnTo>
                        <a:pt x="174" y="48"/>
                      </a:lnTo>
                      <a:lnTo>
                        <a:pt x="168" y="54"/>
                      </a:lnTo>
                      <a:lnTo>
                        <a:pt x="162" y="56"/>
                      </a:lnTo>
                      <a:lnTo>
                        <a:pt x="158" y="58"/>
                      </a:lnTo>
                      <a:lnTo>
                        <a:pt x="154" y="62"/>
                      </a:lnTo>
                      <a:lnTo>
                        <a:pt x="152" y="66"/>
                      </a:lnTo>
                      <a:lnTo>
                        <a:pt x="150" y="70"/>
                      </a:lnTo>
                      <a:lnTo>
                        <a:pt x="148" y="76"/>
                      </a:lnTo>
                      <a:lnTo>
                        <a:pt x="148" y="80"/>
                      </a:lnTo>
                      <a:lnTo>
                        <a:pt x="148" y="82"/>
                      </a:lnTo>
                      <a:lnTo>
                        <a:pt x="136" y="114"/>
                      </a:lnTo>
                      <a:lnTo>
                        <a:pt x="116" y="150"/>
                      </a:lnTo>
                      <a:lnTo>
                        <a:pt x="114" y="152"/>
                      </a:lnTo>
                      <a:lnTo>
                        <a:pt x="110" y="160"/>
                      </a:lnTo>
                      <a:lnTo>
                        <a:pt x="106" y="170"/>
                      </a:lnTo>
                      <a:lnTo>
                        <a:pt x="102" y="180"/>
                      </a:lnTo>
                      <a:lnTo>
                        <a:pt x="100" y="184"/>
                      </a:lnTo>
                      <a:lnTo>
                        <a:pt x="98" y="190"/>
                      </a:lnTo>
                      <a:lnTo>
                        <a:pt x="94" y="200"/>
                      </a:lnTo>
                      <a:lnTo>
                        <a:pt x="88" y="212"/>
                      </a:lnTo>
                      <a:lnTo>
                        <a:pt x="84" y="220"/>
                      </a:lnTo>
                      <a:lnTo>
                        <a:pt x="82" y="224"/>
                      </a:lnTo>
                      <a:lnTo>
                        <a:pt x="72" y="230"/>
                      </a:lnTo>
                      <a:lnTo>
                        <a:pt x="54" y="254"/>
                      </a:lnTo>
                      <a:lnTo>
                        <a:pt x="32" y="268"/>
                      </a:lnTo>
                      <a:lnTo>
                        <a:pt x="30" y="274"/>
                      </a:lnTo>
                      <a:lnTo>
                        <a:pt x="26" y="278"/>
                      </a:lnTo>
                      <a:lnTo>
                        <a:pt x="22" y="280"/>
                      </a:lnTo>
                      <a:lnTo>
                        <a:pt x="20" y="282"/>
                      </a:lnTo>
                      <a:lnTo>
                        <a:pt x="16" y="284"/>
                      </a:lnTo>
                      <a:lnTo>
                        <a:pt x="14" y="290"/>
                      </a:lnTo>
                      <a:lnTo>
                        <a:pt x="12" y="294"/>
                      </a:lnTo>
                      <a:lnTo>
                        <a:pt x="10" y="298"/>
                      </a:lnTo>
                      <a:lnTo>
                        <a:pt x="8" y="300"/>
                      </a:lnTo>
                      <a:lnTo>
                        <a:pt x="2" y="312"/>
                      </a:lnTo>
                      <a:lnTo>
                        <a:pt x="0" y="324"/>
                      </a:lnTo>
                      <a:lnTo>
                        <a:pt x="4" y="334"/>
                      </a:lnTo>
                      <a:lnTo>
                        <a:pt x="8" y="338"/>
                      </a:lnTo>
                      <a:lnTo>
                        <a:pt x="10" y="340"/>
                      </a:lnTo>
                      <a:lnTo>
                        <a:pt x="10" y="342"/>
                      </a:lnTo>
                      <a:lnTo>
                        <a:pt x="10" y="344"/>
                      </a:lnTo>
                      <a:lnTo>
                        <a:pt x="8" y="344"/>
                      </a:lnTo>
                      <a:lnTo>
                        <a:pt x="8" y="346"/>
                      </a:lnTo>
                      <a:lnTo>
                        <a:pt x="6" y="348"/>
                      </a:lnTo>
                      <a:lnTo>
                        <a:pt x="6" y="352"/>
                      </a:lnTo>
                      <a:lnTo>
                        <a:pt x="6" y="356"/>
                      </a:lnTo>
                      <a:lnTo>
                        <a:pt x="6" y="358"/>
                      </a:lnTo>
                      <a:lnTo>
                        <a:pt x="2" y="364"/>
                      </a:lnTo>
                      <a:lnTo>
                        <a:pt x="2" y="370"/>
                      </a:lnTo>
                      <a:lnTo>
                        <a:pt x="2" y="376"/>
                      </a:lnTo>
                      <a:lnTo>
                        <a:pt x="2" y="380"/>
                      </a:lnTo>
                      <a:lnTo>
                        <a:pt x="4" y="384"/>
                      </a:lnTo>
                      <a:lnTo>
                        <a:pt x="4" y="386"/>
                      </a:lnTo>
                      <a:lnTo>
                        <a:pt x="4" y="388"/>
                      </a:lnTo>
                      <a:lnTo>
                        <a:pt x="8" y="394"/>
                      </a:lnTo>
                      <a:lnTo>
                        <a:pt x="10" y="400"/>
                      </a:lnTo>
                      <a:lnTo>
                        <a:pt x="16" y="404"/>
                      </a:lnTo>
                      <a:lnTo>
                        <a:pt x="20" y="408"/>
                      </a:lnTo>
                      <a:lnTo>
                        <a:pt x="24" y="410"/>
                      </a:lnTo>
                      <a:lnTo>
                        <a:pt x="28" y="412"/>
                      </a:lnTo>
                      <a:lnTo>
                        <a:pt x="30" y="412"/>
                      </a:lnTo>
                      <a:lnTo>
                        <a:pt x="36" y="410"/>
                      </a:lnTo>
                      <a:lnTo>
                        <a:pt x="42" y="406"/>
                      </a:lnTo>
                      <a:lnTo>
                        <a:pt x="46" y="402"/>
                      </a:lnTo>
                      <a:lnTo>
                        <a:pt x="50" y="398"/>
                      </a:lnTo>
                      <a:lnTo>
                        <a:pt x="52" y="394"/>
                      </a:lnTo>
                      <a:lnTo>
                        <a:pt x="54" y="392"/>
                      </a:lnTo>
                      <a:lnTo>
                        <a:pt x="54" y="390"/>
                      </a:lnTo>
                      <a:lnTo>
                        <a:pt x="54" y="384"/>
                      </a:lnTo>
                      <a:lnTo>
                        <a:pt x="56" y="380"/>
                      </a:lnTo>
                      <a:lnTo>
                        <a:pt x="56" y="376"/>
                      </a:lnTo>
                      <a:lnTo>
                        <a:pt x="58" y="376"/>
                      </a:lnTo>
                      <a:lnTo>
                        <a:pt x="58" y="374"/>
                      </a:lnTo>
                      <a:lnTo>
                        <a:pt x="62" y="374"/>
                      </a:lnTo>
                      <a:lnTo>
                        <a:pt x="64" y="372"/>
                      </a:lnTo>
                      <a:lnTo>
                        <a:pt x="68" y="370"/>
                      </a:lnTo>
                      <a:lnTo>
                        <a:pt x="70" y="368"/>
                      </a:lnTo>
                      <a:lnTo>
                        <a:pt x="70" y="366"/>
                      </a:lnTo>
                      <a:lnTo>
                        <a:pt x="72" y="364"/>
                      </a:lnTo>
                      <a:lnTo>
                        <a:pt x="76" y="358"/>
                      </a:lnTo>
                      <a:lnTo>
                        <a:pt x="78" y="352"/>
                      </a:lnTo>
                      <a:lnTo>
                        <a:pt x="80" y="346"/>
                      </a:lnTo>
                      <a:lnTo>
                        <a:pt x="80" y="344"/>
                      </a:lnTo>
                      <a:lnTo>
                        <a:pt x="80" y="342"/>
                      </a:lnTo>
                      <a:lnTo>
                        <a:pt x="80" y="340"/>
                      </a:lnTo>
                      <a:lnTo>
                        <a:pt x="86" y="356"/>
                      </a:lnTo>
                      <a:lnTo>
                        <a:pt x="88" y="356"/>
                      </a:lnTo>
                      <a:lnTo>
                        <a:pt x="92" y="354"/>
                      </a:lnTo>
                      <a:lnTo>
                        <a:pt x="96" y="350"/>
                      </a:lnTo>
                      <a:lnTo>
                        <a:pt x="100" y="340"/>
                      </a:lnTo>
                      <a:lnTo>
                        <a:pt x="100" y="324"/>
                      </a:lnTo>
                      <a:lnTo>
                        <a:pt x="100" y="318"/>
                      </a:lnTo>
                      <a:lnTo>
                        <a:pt x="100" y="306"/>
                      </a:lnTo>
                      <a:lnTo>
                        <a:pt x="102" y="290"/>
                      </a:lnTo>
                      <a:lnTo>
                        <a:pt x="102" y="274"/>
                      </a:lnTo>
                      <a:lnTo>
                        <a:pt x="102" y="260"/>
                      </a:lnTo>
                      <a:lnTo>
                        <a:pt x="98" y="254"/>
                      </a:lnTo>
                      <a:lnTo>
                        <a:pt x="120" y="240"/>
                      </a:lnTo>
                      <a:lnTo>
                        <a:pt x="122" y="216"/>
                      </a:lnTo>
                      <a:lnTo>
                        <a:pt x="132" y="198"/>
                      </a:lnTo>
                      <a:lnTo>
                        <a:pt x="134" y="182"/>
                      </a:lnTo>
                      <a:lnTo>
                        <a:pt x="136" y="182"/>
                      </a:lnTo>
                      <a:lnTo>
                        <a:pt x="138" y="182"/>
                      </a:lnTo>
                      <a:lnTo>
                        <a:pt x="140" y="178"/>
                      </a:lnTo>
                      <a:lnTo>
                        <a:pt x="144" y="174"/>
                      </a:lnTo>
                      <a:lnTo>
                        <a:pt x="148" y="170"/>
                      </a:lnTo>
                      <a:lnTo>
                        <a:pt x="152" y="166"/>
                      </a:lnTo>
                      <a:lnTo>
                        <a:pt x="154" y="162"/>
                      </a:lnTo>
                      <a:lnTo>
                        <a:pt x="158" y="158"/>
                      </a:lnTo>
                      <a:lnTo>
                        <a:pt x="158" y="136"/>
                      </a:lnTo>
                      <a:lnTo>
                        <a:pt x="160" y="134"/>
                      </a:lnTo>
                      <a:lnTo>
                        <a:pt x="162" y="134"/>
                      </a:lnTo>
                      <a:lnTo>
                        <a:pt x="164" y="130"/>
                      </a:lnTo>
                      <a:lnTo>
                        <a:pt x="166" y="124"/>
                      </a:lnTo>
                      <a:lnTo>
                        <a:pt x="166" y="122"/>
                      </a:lnTo>
                      <a:lnTo>
                        <a:pt x="170" y="112"/>
                      </a:lnTo>
                      <a:lnTo>
                        <a:pt x="178" y="98"/>
                      </a:lnTo>
                      <a:lnTo>
                        <a:pt x="196" y="82"/>
                      </a:lnTo>
                      <a:lnTo>
                        <a:pt x="224" y="64"/>
                      </a:lnTo>
                      <a:lnTo>
                        <a:pt x="226" y="64"/>
                      </a:lnTo>
                      <a:lnTo>
                        <a:pt x="230" y="64"/>
                      </a:lnTo>
                      <a:lnTo>
                        <a:pt x="234" y="64"/>
                      </a:lnTo>
                      <a:lnTo>
                        <a:pt x="238" y="66"/>
                      </a:lnTo>
                      <a:lnTo>
                        <a:pt x="242" y="70"/>
                      </a:lnTo>
                      <a:lnTo>
                        <a:pt x="260" y="72"/>
                      </a:lnTo>
                      <a:lnTo>
                        <a:pt x="264" y="70"/>
                      </a:lnTo>
                      <a:lnTo>
                        <a:pt x="266" y="70"/>
                      </a:lnTo>
                      <a:lnTo>
                        <a:pt x="270" y="68"/>
                      </a:lnTo>
                      <a:lnTo>
                        <a:pt x="272" y="66"/>
                      </a:lnTo>
                      <a:lnTo>
                        <a:pt x="276" y="64"/>
                      </a:lnTo>
                      <a:lnTo>
                        <a:pt x="276" y="60"/>
                      </a:lnTo>
                      <a:lnTo>
                        <a:pt x="276" y="58"/>
                      </a:lnTo>
                      <a:lnTo>
                        <a:pt x="278" y="56"/>
                      </a:lnTo>
                      <a:lnTo>
                        <a:pt x="280" y="52"/>
                      </a:lnTo>
                      <a:lnTo>
                        <a:pt x="284" y="50"/>
                      </a:lnTo>
                      <a:lnTo>
                        <a:pt x="288" y="50"/>
                      </a:lnTo>
                      <a:lnTo>
                        <a:pt x="294" y="50"/>
                      </a:lnTo>
                      <a:lnTo>
                        <a:pt x="326" y="66"/>
                      </a:lnTo>
                      <a:lnTo>
                        <a:pt x="328" y="64"/>
                      </a:lnTo>
                      <a:lnTo>
                        <a:pt x="328" y="62"/>
                      </a:lnTo>
                      <a:lnTo>
                        <a:pt x="328" y="56"/>
                      </a:lnTo>
                      <a:lnTo>
                        <a:pt x="336" y="56"/>
                      </a:lnTo>
                      <a:lnTo>
                        <a:pt x="326" y="5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38" name="Freeform 220"/>
                <p:cNvSpPr>
                  <a:spLocks/>
                </p:cNvSpPr>
                <p:nvPr/>
              </p:nvSpPr>
              <p:spPr bwMode="gray">
                <a:xfrm>
                  <a:off x="2526" y="2190"/>
                  <a:ext cx="174" cy="132"/>
                </a:xfrm>
                <a:custGeom>
                  <a:avLst/>
                  <a:gdLst>
                    <a:gd name="T0" fmla="*/ 187 w 158"/>
                    <a:gd name="T1" fmla="*/ 46 h 132"/>
                    <a:gd name="T2" fmla="*/ 177 w 158"/>
                    <a:gd name="T3" fmla="*/ 46 h 132"/>
                    <a:gd name="T4" fmla="*/ 165 w 158"/>
                    <a:gd name="T5" fmla="*/ 48 h 132"/>
                    <a:gd name="T6" fmla="*/ 160 w 158"/>
                    <a:gd name="T7" fmla="*/ 54 h 132"/>
                    <a:gd name="T8" fmla="*/ 153 w 158"/>
                    <a:gd name="T9" fmla="*/ 58 h 132"/>
                    <a:gd name="T10" fmla="*/ 145 w 158"/>
                    <a:gd name="T11" fmla="*/ 66 h 132"/>
                    <a:gd name="T12" fmla="*/ 145 w 158"/>
                    <a:gd name="T13" fmla="*/ 74 h 132"/>
                    <a:gd name="T14" fmla="*/ 145 w 158"/>
                    <a:gd name="T15" fmla="*/ 78 h 132"/>
                    <a:gd name="T16" fmla="*/ 141 w 158"/>
                    <a:gd name="T17" fmla="*/ 84 h 132"/>
                    <a:gd name="T18" fmla="*/ 133 w 158"/>
                    <a:gd name="T19" fmla="*/ 92 h 132"/>
                    <a:gd name="T20" fmla="*/ 117 w 158"/>
                    <a:gd name="T21" fmla="*/ 118 h 132"/>
                    <a:gd name="T22" fmla="*/ 111 w 158"/>
                    <a:gd name="T23" fmla="*/ 118 h 132"/>
                    <a:gd name="T24" fmla="*/ 95 w 158"/>
                    <a:gd name="T25" fmla="*/ 118 h 132"/>
                    <a:gd name="T26" fmla="*/ 83 w 158"/>
                    <a:gd name="T27" fmla="*/ 116 h 132"/>
                    <a:gd name="T28" fmla="*/ 73 w 158"/>
                    <a:gd name="T29" fmla="*/ 118 h 132"/>
                    <a:gd name="T30" fmla="*/ 63 w 158"/>
                    <a:gd name="T31" fmla="*/ 120 h 132"/>
                    <a:gd name="T32" fmla="*/ 61 w 158"/>
                    <a:gd name="T33" fmla="*/ 122 h 132"/>
                    <a:gd name="T34" fmla="*/ 53 w 158"/>
                    <a:gd name="T35" fmla="*/ 120 h 132"/>
                    <a:gd name="T36" fmla="*/ 46 w 158"/>
                    <a:gd name="T37" fmla="*/ 120 h 132"/>
                    <a:gd name="T38" fmla="*/ 39 w 158"/>
                    <a:gd name="T39" fmla="*/ 124 h 132"/>
                    <a:gd name="T40" fmla="*/ 36 w 158"/>
                    <a:gd name="T41" fmla="*/ 132 h 132"/>
                    <a:gd name="T42" fmla="*/ 32 w 158"/>
                    <a:gd name="T43" fmla="*/ 132 h 132"/>
                    <a:gd name="T44" fmla="*/ 24 w 158"/>
                    <a:gd name="T45" fmla="*/ 128 h 132"/>
                    <a:gd name="T46" fmla="*/ 22 w 158"/>
                    <a:gd name="T47" fmla="*/ 122 h 132"/>
                    <a:gd name="T48" fmla="*/ 20 w 158"/>
                    <a:gd name="T49" fmla="*/ 120 h 132"/>
                    <a:gd name="T50" fmla="*/ 20 w 158"/>
                    <a:gd name="T51" fmla="*/ 118 h 132"/>
                    <a:gd name="T52" fmla="*/ 20 w 158"/>
                    <a:gd name="T53" fmla="*/ 118 h 132"/>
                    <a:gd name="T54" fmla="*/ 20 w 158"/>
                    <a:gd name="T55" fmla="*/ 114 h 132"/>
                    <a:gd name="T56" fmla="*/ 24 w 158"/>
                    <a:gd name="T57" fmla="*/ 104 h 132"/>
                    <a:gd name="T58" fmla="*/ 29 w 158"/>
                    <a:gd name="T59" fmla="*/ 102 h 132"/>
                    <a:gd name="T60" fmla="*/ 36 w 158"/>
                    <a:gd name="T61" fmla="*/ 98 h 132"/>
                    <a:gd name="T62" fmla="*/ 34 w 158"/>
                    <a:gd name="T63" fmla="*/ 88 h 132"/>
                    <a:gd name="T64" fmla="*/ 36 w 158"/>
                    <a:gd name="T65" fmla="*/ 70 h 132"/>
                    <a:gd name="T66" fmla="*/ 36 w 158"/>
                    <a:gd name="T67" fmla="*/ 50 h 132"/>
                    <a:gd name="T68" fmla="*/ 39 w 158"/>
                    <a:gd name="T69" fmla="*/ 42 h 132"/>
                    <a:gd name="T70" fmla="*/ 46 w 158"/>
                    <a:gd name="T71" fmla="*/ 38 h 132"/>
                    <a:gd name="T72" fmla="*/ 46 w 158"/>
                    <a:gd name="T73" fmla="*/ 34 h 132"/>
                    <a:gd name="T74" fmla="*/ 44 w 158"/>
                    <a:gd name="T75" fmla="*/ 32 h 132"/>
                    <a:gd name="T76" fmla="*/ 34 w 158"/>
                    <a:gd name="T77" fmla="*/ 28 h 132"/>
                    <a:gd name="T78" fmla="*/ 32 w 158"/>
                    <a:gd name="T79" fmla="*/ 28 h 132"/>
                    <a:gd name="T80" fmla="*/ 29 w 158"/>
                    <a:gd name="T81" fmla="*/ 28 h 132"/>
                    <a:gd name="T82" fmla="*/ 12 w 158"/>
                    <a:gd name="T83" fmla="*/ 30 h 132"/>
                    <a:gd name="T84" fmla="*/ 4 w 158"/>
                    <a:gd name="T85" fmla="*/ 24 h 132"/>
                    <a:gd name="T86" fmla="*/ 4 w 158"/>
                    <a:gd name="T87" fmla="*/ 20 h 132"/>
                    <a:gd name="T88" fmla="*/ 0 w 158"/>
                    <a:gd name="T89" fmla="*/ 14 h 132"/>
                    <a:gd name="T90" fmla="*/ 2 w 158"/>
                    <a:gd name="T91" fmla="*/ 12 h 132"/>
                    <a:gd name="T92" fmla="*/ 4 w 158"/>
                    <a:gd name="T93" fmla="*/ 10 h 132"/>
                    <a:gd name="T94" fmla="*/ 22 w 158"/>
                    <a:gd name="T95" fmla="*/ 0 h 132"/>
                    <a:gd name="T96" fmla="*/ 26 w 158"/>
                    <a:gd name="T97" fmla="*/ 0 h 132"/>
                    <a:gd name="T98" fmla="*/ 32 w 158"/>
                    <a:gd name="T99" fmla="*/ 2 h 132"/>
                    <a:gd name="T100" fmla="*/ 70 w 158"/>
                    <a:gd name="T101" fmla="*/ 6 h 132"/>
                    <a:gd name="T102" fmla="*/ 102 w 158"/>
                    <a:gd name="T103" fmla="*/ 8 h 132"/>
                    <a:gd name="T104" fmla="*/ 119 w 158"/>
                    <a:gd name="T105" fmla="*/ 6 h 132"/>
                    <a:gd name="T106" fmla="*/ 123 w 158"/>
                    <a:gd name="T107" fmla="*/ 8 h 132"/>
                    <a:gd name="T108" fmla="*/ 123 w 158"/>
                    <a:gd name="T109" fmla="*/ 12 h 132"/>
                    <a:gd name="T110" fmla="*/ 129 w 158"/>
                    <a:gd name="T111" fmla="*/ 14 h 132"/>
                    <a:gd name="T112" fmla="*/ 135 w 158"/>
                    <a:gd name="T113" fmla="*/ 18 h 132"/>
                    <a:gd name="T114" fmla="*/ 139 w 158"/>
                    <a:gd name="T115" fmla="*/ 18 h 132"/>
                    <a:gd name="T116" fmla="*/ 145 w 158"/>
                    <a:gd name="T117" fmla="*/ 22 h 132"/>
                    <a:gd name="T118" fmla="*/ 153 w 158"/>
                    <a:gd name="T119" fmla="*/ 28 h 132"/>
                    <a:gd name="T120" fmla="*/ 163 w 158"/>
                    <a:gd name="T121" fmla="*/ 36 h 132"/>
                    <a:gd name="T122" fmla="*/ 184 w 158"/>
                    <a:gd name="T123" fmla="*/ 42 h 132"/>
                    <a:gd name="T124" fmla="*/ 187 w 158"/>
                    <a:gd name="T125" fmla="*/ 46 h 132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58"/>
                    <a:gd name="T190" fmla="*/ 0 h 132"/>
                    <a:gd name="T191" fmla="*/ 158 w 158"/>
                    <a:gd name="T192" fmla="*/ 132 h 132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58" h="132">
                      <a:moveTo>
                        <a:pt x="154" y="46"/>
                      </a:moveTo>
                      <a:lnTo>
                        <a:pt x="154" y="46"/>
                      </a:lnTo>
                      <a:lnTo>
                        <a:pt x="150" y="46"/>
                      </a:lnTo>
                      <a:lnTo>
                        <a:pt x="146" y="46"/>
                      </a:lnTo>
                      <a:lnTo>
                        <a:pt x="142" y="46"/>
                      </a:lnTo>
                      <a:lnTo>
                        <a:pt x="136" y="48"/>
                      </a:lnTo>
                      <a:lnTo>
                        <a:pt x="132" y="52"/>
                      </a:lnTo>
                      <a:lnTo>
                        <a:pt x="132" y="54"/>
                      </a:lnTo>
                      <a:lnTo>
                        <a:pt x="130" y="54"/>
                      </a:lnTo>
                      <a:lnTo>
                        <a:pt x="126" y="58"/>
                      </a:lnTo>
                      <a:lnTo>
                        <a:pt x="122" y="62"/>
                      </a:lnTo>
                      <a:lnTo>
                        <a:pt x="120" y="66"/>
                      </a:lnTo>
                      <a:lnTo>
                        <a:pt x="118" y="70"/>
                      </a:lnTo>
                      <a:lnTo>
                        <a:pt x="120" y="74"/>
                      </a:lnTo>
                      <a:lnTo>
                        <a:pt x="122" y="78"/>
                      </a:lnTo>
                      <a:lnTo>
                        <a:pt x="120" y="78"/>
                      </a:lnTo>
                      <a:lnTo>
                        <a:pt x="118" y="80"/>
                      </a:lnTo>
                      <a:lnTo>
                        <a:pt x="116" y="84"/>
                      </a:lnTo>
                      <a:lnTo>
                        <a:pt x="112" y="88"/>
                      </a:lnTo>
                      <a:lnTo>
                        <a:pt x="110" y="92"/>
                      </a:lnTo>
                      <a:lnTo>
                        <a:pt x="106" y="96"/>
                      </a:lnTo>
                      <a:lnTo>
                        <a:pt x="96" y="118"/>
                      </a:lnTo>
                      <a:lnTo>
                        <a:pt x="94" y="118"/>
                      </a:lnTo>
                      <a:lnTo>
                        <a:pt x="92" y="118"/>
                      </a:lnTo>
                      <a:lnTo>
                        <a:pt x="86" y="118"/>
                      </a:lnTo>
                      <a:lnTo>
                        <a:pt x="78" y="118"/>
                      </a:lnTo>
                      <a:lnTo>
                        <a:pt x="68" y="116"/>
                      </a:lnTo>
                      <a:lnTo>
                        <a:pt x="64" y="116"/>
                      </a:lnTo>
                      <a:lnTo>
                        <a:pt x="60" y="118"/>
                      </a:lnTo>
                      <a:lnTo>
                        <a:pt x="56" y="118"/>
                      </a:lnTo>
                      <a:lnTo>
                        <a:pt x="52" y="120"/>
                      </a:lnTo>
                      <a:lnTo>
                        <a:pt x="50" y="122"/>
                      </a:lnTo>
                      <a:lnTo>
                        <a:pt x="48" y="120"/>
                      </a:lnTo>
                      <a:lnTo>
                        <a:pt x="44" y="120"/>
                      </a:lnTo>
                      <a:lnTo>
                        <a:pt x="40" y="120"/>
                      </a:lnTo>
                      <a:lnTo>
                        <a:pt x="38" y="120"/>
                      </a:lnTo>
                      <a:lnTo>
                        <a:pt x="34" y="122"/>
                      </a:lnTo>
                      <a:lnTo>
                        <a:pt x="32" y="124"/>
                      </a:lnTo>
                      <a:lnTo>
                        <a:pt x="30" y="128"/>
                      </a:lnTo>
                      <a:lnTo>
                        <a:pt x="30" y="132"/>
                      </a:lnTo>
                      <a:lnTo>
                        <a:pt x="28" y="132"/>
                      </a:lnTo>
                      <a:lnTo>
                        <a:pt x="26" y="132"/>
                      </a:lnTo>
                      <a:lnTo>
                        <a:pt x="24" y="130"/>
                      </a:lnTo>
                      <a:lnTo>
                        <a:pt x="20" y="128"/>
                      </a:lnTo>
                      <a:lnTo>
                        <a:pt x="18" y="126"/>
                      </a:lnTo>
                      <a:lnTo>
                        <a:pt x="18" y="122"/>
                      </a:lnTo>
                      <a:lnTo>
                        <a:pt x="16" y="122"/>
                      </a:lnTo>
                      <a:lnTo>
                        <a:pt x="16" y="120"/>
                      </a:lnTo>
                      <a:lnTo>
                        <a:pt x="16" y="118"/>
                      </a:lnTo>
                      <a:lnTo>
                        <a:pt x="16" y="116"/>
                      </a:lnTo>
                      <a:lnTo>
                        <a:pt x="16" y="114"/>
                      </a:lnTo>
                      <a:lnTo>
                        <a:pt x="18" y="108"/>
                      </a:lnTo>
                      <a:lnTo>
                        <a:pt x="20" y="104"/>
                      </a:lnTo>
                      <a:lnTo>
                        <a:pt x="22" y="102"/>
                      </a:lnTo>
                      <a:lnTo>
                        <a:pt x="24" y="102"/>
                      </a:lnTo>
                      <a:lnTo>
                        <a:pt x="26" y="102"/>
                      </a:lnTo>
                      <a:lnTo>
                        <a:pt x="30" y="98"/>
                      </a:lnTo>
                      <a:lnTo>
                        <a:pt x="24" y="92"/>
                      </a:lnTo>
                      <a:lnTo>
                        <a:pt x="28" y="88"/>
                      </a:lnTo>
                      <a:lnTo>
                        <a:pt x="30" y="80"/>
                      </a:lnTo>
                      <a:lnTo>
                        <a:pt x="30" y="70"/>
                      </a:lnTo>
                      <a:lnTo>
                        <a:pt x="26" y="60"/>
                      </a:lnTo>
                      <a:lnTo>
                        <a:pt x="30" y="50"/>
                      </a:lnTo>
                      <a:lnTo>
                        <a:pt x="32" y="42"/>
                      </a:lnTo>
                      <a:lnTo>
                        <a:pt x="36" y="40"/>
                      </a:lnTo>
                      <a:lnTo>
                        <a:pt x="38" y="38"/>
                      </a:lnTo>
                      <a:lnTo>
                        <a:pt x="38" y="36"/>
                      </a:lnTo>
                      <a:lnTo>
                        <a:pt x="38" y="34"/>
                      </a:lnTo>
                      <a:lnTo>
                        <a:pt x="36" y="32"/>
                      </a:lnTo>
                      <a:lnTo>
                        <a:pt x="28" y="28"/>
                      </a:lnTo>
                      <a:lnTo>
                        <a:pt x="26" y="28"/>
                      </a:lnTo>
                      <a:lnTo>
                        <a:pt x="24" y="28"/>
                      </a:lnTo>
                      <a:lnTo>
                        <a:pt x="26" y="28"/>
                      </a:lnTo>
                      <a:lnTo>
                        <a:pt x="10" y="30"/>
                      </a:lnTo>
                      <a:lnTo>
                        <a:pt x="4" y="28"/>
                      </a:lnTo>
                      <a:lnTo>
                        <a:pt x="4" y="24"/>
                      </a:lnTo>
                      <a:lnTo>
                        <a:pt x="4" y="22"/>
                      </a:lnTo>
                      <a:lnTo>
                        <a:pt x="4" y="20"/>
                      </a:lnTo>
                      <a:lnTo>
                        <a:pt x="2" y="16"/>
                      </a:lnTo>
                      <a:lnTo>
                        <a:pt x="0" y="14"/>
                      </a:lnTo>
                      <a:lnTo>
                        <a:pt x="2" y="14"/>
                      </a:lnTo>
                      <a:lnTo>
                        <a:pt x="2" y="12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8" y="1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2" y="0"/>
                      </a:lnTo>
                      <a:lnTo>
                        <a:pt x="24" y="0"/>
                      </a:lnTo>
                      <a:lnTo>
                        <a:pt x="26" y="2"/>
                      </a:lnTo>
                      <a:lnTo>
                        <a:pt x="54" y="6"/>
                      </a:lnTo>
                      <a:lnTo>
                        <a:pt x="58" y="6"/>
                      </a:lnTo>
                      <a:lnTo>
                        <a:pt x="72" y="6"/>
                      </a:lnTo>
                      <a:lnTo>
                        <a:pt x="84" y="8"/>
                      </a:lnTo>
                      <a:lnTo>
                        <a:pt x="98" y="4"/>
                      </a:lnTo>
                      <a:lnTo>
                        <a:pt x="98" y="6"/>
                      </a:lnTo>
                      <a:lnTo>
                        <a:pt x="100" y="6"/>
                      </a:lnTo>
                      <a:lnTo>
                        <a:pt x="102" y="8"/>
                      </a:lnTo>
                      <a:lnTo>
                        <a:pt x="102" y="10"/>
                      </a:lnTo>
                      <a:lnTo>
                        <a:pt x="102" y="12"/>
                      </a:lnTo>
                      <a:lnTo>
                        <a:pt x="104" y="12"/>
                      </a:lnTo>
                      <a:lnTo>
                        <a:pt x="106" y="14"/>
                      </a:lnTo>
                      <a:lnTo>
                        <a:pt x="108" y="16"/>
                      </a:lnTo>
                      <a:lnTo>
                        <a:pt x="112" y="18"/>
                      </a:lnTo>
                      <a:lnTo>
                        <a:pt x="114" y="18"/>
                      </a:lnTo>
                      <a:lnTo>
                        <a:pt x="116" y="20"/>
                      </a:lnTo>
                      <a:lnTo>
                        <a:pt x="120" y="22"/>
                      </a:lnTo>
                      <a:lnTo>
                        <a:pt x="122" y="24"/>
                      </a:lnTo>
                      <a:lnTo>
                        <a:pt x="126" y="28"/>
                      </a:lnTo>
                      <a:lnTo>
                        <a:pt x="126" y="26"/>
                      </a:lnTo>
                      <a:lnTo>
                        <a:pt x="134" y="36"/>
                      </a:lnTo>
                      <a:lnTo>
                        <a:pt x="152" y="42"/>
                      </a:lnTo>
                      <a:lnTo>
                        <a:pt x="158" y="44"/>
                      </a:lnTo>
                      <a:lnTo>
                        <a:pt x="154" y="46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39" name="Freeform 221"/>
                <p:cNvSpPr>
                  <a:spLocks/>
                </p:cNvSpPr>
                <p:nvPr/>
              </p:nvSpPr>
              <p:spPr bwMode="gray">
                <a:xfrm>
                  <a:off x="2747" y="2152"/>
                  <a:ext cx="172" cy="146"/>
                </a:xfrm>
                <a:custGeom>
                  <a:avLst/>
                  <a:gdLst>
                    <a:gd name="T0" fmla="*/ 115 w 156"/>
                    <a:gd name="T1" fmla="*/ 14 h 146"/>
                    <a:gd name="T2" fmla="*/ 111 w 156"/>
                    <a:gd name="T3" fmla="*/ 16 h 146"/>
                    <a:gd name="T4" fmla="*/ 111 w 156"/>
                    <a:gd name="T5" fmla="*/ 16 h 146"/>
                    <a:gd name="T6" fmla="*/ 115 w 156"/>
                    <a:gd name="T7" fmla="*/ 18 h 146"/>
                    <a:gd name="T8" fmla="*/ 115 w 156"/>
                    <a:gd name="T9" fmla="*/ 20 h 146"/>
                    <a:gd name="T10" fmla="*/ 93 w 156"/>
                    <a:gd name="T11" fmla="*/ 28 h 146"/>
                    <a:gd name="T12" fmla="*/ 95 w 156"/>
                    <a:gd name="T13" fmla="*/ 32 h 146"/>
                    <a:gd name="T14" fmla="*/ 103 w 156"/>
                    <a:gd name="T15" fmla="*/ 38 h 146"/>
                    <a:gd name="T16" fmla="*/ 115 w 156"/>
                    <a:gd name="T17" fmla="*/ 46 h 146"/>
                    <a:gd name="T18" fmla="*/ 127 w 156"/>
                    <a:gd name="T19" fmla="*/ 52 h 146"/>
                    <a:gd name="T20" fmla="*/ 123 w 156"/>
                    <a:gd name="T21" fmla="*/ 56 h 146"/>
                    <a:gd name="T22" fmla="*/ 127 w 156"/>
                    <a:gd name="T23" fmla="*/ 62 h 146"/>
                    <a:gd name="T24" fmla="*/ 168 w 156"/>
                    <a:gd name="T25" fmla="*/ 90 h 146"/>
                    <a:gd name="T26" fmla="*/ 190 w 156"/>
                    <a:gd name="T27" fmla="*/ 120 h 146"/>
                    <a:gd name="T28" fmla="*/ 175 w 156"/>
                    <a:gd name="T29" fmla="*/ 118 h 146"/>
                    <a:gd name="T30" fmla="*/ 163 w 156"/>
                    <a:gd name="T31" fmla="*/ 122 h 146"/>
                    <a:gd name="T32" fmla="*/ 158 w 156"/>
                    <a:gd name="T33" fmla="*/ 134 h 146"/>
                    <a:gd name="T34" fmla="*/ 151 w 156"/>
                    <a:gd name="T35" fmla="*/ 146 h 146"/>
                    <a:gd name="T36" fmla="*/ 146 w 156"/>
                    <a:gd name="T37" fmla="*/ 134 h 146"/>
                    <a:gd name="T38" fmla="*/ 143 w 156"/>
                    <a:gd name="T39" fmla="*/ 132 h 146"/>
                    <a:gd name="T40" fmla="*/ 141 w 156"/>
                    <a:gd name="T41" fmla="*/ 130 h 146"/>
                    <a:gd name="T42" fmla="*/ 143 w 156"/>
                    <a:gd name="T43" fmla="*/ 128 h 146"/>
                    <a:gd name="T44" fmla="*/ 149 w 156"/>
                    <a:gd name="T45" fmla="*/ 112 h 146"/>
                    <a:gd name="T46" fmla="*/ 133 w 156"/>
                    <a:gd name="T47" fmla="*/ 106 h 146"/>
                    <a:gd name="T48" fmla="*/ 97 w 156"/>
                    <a:gd name="T49" fmla="*/ 84 h 146"/>
                    <a:gd name="T50" fmla="*/ 61 w 156"/>
                    <a:gd name="T51" fmla="*/ 54 h 146"/>
                    <a:gd name="T52" fmla="*/ 61 w 156"/>
                    <a:gd name="T53" fmla="*/ 50 h 146"/>
                    <a:gd name="T54" fmla="*/ 58 w 156"/>
                    <a:gd name="T55" fmla="*/ 44 h 146"/>
                    <a:gd name="T56" fmla="*/ 54 w 156"/>
                    <a:gd name="T57" fmla="*/ 40 h 146"/>
                    <a:gd name="T58" fmla="*/ 22 w 156"/>
                    <a:gd name="T59" fmla="*/ 48 h 146"/>
                    <a:gd name="T60" fmla="*/ 14 w 156"/>
                    <a:gd name="T61" fmla="*/ 48 h 146"/>
                    <a:gd name="T62" fmla="*/ 4 w 156"/>
                    <a:gd name="T63" fmla="*/ 34 h 146"/>
                    <a:gd name="T64" fmla="*/ 2 w 156"/>
                    <a:gd name="T65" fmla="*/ 32 h 146"/>
                    <a:gd name="T66" fmla="*/ 0 w 156"/>
                    <a:gd name="T67" fmla="*/ 22 h 146"/>
                    <a:gd name="T68" fmla="*/ 14 w 156"/>
                    <a:gd name="T69" fmla="*/ 22 h 146"/>
                    <a:gd name="T70" fmla="*/ 20 w 156"/>
                    <a:gd name="T71" fmla="*/ 24 h 146"/>
                    <a:gd name="T72" fmla="*/ 29 w 156"/>
                    <a:gd name="T73" fmla="*/ 12 h 146"/>
                    <a:gd name="T74" fmla="*/ 36 w 156"/>
                    <a:gd name="T75" fmla="*/ 10 h 146"/>
                    <a:gd name="T76" fmla="*/ 36 w 156"/>
                    <a:gd name="T77" fmla="*/ 14 h 146"/>
                    <a:gd name="T78" fmla="*/ 39 w 156"/>
                    <a:gd name="T79" fmla="*/ 16 h 146"/>
                    <a:gd name="T80" fmla="*/ 44 w 156"/>
                    <a:gd name="T81" fmla="*/ 14 h 146"/>
                    <a:gd name="T82" fmla="*/ 49 w 156"/>
                    <a:gd name="T83" fmla="*/ 12 h 146"/>
                    <a:gd name="T84" fmla="*/ 51 w 156"/>
                    <a:gd name="T85" fmla="*/ 10 h 146"/>
                    <a:gd name="T86" fmla="*/ 54 w 156"/>
                    <a:gd name="T87" fmla="*/ 8 h 146"/>
                    <a:gd name="T88" fmla="*/ 54 w 156"/>
                    <a:gd name="T89" fmla="*/ 10 h 146"/>
                    <a:gd name="T90" fmla="*/ 56 w 156"/>
                    <a:gd name="T91" fmla="*/ 12 h 146"/>
                    <a:gd name="T92" fmla="*/ 58 w 156"/>
                    <a:gd name="T93" fmla="*/ 10 h 146"/>
                    <a:gd name="T94" fmla="*/ 58 w 156"/>
                    <a:gd name="T95" fmla="*/ 8 h 146"/>
                    <a:gd name="T96" fmla="*/ 56 w 156"/>
                    <a:gd name="T97" fmla="*/ 4 h 146"/>
                    <a:gd name="T98" fmla="*/ 58 w 156"/>
                    <a:gd name="T99" fmla="*/ 4 h 146"/>
                    <a:gd name="T100" fmla="*/ 61 w 156"/>
                    <a:gd name="T101" fmla="*/ 2 h 146"/>
                    <a:gd name="T102" fmla="*/ 66 w 156"/>
                    <a:gd name="T103" fmla="*/ 0 h 146"/>
                    <a:gd name="T104" fmla="*/ 71 w 156"/>
                    <a:gd name="T105" fmla="*/ 0 h 146"/>
                    <a:gd name="T106" fmla="*/ 75 w 156"/>
                    <a:gd name="T107" fmla="*/ 0 h 146"/>
                    <a:gd name="T108" fmla="*/ 80 w 156"/>
                    <a:gd name="T109" fmla="*/ 0 h 146"/>
                    <a:gd name="T110" fmla="*/ 87 w 156"/>
                    <a:gd name="T111" fmla="*/ 0 h 146"/>
                    <a:gd name="T112" fmla="*/ 90 w 156"/>
                    <a:gd name="T113" fmla="*/ 4 h 146"/>
                    <a:gd name="T114" fmla="*/ 97 w 156"/>
                    <a:gd name="T115" fmla="*/ 8 h 146"/>
                    <a:gd name="T116" fmla="*/ 107 w 156"/>
                    <a:gd name="T117" fmla="*/ 12 h 146"/>
                    <a:gd name="T118" fmla="*/ 115 w 156"/>
                    <a:gd name="T119" fmla="*/ 14 h 14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56"/>
                    <a:gd name="T181" fmla="*/ 0 h 146"/>
                    <a:gd name="T182" fmla="*/ 156 w 156"/>
                    <a:gd name="T183" fmla="*/ 146 h 14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56" h="146">
                      <a:moveTo>
                        <a:pt x="94" y="14"/>
                      </a:moveTo>
                      <a:lnTo>
                        <a:pt x="94" y="14"/>
                      </a:lnTo>
                      <a:lnTo>
                        <a:pt x="92" y="16"/>
                      </a:lnTo>
                      <a:lnTo>
                        <a:pt x="94" y="18"/>
                      </a:lnTo>
                      <a:lnTo>
                        <a:pt x="94" y="20"/>
                      </a:lnTo>
                      <a:lnTo>
                        <a:pt x="84" y="24"/>
                      </a:lnTo>
                      <a:lnTo>
                        <a:pt x="76" y="28"/>
                      </a:lnTo>
                      <a:lnTo>
                        <a:pt x="78" y="32"/>
                      </a:lnTo>
                      <a:lnTo>
                        <a:pt x="82" y="34"/>
                      </a:lnTo>
                      <a:lnTo>
                        <a:pt x="84" y="38"/>
                      </a:lnTo>
                      <a:lnTo>
                        <a:pt x="88" y="42"/>
                      </a:lnTo>
                      <a:lnTo>
                        <a:pt x="94" y="46"/>
                      </a:lnTo>
                      <a:lnTo>
                        <a:pt x="98" y="50"/>
                      </a:lnTo>
                      <a:lnTo>
                        <a:pt x="104" y="52"/>
                      </a:lnTo>
                      <a:lnTo>
                        <a:pt x="102" y="56"/>
                      </a:lnTo>
                      <a:lnTo>
                        <a:pt x="104" y="58"/>
                      </a:lnTo>
                      <a:lnTo>
                        <a:pt x="104" y="62"/>
                      </a:lnTo>
                      <a:lnTo>
                        <a:pt x="108" y="64"/>
                      </a:lnTo>
                      <a:lnTo>
                        <a:pt x="138" y="90"/>
                      </a:lnTo>
                      <a:lnTo>
                        <a:pt x="148" y="102"/>
                      </a:lnTo>
                      <a:lnTo>
                        <a:pt x="156" y="120"/>
                      </a:lnTo>
                      <a:lnTo>
                        <a:pt x="152" y="126"/>
                      </a:lnTo>
                      <a:lnTo>
                        <a:pt x="144" y="118"/>
                      </a:lnTo>
                      <a:lnTo>
                        <a:pt x="138" y="118"/>
                      </a:lnTo>
                      <a:lnTo>
                        <a:pt x="134" y="122"/>
                      </a:lnTo>
                      <a:lnTo>
                        <a:pt x="138" y="132"/>
                      </a:lnTo>
                      <a:lnTo>
                        <a:pt x="130" y="134"/>
                      </a:lnTo>
                      <a:lnTo>
                        <a:pt x="130" y="142"/>
                      </a:lnTo>
                      <a:lnTo>
                        <a:pt x="124" y="146"/>
                      </a:lnTo>
                      <a:lnTo>
                        <a:pt x="118" y="142"/>
                      </a:lnTo>
                      <a:lnTo>
                        <a:pt x="120" y="134"/>
                      </a:lnTo>
                      <a:lnTo>
                        <a:pt x="118" y="132"/>
                      </a:lnTo>
                      <a:lnTo>
                        <a:pt x="116" y="130"/>
                      </a:lnTo>
                      <a:lnTo>
                        <a:pt x="116" y="128"/>
                      </a:lnTo>
                      <a:lnTo>
                        <a:pt x="118" y="128"/>
                      </a:lnTo>
                      <a:lnTo>
                        <a:pt x="122" y="128"/>
                      </a:lnTo>
                      <a:lnTo>
                        <a:pt x="122" y="112"/>
                      </a:lnTo>
                      <a:lnTo>
                        <a:pt x="114" y="110"/>
                      </a:lnTo>
                      <a:lnTo>
                        <a:pt x="110" y="106"/>
                      </a:lnTo>
                      <a:lnTo>
                        <a:pt x="88" y="92"/>
                      </a:lnTo>
                      <a:lnTo>
                        <a:pt x="80" y="84"/>
                      </a:lnTo>
                      <a:lnTo>
                        <a:pt x="74" y="74"/>
                      </a:lnTo>
                      <a:lnTo>
                        <a:pt x="50" y="54"/>
                      </a:lnTo>
                      <a:lnTo>
                        <a:pt x="50" y="52"/>
                      </a:lnTo>
                      <a:lnTo>
                        <a:pt x="50" y="50"/>
                      </a:lnTo>
                      <a:lnTo>
                        <a:pt x="50" y="48"/>
                      </a:lnTo>
                      <a:lnTo>
                        <a:pt x="48" y="44"/>
                      </a:lnTo>
                      <a:lnTo>
                        <a:pt x="46" y="42"/>
                      </a:lnTo>
                      <a:lnTo>
                        <a:pt x="44" y="40"/>
                      </a:lnTo>
                      <a:lnTo>
                        <a:pt x="38" y="38"/>
                      </a:lnTo>
                      <a:lnTo>
                        <a:pt x="18" y="48"/>
                      </a:lnTo>
                      <a:lnTo>
                        <a:pt x="12" y="48"/>
                      </a:lnTo>
                      <a:lnTo>
                        <a:pt x="12" y="42"/>
                      </a:lnTo>
                      <a:lnTo>
                        <a:pt x="4" y="34"/>
                      </a:lnTo>
                      <a:lnTo>
                        <a:pt x="2" y="32"/>
                      </a:lnTo>
                      <a:lnTo>
                        <a:pt x="0" y="28"/>
                      </a:lnTo>
                      <a:lnTo>
                        <a:pt x="0" y="22"/>
                      </a:lnTo>
                      <a:lnTo>
                        <a:pt x="10" y="22"/>
                      </a:lnTo>
                      <a:lnTo>
                        <a:pt x="12" y="22"/>
                      </a:lnTo>
                      <a:lnTo>
                        <a:pt x="14" y="24"/>
                      </a:lnTo>
                      <a:lnTo>
                        <a:pt x="16" y="24"/>
                      </a:lnTo>
                      <a:lnTo>
                        <a:pt x="28" y="16"/>
                      </a:lnTo>
                      <a:lnTo>
                        <a:pt x="24" y="12"/>
                      </a:lnTo>
                      <a:lnTo>
                        <a:pt x="30" y="10"/>
                      </a:lnTo>
                      <a:lnTo>
                        <a:pt x="30" y="12"/>
                      </a:lnTo>
                      <a:lnTo>
                        <a:pt x="30" y="14"/>
                      </a:lnTo>
                      <a:lnTo>
                        <a:pt x="32" y="16"/>
                      </a:lnTo>
                      <a:lnTo>
                        <a:pt x="34" y="14"/>
                      </a:lnTo>
                      <a:lnTo>
                        <a:pt x="36" y="14"/>
                      </a:lnTo>
                      <a:lnTo>
                        <a:pt x="40" y="12"/>
                      </a:lnTo>
                      <a:lnTo>
                        <a:pt x="40" y="10"/>
                      </a:lnTo>
                      <a:lnTo>
                        <a:pt x="42" y="10"/>
                      </a:lnTo>
                      <a:lnTo>
                        <a:pt x="46" y="6"/>
                      </a:lnTo>
                      <a:lnTo>
                        <a:pt x="44" y="8"/>
                      </a:lnTo>
                      <a:lnTo>
                        <a:pt x="44" y="10"/>
                      </a:lnTo>
                      <a:lnTo>
                        <a:pt x="46" y="12"/>
                      </a:lnTo>
                      <a:lnTo>
                        <a:pt x="48" y="12"/>
                      </a:lnTo>
                      <a:lnTo>
                        <a:pt x="48" y="10"/>
                      </a:lnTo>
                      <a:lnTo>
                        <a:pt x="48" y="8"/>
                      </a:lnTo>
                      <a:lnTo>
                        <a:pt x="48" y="6"/>
                      </a:lnTo>
                      <a:lnTo>
                        <a:pt x="46" y="4"/>
                      </a:lnTo>
                      <a:lnTo>
                        <a:pt x="48" y="4"/>
                      </a:lnTo>
                      <a:lnTo>
                        <a:pt x="50" y="4"/>
                      </a:lnTo>
                      <a:lnTo>
                        <a:pt x="50" y="2"/>
                      </a:lnTo>
                      <a:lnTo>
                        <a:pt x="52" y="2"/>
                      </a:lnTo>
                      <a:lnTo>
                        <a:pt x="54" y="0"/>
                      </a:lnTo>
                      <a:lnTo>
                        <a:pt x="58" y="0"/>
                      </a:lnTo>
                      <a:lnTo>
                        <a:pt x="62" y="0"/>
                      </a:lnTo>
                      <a:lnTo>
                        <a:pt x="64" y="0"/>
                      </a:lnTo>
                      <a:lnTo>
                        <a:pt x="66" y="0"/>
                      </a:lnTo>
                      <a:lnTo>
                        <a:pt x="70" y="0"/>
                      </a:lnTo>
                      <a:lnTo>
                        <a:pt x="72" y="0"/>
                      </a:lnTo>
                      <a:lnTo>
                        <a:pt x="74" y="4"/>
                      </a:lnTo>
                      <a:lnTo>
                        <a:pt x="76" y="6"/>
                      </a:lnTo>
                      <a:lnTo>
                        <a:pt x="80" y="8"/>
                      </a:lnTo>
                      <a:lnTo>
                        <a:pt x="84" y="10"/>
                      </a:lnTo>
                      <a:lnTo>
                        <a:pt x="88" y="12"/>
                      </a:lnTo>
                      <a:lnTo>
                        <a:pt x="92" y="12"/>
                      </a:lnTo>
                      <a:lnTo>
                        <a:pt x="94" y="1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40" name="Freeform 222"/>
                <p:cNvSpPr>
                  <a:spLocks/>
                </p:cNvSpPr>
                <p:nvPr/>
              </p:nvSpPr>
              <p:spPr bwMode="gray">
                <a:xfrm>
                  <a:off x="2828" y="2288"/>
                  <a:ext cx="47" cy="24"/>
                </a:xfrm>
                <a:custGeom>
                  <a:avLst/>
                  <a:gdLst>
                    <a:gd name="T0" fmla="*/ 8 w 42"/>
                    <a:gd name="T1" fmla="*/ 4 h 24"/>
                    <a:gd name="T2" fmla="*/ 0 w 42"/>
                    <a:gd name="T3" fmla="*/ 6 h 24"/>
                    <a:gd name="T4" fmla="*/ 0 w 42"/>
                    <a:gd name="T5" fmla="*/ 6 h 24"/>
                    <a:gd name="T6" fmla="*/ 0 w 42"/>
                    <a:gd name="T7" fmla="*/ 6 h 24"/>
                    <a:gd name="T8" fmla="*/ 0 w 42"/>
                    <a:gd name="T9" fmla="*/ 8 h 24"/>
                    <a:gd name="T10" fmla="*/ 2 w 42"/>
                    <a:gd name="T11" fmla="*/ 10 h 24"/>
                    <a:gd name="T12" fmla="*/ 28 w 42"/>
                    <a:gd name="T13" fmla="*/ 16 h 24"/>
                    <a:gd name="T14" fmla="*/ 28 w 42"/>
                    <a:gd name="T15" fmla="*/ 16 h 24"/>
                    <a:gd name="T16" fmla="*/ 30 w 42"/>
                    <a:gd name="T17" fmla="*/ 20 h 24"/>
                    <a:gd name="T18" fmla="*/ 32 w 42"/>
                    <a:gd name="T19" fmla="*/ 22 h 24"/>
                    <a:gd name="T20" fmla="*/ 35 w 42"/>
                    <a:gd name="T21" fmla="*/ 24 h 24"/>
                    <a:gd name="T22" fmla="*/ 38 w 42"/>
                    <a:gd name="T23" fmla="*/ 22 h 24"/>
                    <a:gd name="T24" fmla="*/ 43 w 42"/>
                    <a:gd name="T25" fmla="*/ 20 h 24"/>
                    <a:gd name="T26" fmla="*/ 48 w 42"/>
                    <a:gd name="T27" fmla="*/ 18 h 24"/>
                    <a:gd name="T28" fmla="*/ 48 w 42"/>
                    <a:gd name="T29" fmla="*/ 18 h 24"/>
                    <a:gd name="T30" fmla="*/ 48 w 42"/>
                    <a:gd name="T31" fmla="*/ 16 h 24"/>
                    <a:gd name="T32" fmla="*/ 48 w 42"/>
                    <a:gd name="T33" fmla="*/ 14 h 24"/>
                    <a:gd name="T34" fmla="*/ 48 w 42"/>
                    <a:gd name="T35" fmla="*/ 12 h 24"/>
                    <a:gd name="T36" fmla="*/ 45 w 42"/>
                    <a:gd name="T37" fmla="*/ 12 h 24"/>
                    <a:gd name="T38" fmla="*/ 50 w 42"/>
                    <a:gd name="T39" fmla="*/ 4 h 24"/>
                    <a:gd name="T40" fmla="*/ 50 w 42"/>
                    <a:gd name="T41" fmla="*/ 4 h 24"/>
                    <a:gd name="T42" fmla="*/ 53 w 42"/>
                    <a:gd name="T43" fmla="*/ 2 h 24"/>
                    <a:gd name="T44" fmla="*/ 53 w 42"/>
                    <a:gd name="T45" fmla="*/ 2 h 24"/>
                    <a:gd name="T46" fmla="*/ 50 w 42"/>
                    <a:gd name="T47" fmla="*/ 0 h 24"/>
                    <a:gd name="T48" fmla="*/ 48 w 42"/>
                    <a:gd name="T49" fmla="*/ 0 h 24"/>
                    <a:gd name="T50" fmla="*/ 45 w 42"/>
                    <a:gd name="T51" fmla="*/ 0 h 24"/>
                    <a:gd name="T52" fmla="*/ 43 w 42"/>
                    <a:gd name="T53" fmla="*/ 2 h 24"/>
                    <a:gd name="T54" fmla="*/ 40 w 42"/>
                    <a:gd name="T55" fmla="*/ 2 h 24"/>
                    <a:gd name="T56" fmla="*/ 35 w 42"/>
                    <a:gd name="T57" fmla="*/ 4 h 24"/>
                    <a:gd name="T58" fmla="*/ 32 w 42"/>
                    <a:gd name="T59" fmla="*/ 4 h 24"/>
                    <a:gd name="T60" fmla="*/ 28 w 42"/>
                    <a:gd name="T61" fmla="*/ 4 h 24"/>
                    <a:gd name="T62" fmla="*/ 22 w 42"/>
                    <a:gd name="T63" fmla="*/ 4 h 24"/>
                    <a:gd name="T64" fmla="*/ 15 w 42"/>
                    <a:gd name="T65" fmla="*/ 4 h 24"/>
                    <a:gd name="T66" fmla="*/ 10 w 42"/>
                    <a:gd name="T67" fmla="*/ 4 h 24"/>
                    <a:gd name="T68" fmla="*/ 8 w 42"/>
                    <a:gd name="T69" fmla="*/ 4 h 24"/>
                    <a:gd name="T70" fmla="*/ 8 w 42"/>
                    <a:gd name="T71" fmla="*/ 4 h 2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2"/>
                    <a:gd name="T109" fmla="*/ 0 h 24"/>
                    <a:gd name="T110" fmla="*/ 42 w 42"/>
                    <a:gd name="T111" fmla="*/ 24 h 2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2" h="24">
                      <a:moveTo>
                        <a:pt x="6" y="4"/>
                      </a:move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22" y="16"/>
                      </a:lnTo>
                      <a:lnTo>
                        <a:pt x="24" y="20"/>
                      </a:lnTo>
                      <a:lnTo>
                        <a:pt x="26" y="22"/>
                      </a:lnTo>
                      <a:lnTo>
                        <a:pt x="28" y="24"/>
                      </a:lnTo>
                      <a:lnTo>
                        <a:pt x="30" y="22"/>
                      </a:lnTo>
                      <a:lnTo>
                        <a:pt x="34" y="20"/>
                      </a:lnTo>
                      <a:lnTo>
                        <a:pt x="38" y="18"/>
                      </a:lnTo>
                      <a:lnTo>
                        <a:pt x="38" y="16"/>
                      </a:lnTo>
                      <a:lnTo>
                        <a:pt x="38" y="14"/>
                      </a:lnTo>
                      <a:lnTo>
                        <a:pt x="38" y="12"/>
                      </a:lnTo>
                      <a:lnTo>
                        <a:pt x="36" y="12"/>
                      </a:lnTo>
                      <a:lnTo>
                        <a:pt x="40" y="4"/>
                      </a:lnTo>
                      <a:lnTo>
                        <a:pt x="42" y="2"/>
                      </a:lnTo>
                      <a:lnTo>
                        <a:pt x="40" y="0"/>
                      </a:lnTo>
                      <a:lnTo>
                        <a:pt x="38" y="0"/>
                      </a:lnTo>
                      <a:lnTo>
                        <a:pt x="36" y="0"/>
                      </a:lnTo>
                      <a:lnTo>
                        <a:pt x="34" y="2"/>
                      </a:lnTo>
                      <a:lnTo>
                        <a:pt x="32" y="2"/>
                      </a:lnTo>
                      <a:lnTo>
                        <a:pt x="28" y="4"/>
                      </a:lnTo>
                      <a:lnTo>
                        <a:pt x="26" y="4"/>
                      </a:lnTo>
                      <a:lnTo>
                        <a:pt x="22" y="4"/>
                      </a:lnTo>
                      <a:lnTo>
                        <a:pt x="18" y="4"/>
                      </a:lnTo>
                      <a:lnTo>
                        <a:pt x="12" y="4"/>
                      </a:lnTo>
                      <a:lnTo>
                        <a:pt x="8" y="4"/>
                      </a:lnTo>
                      <a:lnTo>
                        <a:pt x="6" y="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41" name="Freeform 223"/>
                <p:cNvSpPr>
                  <a:spLocks/>
                </p:cNvSpPr>
                <p:nvPr/>
              </p:nvSpPr>
              <p:spPr bwMode="gray">
                <a:xfrm>
                  <a:off x="2773" y="2236"/>
                  <a:ext cx="22" cy="42"/>
                </a:xfrm>
                <a:custGeom>
                  <a:avLst/>
                  <a:gdLst>
                    <a:gd name="T0" fmla="*/ 16 w 20"/>
                    <a:gd name="T1" fmla="*/ 0 h 42"/>
                    <a:gd name="T2" fmla="*/ 16 w 20"/>
                    <a:gd name="T3" fmla="*/ 2 h 42"/>
                    <a:gd name="T4" fmla="*/ 14 w 20"/>
                    <a:gd name="T5" fmla="*/ 2 h 42"/>
                    <a:gd name="T6" fmla="*/ 12 w 20"/>
                    <a:gd name="T7" fmla="*/ 4 h 42"/>
                    <a:gd name="T8" fmla="*/ 10 w 20"/>
                    <a:gd name="T9" fmla="*/ 6 h 42"/>
                    <a:gd name="T10" fmla="*/ 4 w 20"/>
                    <a:gd name="T11" fmla="*/ 6 h 42"/>
                    <a:gd name="T12" fmla="*/ 2 w 20"/>
                    <a:gd name="T13" fmla="*/ 6 h 42"/>
                    <a:gd name="T14" fmla="*/ 2 w 20"/>
                    <a:gd name="T15" fmla="*/ 4 h 42"/>
                    <a:gd name="T16" fmla="*/ 0 w 20"/>
                    <a:gd name="T17" fmla="*/ 4 h 42"/>
                    <a:gd name="T18" fmla="*/ 0 w 20"/>
                    <a:gd name="T19" fmla="*/ 4 h 42"/>
                    <a:gd name="T20" fmla="*/ 2 w 20"/>
                    <a:gd name="T21" fmla="*/ 8 h 42"/>
                    <a:gd name="T22" fmla="*/ 2 w 20"/>
                    <a:gd name="T23" fmla="*/ 12 h 42"/>
                    <a:gd name="T24" fmla="*/ 2 w 20"/>
                    <a:gd name="T25" fmla="*/ 16 h 42"/>
                    <a:gd name="T26" fmla="*/ 0 w 20"/>
                    <a:gd name="T27" fmla="*/ 20 h 42"/>
                    <a:gd name="T28" fmla="*/ 0 w 20"/>
                    <a:gd name="T29" fmla="*/ 38 h 42"/>
                    <a:gd name="T30" fmla="*/ 0 w 20"/>
                    <a:gd name="T31" fmla="*/ 38 h 42"/>
                    <a:gd name="T32" fmla="*/ 4 w 20"/>
                    <a:gd name="T33" fmla="*/ 40 h 42"/>
                    <a:gd name="T34" fmla="*/ 10 w 20"/>
                    <a:gd name="T35" fmla="*/ 40 h 42"/>
                    <a:gd name="T36" fmla="*/ 14 w 20"/>
                    <a:gd name="T37" fmla="*/ 42 h 42"/>
                    <a:gd name="T38" fmla="*/ 14 w 20"/>
                    <a:gd name="T39" fmla="*/ 38 h 42"/>
                    <a:gd name="T40" fmla="*/ 14 w 20"/>
                    <a:gd name="T41" fmla="*/ 36 h 42"/>
                    <a:gd name="T42" fmla="*/ 16 w 20"/>
                    <a:gd name="T43" fmla="*/ 36 h 42"/>
                    <a:gd name="T44" fmla="*/ 20 w 20"/>
                    <a:gd name="T45" fmla="*/ 34 h 42"/>
                    <a:gd name="T46" fmla="*/ 22 w 20"/>
                    <a:gd name="T47" fmla="*/ 34 h 42"/>
                    <a:gd name="T48" fmla="*/ 22 w 20"/>
                    <a:gd name="T49" fmla="*/ 20 h 42"/>
                    <a:gd name="T50" fmla="*/ 22 w 20"/>
                    <a:gd name="T51" fmla="*/ 18 h 42"/>
                    <a:gd name="T52" fmla="*/ 24 w 20"/>
                    <a:gd name="T53" fmla="*/ 16 h 42"/>
                    <a:gd name="T54" fmla="*/ 24 w 20"/>
                    <a:gd name="T55" fmla="*/ 16 h 42"/>
                    <a:gd name="T56" fmla="*/ 24 w 20"/>
                    <a:gd name="T57" fmla="*/ 14 h 42"/>
                    <a:gd name="T58" fmla="*/ 24 w 20"/>
                    <a:gd name="T59" fmla="*/ 10 h 42"/>
                    <a:gd name="T60" fmla="*/ 24 w 20"/>
                    <a:gd name="T61" fmla="*/ 6 h 42"/>
                    <a:gd name="T62" fmla="*/ 22 w 20"/>
                    <a:gd name="T63" fmla="*/ 4 h 42"/>
                    <a:gd name="T64" fmla="*/ 16 w 20"/>
                    <a:gd name="T65" fmla="*/ 0 h 42"/>
                    <a:gd name="T66" fmla="*/ 16 w 20"/>
                    <a:gd name="T67" fmla="*/ 0 h 4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0"/>
                    <a:gd name="T103" fmla="*/ 0 h 42"/>
                    <a:gd name="T104" fmla="*/ 20 w 20"/>
                    <a:gd name="T105" fmla="*/ 42 h 4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0" h="42">
                      <a:moveTo>
                        <a:pt x="14" y="0"/>
                      </a:moveTo>
                      <a:lnTo>
                        <a:pt x="14" y="2"/>
                      </a:lnTo>
                      <a:lnTo>
                        <a:pt x="12" y="2"/>
                      </a:lnTo>
                      <a:lnTo>
                        <a:pt x="10" y="4"/>
                      </a:lnTo>
                      <a:lnTo>
                        <a:pt x="8" y="6"/>
                      </a:lnTo>
                      <a:lnTo>
                        <a:pt x="4" y="6"/>
                      </a:lnTo>
                      <a:lnTo>
                        <a:pt x="2" y="6"/>
                      </a:lnTo>
                      <a:lnTo>
                        <a:pt x="2" y="4"/>
                      </a:lnTo>
                      <a:lnTo>
                        <a:pt x="0" y="4"/>
                      </a:lnTo>
                      <a:lnTo>
                        <a:pt x="2" y="8"/>
                      </a:lnTo>
                      <a:lnTo>
                        <a:pt x="2" y="12"/>
                      </a:lnTo>
                      <a:lnTo>
                        <a:pt x="2" y="16"/>
                      </a:lnTo>
                      <a:lnTo>
                        <a:pt x="0" y="20"/>
                      </a:lnTo>
                      <a:lnTo>
                        <a:pt x="0" y="38"/>
                      </a:lnTo>
                      <a:lnTo>
                        <a:pt x="4" y="40"/>
                      </a:lnTo>
                      <a:lnTo>
                        <a:pt x="8" y="40"/>
                      </a:lnTo>
                      <a:lnTo>
                        <a:pt x="12" y="42"/>
                      </a:lnTo>
                      <a:lnTo>
                        <a:pt x="12" y="38"/>
                      </a:lnTo>
                      <a:lnTo>
                        <a:pt x="12" y="36"/>
                      </a:lnTo>
                      <a:lnTo>
                        <a:pt x="14" y="36"/>
                      </a:lnTo>
                      <a:lnTo>
                        <a:pt x="16" y="34"/>
                      </a:lnTo>
                      <a:lnTo>
                        <a:pt x="18" y="34"/>
                      </a:lnTo>
                      <a:lnTo>
                        <a:pt x="18" y="20"/>
                      </a:lnTo>
                      <a:lnTo>
                        <a:pt x="18" y="18"/>
                      </a:lnTo>
                      <a:lnTo>
                        <a:pt x="20" y="16"/>
                      </a:lnTo>
                      <a:lnTo>
                        <a:pt x="20" y="14"/>
                      </a:lnTo>
                      <a:lnTo>
                        <a:pt x="20" y="10"/>
                      </a:lnTo>
                      <a:lnTo>
                        <a:pt x="20" y="6"/>
                      </a:lnTo>
                      <a:lnTo>
                        <a:pt x="18" y="4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42" name="Freeform 224"/>
                <p:cNvSpPr>
                  <a:spLocks/>
                </p:cNvSpPr>
                <p:nvPr/>
              </p:nvSpPr>
              <p:spPr bwMode="gray">
                <a:xfrm>
                  <a:off x="2778" y="2204"/>
                  <a:ext cx="20" cy="28"/>
                </a:xfrm>
                <a:custGeom>
                  <a:avLst/>
                  <a:gdLst>
                    <a:gd name="T0" fmla="*/ 10 w 18"/>
                    <a:gd name="T1" fmla="*/ 4 h 28"/>
                    <a:gd name="T2" fmla="*/ 8 w 18"/>
                    <a:gd name="T3" fmla="*/ 4 h 28"/>
                    <a:gd name="T4" fmla="*/ 8 w 18"/>
                    <a:gd name="T5" fmla="*/ 4 h 28"/>
                    <a:gd name="T6" fmla="*/ 4 w 18"/>
                    <a:gd name="T7" fmla="*/ 4 h 28"/>
                    <a:gd name="T8" fmla="*/ 2 w 18"/>
                    <a:gd name="T9" fmla="*/ 6 h 28"/>
                    <a:gd name="T10" fmla="*/ 0 w 18"/>
                    <a:gd name="T11" fmla="*/ 8 h 28"/>
                    <a:gd name="T12" fmla="*/ 2 w 18"/>
                    <a:gd name="T13" fmla="*/ 10 h 28"/>
                    <a:gd name="T14" fmla="*/ 2 w 18"/>
                    <a:gd name="T15" fmla="*/ 12 h 28"/>
                    <a:gd name="T16" fmla="*/ 2 w 18"/>
                    <a:gd name="T17" fmla="*/ 16 h 28"/>
                    <a:gd name="T18" fmla="*/ 4 w 18"/>
                    <a:gd name="T19" fmla="*/ 20 h 28"/>
                    <a:gd name="T20" fmla="*/ 8 w 18"/>
                    <a:gd name="T21" fmla="*/ 22 h 28"/>
                    <a:gd name="T22" fmla="*/ 14 w 18"/>
                    <a:gd name="T23" fmla="*/ 28 h 28"/>
                    <a:gd name="T24" fmla="*/ 14 w 18"/>
                    <a:gd name="T25" fmla="*/ 28 h 28"/>
                    <a:gd name="T26" fmla="*/ 18 w 18"/>
                    <a:gd name="T27" fmla="*/ 24 h 28"/>
                    <a:gd name="T28" fmla="*/ 18 w 18"/>
                    <a:gd name="T29" fmla="*/ 22 h 28"/>
                    <a:gd name="T30" fmla="*/ 20 w 18"/>
                    <a:gd name="T31" fmla="*/ 18 h 28"/>
                    <a:gd name="T32" fmla="*/ 22 w 18"/>
                    <a:gd name="T33" fmla="*/ 18 h 28"/>
                    <a:gd name="T34" fmla="*/ 22 w 18"/>
                    <a:gd name="T35" fmla="*/ 16 h 28"/>
                    <a:gd name="T36" fmla="*/ 22 w 18"/>
                    <a:gd name="T37" fmla="*/ 14 h 28"/>
                    <a:gd name="T38" fmla="*/ 20 w 18"/>
                    <a:gd name="T39" fmla="*/ 10 h 28"/>
                    <a:gd name="T40" fmla="*/ 20 w 18"/>
                    <a:gd name="T41" fmla="*/ 6 h 28"/>
                    <a:gd name="T42" fmla="*/ 18 w 18"/>
                    <a:gd name="T43" fmla="*/ 4 h 28"/>
                    <a:gd name="T44" fmla="*/ 12 w 18"/>
                    <a:gd name="T45" fmla="*/ 0 h 28"/>
                    <a:gd name="T46" fmla="*/ 10 w 18"/>
                    <a:gd name="T47" fmla="*/ 4 h 28"/>
                    <a:gd name="T48" fmla="*/ 10 w 18"/>
                    <a:gd name="T49" fmla="*/ 4 h 28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8"/>
                    <a:gd name="T76" fmla="*/ 0 h 28"/>
                    <a:gd name="T77" fmla="*/ 18 w 18"/>
                    <a:gd name="T78" fmla="*/ 28 h 28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8" h="28">
                      <a:moveTo>
                        <a:pt x="8" y="4"/>
                      </a:moveTo>
                      <a:lnTo>
                        <a:pt x="6" y="4"/>
                      </a:lnTo>
                      <a:lnTo>
                        <a:pt x="4" y="4"/>
                      </a:lnTo>
                      <a:lnTo>
                        <a:pt x="2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2" y="12"/>
                      </a:lnTo>
                      <a:lnTo>
                        <a:pt x="2" y="16"/>
                      </a:lnTo>
                      <a:lnTo>
                        <a:pt x="4" y="20"/>
                      </a:lnTo>
                      <a:lnTo>
                        <a:pt x="6" y="22"/>
                      </a:lnTo>
                      <a:lnTo>
                        <a:pt x="12" y="28"/>
                      </a:lnTo>
                      <a:lnTo>
                        <a:pt x="14" y="24"/>
                      </a:lnTo>
                      <a:lnTo>
                        <a:pt x="14" y="22"/>
                      </a:lnTo>
                      <a:lnTo>
                        <a:pt x="16" y="18"/>
                      </a:lnTo>
                      <a:lnTo>
                        <a:pt x="18" y="18"/>
                      </a:lnTo>
                      <a:lnTo>
                        <a:pt x="18" y="16"/>
                      </a:lnTo>
                      <a:lnTo>
                        <a:pt x="18" y="14"/>
                      </a:lnTo>
                      <a:lnTo>
                        <a:pt x="16" y="10"/>
                      </a:lnTo>
                      <a:lnTo>
                        <a:pt x="16" y="6"/>
                      </a:lnTo>
                      <a:lnTo>
                        <a:pt x="14" y="4"/>
                      </a:lnTo>
                      <a:lnTo>
                        <a:pt x="10" y="0"/>
                      </a:lnTo>
                      <a:lnTo>
                        <a:pt x="8" y="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43" name="Freeform 225"/>
                <p:cNvSpPr>
                  <a:spLocks/>
                </p:cNvSpPr>
                <p:nvPr/>
              </p:nvSpPr>
              <p:spPr bwMode="gray">
                <a:xfrm>
                  <a:off x="2789" y="2096"/>
                  <a:ext cx="112" cy="60"/>
                </a:xfrm>
                <a:custGeom>
                  <a:avLst/>
                  <a:gdLst>
                    <a:gd name="T0" fmla="*/ 41 w 102"/>
                    <a:gd name="T1" fmla="*/ 58 h 60"/>
                    <a:gd name="T2" fmla="*/ 38 w 102"/>
                    <a:gd name="T3" fmla="*/ 56 h 60"/>
                    <a:gd name="T4" fmla="*/ 34 w 102"/>
                    <a:gd name="T5" fmla="*/ 56 h 60"/>
                    <a:gd name="T6" fmla="*/ 24 w 102"/>
                    <a:gd name="T7" fmla="*/ 56 h 60"/>
                    <a:gd name="T8" fmla="*/ 20 w 102"/>
                    <a:gd name="T9" fmla="*/ 56 h 60"/>
                    <a:gd name="T10" fmla="*/ 14 w 102"/>
                    <a:gd name="T11" fmla="*/ 58 h 60"/>
                    <a:gd name="T12" fmla="*/ 12 w 102"/>
                    <a:gd name="T13" fmla="*/ 60 h 60"/>
                    <a:gd name="T14" fmla="*/ 12 w 102"/>
                    <a:gd name="T15" fmla="*/ 56 h 60"/>
                    <a:gd name="T16" fmla="*/ 10 w 102"/>
                    <a:gd name="T17" fmla="*/ 56 h 60"/>
                    <a:gd name="T18" fmla="*/ 10 w 102"/>
                    <a:gd name="T19" fmla="*/ 52 h 60"/>
                    <a:gd name="T20" fmla="*/ 10 w 102"/>
                    <a:gd name="T21" fmla="*/ 38 h 60"/>
                    <a:gd name="T22" fmla="*/ 34 w 102"/>
                    <a:gd name="T23" fmla="*/ 34 h 60"/>
                    <a:gd name="T24" fmla="*/ 34 w 102"/>
                    <a:gd name="T25" fmla="*/ 26 h 60"/>
                    <a:gd name="T26" fmla="*/ 46 w 102"/>
                    <a:gd name="T27" fmla="*/ 12 h 60"/>
                    <a:gd name="T28" fmla="*/ 60 w 102"/>
                    <a:gd name="T29" fmla="*/ 4 h 60"/>
                    <a:gd name="T30" fmla="*/ 63 w 102"/>
                    <a:gd name="T31" fmla="*/ 0 h 60"/>
                    <a:gd name="T32" fmla="*/ 65 w 102"/>
                    <a:gd name="T33" fmla="*/ 0 h 60"/>
                    <a:gd name="T34" fmla="*/ 70 w 102"/>
                    <a:gd name="T35" fmla="*/ 4 h 60"/>
                    <a:gd name="T36" fmla="*/ 72 w 102"/>
                    <a:gd name="T37" fmla="*/ 4 h 60"/>
                    <a:gd name="T38" fmla="*/ 82 w 102"/>
                    <a:gd name="T39" fmla="*/ 4 h 60"/>
                    <a:gd name="T40" fmla="*/ 87 w 102"/>
                    <a:gd name="T41" fmla="*/ 0 h 60"/>
                    <a:gd name="T42" fmla="*/ 97 w 102"/>
                    <a:gd name="T43" fmla="*/ 2 h 60"/>
                    <a:gd name="T44" fmla="*/ 97 w 102"/>
                    <a:gd name="T45" fmla="*/ 4 h 60"/>
                    <a:gd name="T46" fmla="*/ 103 w 102"/>
                    <a:gd name="T47" fmla="*/ 8 h 60"/>
                    <a:gd name="T48" fmla="*/ 111 w 102"/>
                    <a:gd name="T49" fmla="*/ 8 h 60"/>
                    <a:gd name="T50" fmla="*/ 115 w 102"/>
                    <a:gd name="T51" fmla="*/ 8 h 60"/>
                    <a:gd name="T52" fmla="*/ 123 w 102"/>
                    <a:gd name="T53" fmla="*/ 18 h 60"/>
                    <a:gd name="T54" fmla="*/ 119 w 102"/>
                    <a:gd name="T55" fmla="*/ 20 h 60"/>
                    <a:gd name="T56" fmla="*/ 115 w 102"/>
                    <a:gd name="T57" fmla="*/ 28 h 60"/>
                    <a:gd name="T58" fmla="*/ 115 w 102"/>
                    <a:gd name="T59" fmla="*/ 34 h 60"/>
                    <a:gd name="T60" fmla="*/ 111 w 102"/>
                    <a:gd name="T61" fmla="*/ 38 h 60"/>
                    <a:gd name="T62" fmla="*/ 111 w 102"/>
                    <a:gd name="T63" fmla="*/ 44 h 60"/>
                    <a:gd name="T64" fmla="*/ 53 w 102"/>
                    <a:gd name="T65" fmla="*/ 56 h 60"/>
                    <a:gd name="T66" fmla="*/ 44 w 102"/>
                    <a:gd name="T67" fmla="*/ 60 h 6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02"/>
                    <a:gd name="T103" fmla="*/ 0 h 60"/>
                    <a:gd name="T104" fmla="*/ 102 w 102"/>
                    <a:gd name="T105" fmla="*/ 60 h 6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02" h="60">
                      <a:moveTo>
                        <a:pt x="36" y="60"/>
                      </a:moveTo>
                      <a:lnTo>
                        <a:pt x="34" y="58"/>
                      </a:lnTo>
                      <a:lnTo>
                        <a:pt x="34" y="56"/>
                      </a:lnTo>
                      <a:lnTo>
                        <a:pt x="32" y="56"/>
                      </a:lnTo>
                      <a:lnTo>
                        <a:pt x="28" y="56"/>
                      </a:lnTo>
                      <a:lnTo>
                        <a:pt x="24" y="56"/>
                      </a:lnTo>
                      <a:lnTo>
                        <a:pt x="20" y="56"/>
                      </a:lnTo>
                      <a:lnTo>
                        <a:pt x="16" y="56"/>
                      </a:lnTo>
                      <a:lnTo>
                        <a:pt x="14" y="58"/>
                      </a:lnTo>
                      <a:lnTo>
                        <a:pt x="12" y="58"/>
                      </a:lnTo>
                      <a:lnTo>
                        <a:pt x="12" y="60"/>
                      </a:lnTo>
                      <a:lnTo>
                        <a:pt x="10" y="60"/>
                      </a:lnTo>
                      <a:lnTo>
                        <a:pt x="10" y="58"/>
                      </a:lnTo>
                      <a:lnTo>
                        <a:pt x="10" y="56"/>
                      </a:lnTo>
                      <a:lnTo>
                        <a:pt x="8" y="56"/>
                      </a:lnTo>
                      <a:lnTo>
                        <a:pt x="6" y="56"/>
                      </a:lnTo>
                      <a:lnTo>
                        <a:pt x="8" y="52"/>
                      </a:lnTo>
                      <a:lnTo>
                        <a:pt x="0" y="38"/>
                      </a:lnTo>
                      <a:lnTo>
                        <a:pt x="8" y="38"/>
                      </a:lnTo>
                      <a:lnTo>
                        <a:pt x="20" y="30"/>
                      </a:lnTo>
                      <a:lnTo>
                        <a:pt x="28" y="34"/>
                      </a:lnTo>
                      <a:lnTo>
                        <a:pt x="30" y="30"/>
                      </a:lnTo>
                      <a:lnTo>
                        <a:pt x="28" y="26"/>
                      </a:lnTo>
                      <a:lnTo>
                        <a:pt x="28" y="16"/>
                      </a:lnTo>
                      <a:lnTo>
                        <a:pt x="38" y="12"/>
                      </a:lnTo>
                      <a:lnTo>
                        <a:pt x="44" y="8"/>
                      </a:lnTo>
                      <a:lnTo>
                        <a:pt x="50" y="4"/>
                      </a:lnTo>
                      <a:lnTo>
                        <a:pt x="52" y="2"/>
                      </a:lnTo>
                      <a:lnTo>
                        <a:pt x="52" y="0"/>
                      </a:lnTo>
                      <a:lnTo>
                        <a:pt x="54" y="0"/>
                      </a:lnTo>
                      <a:lnTo>
                        <a:pt x="56" y="0"/>
                      </a:lnTo>
                      <a:lnTo>
                        <a:pt x="58" y="4"/>
                      </a:lnTo>
                      <a:lnTo>
                        <a:pt x="60" y="4"/>
                      </a:lnTo>
                      <a:lnTo>
                        <a:pt x="64" y="4"/>
                      </a:lnTo>
                      <a:lnTo>
                        <a:pt x="68" y="4"/>
                      </a:lnTo>
                      <a:lnTo>
                        <a:pt x="70" y="4"/>
                      </a:lnTo>
                      <a:lnTo>
                        <a:pt x="72" y="0"/>
                      </a:lnTo>
                      <a:lnTo>
                        <a:pt x="80" y="0"/>
                      </a:lnTo>
                      <a:lnTo>
                        <a:pt x="80" y="2"/>
                      </a:lnTo>
                      <a:lnTo>
                        <a:pt x="80" y="4"/>
                      </a:lnTo>
                      <a:lnTo>
                        <a:pt x="82" y="6"/>
                      </a:lnTo>
                      <a:lnTo>
                        <a:pt x="86" y="8"/>
                      </a:lnTo>
                      <a:lnTo>
                        <a:pt x="88" y="8"/>
                      </a:lnTo>
                      <a:lnTo>
                        <a:pt x="92" y="8"/>
                      </a:lnTo>
                      <a:lnTo>
                        <a:pt x="96" y="8"/>
                      </a:lnTo>
                      <a:lnTo>
                        <a:pt x="102" y="16"/>
                      </a:lnTo>
                      <a:lnTo>
                        <a:pt x="102" y="18"/>
                      </a:lnTo>
                      <a:lnTo>
                        <a:pt x="100" y="18"/>
                      </a:lnTo>
                      <a:lnTo>
                        <a:pt x="98" y="20"/>
                      </a:lnTo>
                      <a:lnTo>
                        <a:pt x="96" y="24"/>
                      </a:lnTo>
                      <a:lnTo>
                        <a:pt x="96" y="28"/>
                      </a:lnTo>
                      <a:lnTo>
                        <a:pt x="96" y="32"/>
                      </a:lnTo>
                      <a:lnTo>
                        <a:pt x="96" y="34"/>
                      </a:lnTo>
                      <a:lnTo>
                        <a:pt x="94" y="36"/>
                      </a:lnTo>
                      <a:lnTo>
                        <a:pt x="92" y="38"/>
                      </a:lnTo>
                      <a:lnTo>
                        <a:pt x="90" y="40"/>
                      </a:lnTo>
                      <a:lnTo>
                        <a:pt x="92" y="44"/>
                      </a:lnTo>
                      <a:lnTo>
                        <a:pt x="68" y="46"/>
                      </a:lnTo>
                      <a:lnTo>
                        <a:pt x="44" y="56"/>
                      </a:lnTo>
                      <a:lnTo>
                        <a:pt x="40" y="58"/>
                      </a:lnTo>
                      <a:lnTo>
                        <a:pt x="36" y="6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44" name="Freeform 226"/>
                <p:cNvSpPr>
                  <a:spLocks/>
                </p:cNvSpPr>
                <p:nvPr/>
              </p:nvSpPr>
              <p:spPr bwMode="gray">
                <a:xfrm>
                  <a:off x="2740" y="2134"/>
                  <a:ext cx="60" cy="42"/>
                </a:xfrm>
                <a:custGeom>
                  <a:avLst/>
                  <a:gdLst>
                    <a:gd name="T0" fmla="*/ 37 w 54"/>
                    <a:gd name="T1" fmla="*/ 6 h 42"/>
                    <a:gd name="T2" fmla="*/ 24 w 54"/>
                    <a:gd name="T3" fmla="*/ 8 h 42"/>
                    <a:gd name="T4" fmla="*/ 10 w 54"/>
                    <a:gd name="T5" fmla="*/ 16 h 42"/>
                    <a:gd name="T6" fmla="*/ 0 w 54"/>
                    <a:gd name="T7" fmla="*/ 30 h 42"/>
                    <a:gd name="T8" fmla="*/ 2 w 54"/>
                    <a:gd name="T9" fmla="*/ 30 h 42"/>
                    <a:gd name="T10" fmla="*/ 2 w 54"/>
                    <a:gd name="T11" fmla="*/ 28 h 42"/>
                    <a:gd name="T12" fmla="*/ 4 w 54"/>
                    <a:gd name="T13" fmla="*/ 28 h 42"/>
                    <a:gd name="T14" fmla="*/ 8 w 54"/>
                    <a:gd name="T15" fmla="*/ 28 h 42"/>
                    <a:gd name="T16" fmla="*/ 8 w 54"/>
                    <a:gd name="T17" fmla="*/ 28 h 42"/>
                    <a:gd name="T18" fmla="*/ 10 w 54"/>
                    <a:gd name="T19" fmla="*/ 30 h 42"/>
                    <a:gd name="T20" fmla="*/ 10 w 54"/>
                    <a:gd name="T21" fmla="*/ 34 h 42"/>
                    <a:gd name="T22" fmla="*/ 8 w 54"/>
                    <a:gd name="T23" fmla="*/ 40 h 42"/>
                    <a:gd name="T24" fmla="*/ 10 w 54"/>
                    <a:gd name="T25" fmla="*/ 40 h 42"/>
                    <a:gd name="T26" fmla="*/ 14 w 54"/>
                    <a:gd name="T27" fmla="*/ 40 h 42"/>
                    <a:gd name="T28" fmla="*/ 20 w 54"/>
                    <a:gd name="T29" fmla="*/ 40 h 42"/>
                    <a:gd name="T30" fmla="*/ 24 w 54"/>
                    <a:gd name="T31" fmla="*/ 42 h 42"/>
                    <a:gd name="T32" fmla="*/ 27 w 54"/>
                    <a:gd name="T33" fmla="*/ 42 h 42"/>
                    <a:gd name="T34" fmla="*/ 42 w 54"/>
                    <a:gd name="T35" fmla="*/ 34 h 42"/>
                    <a:gd name="T36" fmla="*/ 37 w 54"/>
                    <a:gd name="T37" fmla="*/ 30 h 42"/>
                    <a:gd name="T38" fmla="*/ 44 w 54"/>
                    <a:gd name="T39" fmla="*/ 28 h 42"/>
                    <a:gd name="T40" fmla="*/ 44 w 54"/>
                    <a:gd name="T41" fmla="*/ 28 h 42"/>
                    <a:gd name="T42" fmla="*/ 44 w 54"/>
                    <a:gd name="T43" fmla="*/ 30 h 42"/>
                    <a:gd name="T44" fmla="*/ 44 w 54"/>
                    <a:gd name="T45" fmla="*/ 32 h 42"/>
                    <a:gd name="T46" fmla="*/ 44 w 54"/>
                    <a:gd name="T47" fmla="*/ 32 h 42"/>
                    <a:gd name="T48" fmla="*/ 47 w 54"/>
                    <a:gd name="T49" fmla="*/ 34 h 42"/>
                    <a:gd name="T50" fmla="*/ 49 w 54"/>
                    <a:gd name="T51" fmla="*/ 32 h 42"/>
                    <a:gd name="T52" fmla="*/ 52 w 54"/>
                    <a:gd name="T53" fmla="*/ 32 h 42"/>
                    <a:gd name="T54" fmla="*/ 54 w 54"/>
                    <a:gd name="T55" fmla="*/ 32 h 42"/>
                    <a:gd name="T56" fmla="*/ 57 w 54"/>
                    <a:gd name="T57" fmla="*/ 30 h 42"/>
                    <a:gd name="T58" fmla="*/ 59 w 54"/>
                    <a:gd name="T59" fmla="*/ 28 h 42"/>
                    <a:gd name="T60" fmla="*/ 64 w 54"/>
                    <a:gd name="T61" fmla="*/ 24 h 42"/>
                    <a:gd name="T62" fmla="*/ 62 w 54"/>
                    <a:gd name="T63" fmla="*/ 26 h 42"/>
                    <a:gd name="T64" fmla="*/ 62 w 54"/>
                    <a:gd name="T65" fmla="*/ 26 h 42"/>
                    <a:gd name="T66" fmla="*/ 62 w 54"/>
                    <a:gd name="T67" fmla="*/ 28 h 42"/>
                    <a:gd name="T68" fmla="*/ 64 w 54"/>
                    <a:gd name="T69" fmla="*/ 30 h 42"/>
                    <a:gd name="T70" fmla="*/ 64 w 54"/>
                    <a:gd name="T71" fmla="*/ 30 h 42"/>
                    <a:gd name="T72" fmla="*/ 67 w 54"/>
                    <a:gd name="T73" fmla="*/ 30 h 42"/>
                    <a:gd name="T74" fmla="*/ 67 w 54"/>
                    <a:gd name="T75" fmla="*/ 26 h 42"/>
                    <a:gd name="T76" fmla="*/ 67 w 54"/>
                    <a:gd name="T77" fmla="*/ 26 h 42"/>
                    <a:gd name="T78" fmla="*/ 67 w 54"/>
                    <a:gd name="T79" fmla="*/ 24 h 42"/>
                    <a:gd name="T80" fmla="*/ 64 w 54"/>
                    <a:gd name="T81" fmla="*/ 24 h 42"/>
                    <a:gd name="T82" fmla="*/ 67 w 54"/>
                    <a:gd name="T83" fmla="*/ 22 h 42"/>
                    <a:gd name="T84" fmla="*/ 67 w 54"/>
                    <a:gd name="T85" fmla="*/ 22 h 42"/>
                    <a:gd name="T86" fmla="*/ 67 w 54"/>
                    <a:gd name="T87" fmla="*/ 20 h 42"/>
                    <a:gd name="T88" fmla="*/ 67 w 54"/>
                    <a:gd name="T89" fmla="*/ 20 h 42"/>
                    <a:gd name="T90" fmla="*/ 67 w 54"/>
                    <a:gd name="T91" fmla="*/ 18 h 42"/>
                    <a:gd name="T92" fmla="*/ 64 w 54"/>
                    <a:gd name="T93" fmla="*/ 18 h 42"/>
                    <a:gd name="T94" fmla="*/ 62 w 54"/>
                    <a:gd name="T95" fmla="*/ 18 h 42"/>
                    <a:gd name="T96" fmla="*/ 62 w 54"/>
                    <a:gd name="T97" fmla="*/ 18 h 42"/>
                    <a:gd name="T98" fmla="*/ 62 w 54"/>
                    <a:gd name="T99" fmla="*/ 18 h 42"/>
                    <a:gd name="T100" fmla="*/ 62 w 54"/>
                    <a:gd name="T101" fmla="*/ 18 h 42"/>
                    <a:gd name="T102" fmla="*/ 64 w 54"/>
                    <a:gd name="T103" fmla="*/ 14 h 42"/>
                    <a:gd name="T104" fmla="*/ 54 w 54"/>
                    <a:gd name="T105" fmla="*/ 0 h 42"/>
                    <a:gd name="T106" fmla="*/ 47 w 54"/>
                    <a:gd name="T107" fmla="*/ 4 h 42"/>
                    <a:gd name="T108" fmla="*/ 37 w 54"/>
                    <a:gd name="T109" fmla="*/ 6 h 42"/>
                    <a:gd name="T110" fmla="*/ 37 w 54"/>
                    <a:gd name="T111" fmla="*/ 6 h 4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54"/>
                    <a:gd name="T169" fmla="*/ 0 h 42"/>
                    <a:gd name="T170" fmla="*/ 54 w 54"/>
                    <a:gd name="T171" fmla="*/ 42 h 4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54" h="42">
                      <a:moveTo>
                        <a:pt x="30" y="6"/>
                      </a:moveTo>
                      <a:lnTo>
                        <a:pt x="20" y="8"/>
                      </a:lnTo>
                      <a:lnTo>
                        <a:pt x="8" y="16"/>
                      </a:lnTo>
                      <a:lnTo>
                        <a:pt x="0" y="30"/>
                      </a:lnTo>
                      <a:lnTo>
                        <a:pt x="2" y="30"/>
                      </a:lnTo>
                      <a:lnTo>
                        <a:pt x="2" y="28"/>
                      </a:lnTo>
                      <a:lnTo>
                        <a:pt x="4" y="28"/>
                      </a:lnTo>
                      <a:lnTo>
                        <a:pt x="6" y="28"/>
                      </a:lnTo>
                      <a:lnTo>
                        <a:pt x="8" y="30"/>
                      </a:lnTo>
                      <a:lnTo>
                        <a:pt x="8" y="34"/>
                      </a:lnTo>
                      <a:lnTo>
                        <a:pt x="6" y="40"/>
                      </a:lnTo>
                      <a:lnTo>
                        <a:pt x="8" y="40"/>
                      </a:lnTo>
                      <a:lnTo>
                        <a:pt x="12" y="40"/>
                      </a:lnTo>
                      <a:lnTo>
                        <a:pt x="16" y="40"/>
                      </a:lnTo>
                      <a:lnTo>
                        <a:pt x="20" y="42"/>
                      </a:lnTo>
                      <a:lnTo>
                        <a:pt x="22" y="42"/>
                      </a:lnTo>
                      <a:lnTo>
                        <a:pt x="34" y="34"/>
                      </a:lnTo>
                      <a:lnTo>
                        <a:pt x="30" y="30"/>
                      </a:lnTo>
                      <a:lnTo>
                        <a:pt x="36" y="28"/>
                      </a:lnTo>
                      <a:lnTo>
                        <a:pt x="36" y="30"/>
                      </a:lnTo>
                      <a:lnTo>
                        <a:pt x="36" y="32"/>
                      </a:lnTo>
                      <a:lnTo>
                        <a:pt x="38" y="34"/>
                      </a:lnTo>
                      <a:lnTo>
                        <a:pt x="40" y="32"/>
                      </a:lnTo>
                      <a:lnTo>
                        <a:pt x="42" y="32"/>
                      </a:lnTo>
                      <a:lnTo>
                        <a:pt x="44" y="32"/>
                      </a:lnTo>
                      <a:lnTo>
                        <a:pt x="46" y="30"/>
                      </a:lnTo>
                      <a:lnTo>
                        <a:pt x="48" y="28"/>
                      </a:lnTo>
                      <a:lnTo>
                        <a:pt x="52" y="24"/>
                      </a:lnTo>
                      <a:lnTo>
                        <a:pt x="50" y="26"/>
                      </a:lnTo>
                      <a:lnTo>
                        <a:pt x="50" y="28"/>
                      </a:lnTo>
                      <a:lnTo>
                        <a:pt x="52" y="30"/>
                      </a:lnTo>
                      <a:lnTo>
                        <a:pt x="54" y="30"/>
                      </a:lnTo>
                      <a:lnTo>
                        <a:pt x="54" y="26"/>
                      </a:lnTo>
                      <a:lnTo>
                        <a:pt x="54" y="24"/>
                      </a:lnTo>
                      <a:lnTo>
                        <a:pt x="52" y="24"/>
                      </a:lnTo>
                      <a:lnTo>
                        <a:pt x="54" y="22"/>
                      </a:lnTo>
                      <a:lnTo>
                        <a:pt x="54" y="20"/>
                      </a:lnTo>
                      <a:lnTo>
                        <a:pt x="54" y="18"/>
                      </a:lnTo>
                      <a:lnTo>
                        <a:pt x="52" y="18"/>
                      </a:lnTo>
                      <a:lnTo>
                        <a:pt x="50" y="18"/>
                      </a:lnTo>
                      <a:lnTo>
                        <a:pt x="52" y="14"/>
                      </a:lnTo>
                      <a:lnTo>
                        <a:pt x="44" y="0"/>
                      </a:lnTo>
                      <a:lnTo>
                        <a:pt x="38" y="4"/>
                      </a:lnTo>
                      <a:lnTo>
                        <a:pt x="30" y="6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45" name="Freeform 227"/>
                <p:cNvSpPr>
                  <a:spLocks/>
                </p:cNvSpPr>
                <p:nvPr/>
              </p:nvSpPr>
              <p:spPr bwMode="gray">
                <a:xfrm>
                  <a:off x="2594" y="2052"/>
                  <a:ext cx="175" cy="182"/>
                </a:xfrm>
                <a:custGeom>
                  <a:avLst/>
                  <a:gdLst>
                    <a:gd name="T0" fmla="*/ 169 w 158"/>
                    <a:gd name="T1" fmla="*/ 120 h 182"/>
                    <a:gd name="T2" fmla="*/ 172 w 158"/>
                    <a:gd name="T3" fmla="*/ 130 h 182"/>
                    <a:gd name="T4" fmla="*/ 184 w 158"/>
                    <a:gd name="T5" fmla="*/ 144 h 182"/>
                    <a:gd name="T6" fmla="*/ 169 w 158"/>
                    <a:gd name="T7" fmla="*/ 156 h 182"/>
                    <a:gd name="T8" fmla="*/ 150 w 158"/>
                    <a:gd name="T9" fmla="*/ 156 h 182"/>
                    <a:gd name="T10" fmla="*/ 125 w 158"/>
                    <a:gd name="T11" fmla="*/ 158 h 182"/>
                    <a:gd name="T12" fmla="*/ 123 w 158"/>
                    <a:gd name="T13" fmla="*/ 170 h 182"/>
                    <a:gd name="T14" fmla="*/ 111 w 158"/>
                    <a:gd name="T15" fmla="*/ 180 h 182"/>
                    <a:gd name="T16" fmla="*/ 79 w 158"/>
                    <a:gd name="T17" fmla="*/ 164 h 182"/>
                    <a:gd name="T18" fmla="*/ 71 w 158"/>
                    <a:gd name="T19" fmla="*/ 160 h 182"/>
                    <a:gd name="T20" fmla="*/ 64 w 158"/>
                    <a:gd name="T21" fmla="*/ 158 h 182"/>
                    <a:gd name="T22" fmla="*/ 54 w 158"/>
                    <a:gd name="T23" fmla="*/ 152 h 182"/>
                    <a:gd name="T24" fmla="*/ 49 w 158"/>
                    <a:gd name="T25" fmla="*/ 148 h 182"/>
                    <a:gd name="T26" fmla="*/ 44 w 158"/>
                    <a:gd name="T27" fmla="*/ 144 h 182"/>
                    <a:gd name="T28" fmla="*/ 49 w 158"/>
                    <a:gd name="T29" fmla="*/ 94 h 182"/>
                    <a:gd name="T30" fmla="*/ 47 w 158"/>
                    <a:gd name="T31" fmla="*/ 86 h 182"/>
                    <a:gd name="T32" fmla="*/ 39 w 158"/>
                    <a:gd name="T33" fmla="*/ 78 h 182"/>
                    <a:gd name="T34" fmla="*/ 2 w 158"/>
                    <a:gd name="T35" fmla="*/ 60 h 182"/>
                    <a:gd name="T36" fmla="*/ 0 w 158"/>
                    <a:gd name="T37" fmla="*/ 56 h 182"/>
                    <a:gd name="T38" fmla="*/ 4 w 158"/>
                    <a:gd name="T39" fmla="*/ 48 h 182"/>
                    <a:gd name="T40" fmla="*/ 27 w 158"/>
                    <a:gd name="T41" fmla="*/ 36 h 182"/>
                    <a:gd name="T42" fmla="*/ 37 w 158"/>
                    <a:gd name="T43" fmla="*/ 36 h 182"/>
                    <a:gd name="T44" fmla="*/ 54 w 158"/>
                    <a:gd name="T45" fmla="*/ 32 h 182"/>
                    <a:gd name="T46" fmla="*/ 66 w 158"/>
                    <a:gd name="T47" fmla="*/ 28 h 182"/>
                    <a:gd name="T48" fmla="*/ 86 w 158"/>
                    <a:gd name="T49" fmla="*/ 16 h 182"/>
                    <a:gd name="T50" fmla="*/ 99 w 158"/>
                    <a:gd name="T51" fmla="*/ 12 h 182"/>
                    <a:gd name="T52" fmla="*/ 113 w 158"/>
                    <a:gd name="T53" fmla="*/ 4 h 182"/>
                    <a:gd name="T54" fmla="*/ 121 w 158"/>
                    <a:gd name="T55" fmla="*/ 4 h 182"/>
                    <a:gd name="T56" fmla="*/ 130 w 158"/>
                    <a:gd name="T57" fmla="*/ 14 h 182"/>
                    <a:gd name="T58" fmla="*/ 135 w 158"/>
                    <a:gd name="T59" fmla="*/ 18 h 182"/>
                    <a:gd name="T60" fmla="*/ 135 w 158"/>
                    <a:gd name="T61" fmla="*/ 26 h 182"/>
                    <a:gd name="T62" fmla="*/ 145 w 158"/>
                    <a:gd name="T63" fmla="*/ 32 h 182"/>
                    <a:gd name="T64" fmla="*/ 150 w 158"/>
                    <a:gd name="T65" fmla="*/ 40 h 182"/>
                    <a:gd name="T66" fmla="*/ 155 w 158"/>
                    <a:gd name="T67" fmla="*/ 46 h 182"/>
                    <a:gd name="T68" fmla="*/ 164 w 158"/>
                    <a:gd name="T69" fmla="*/ 52 h 182"/>
                    <a:gd name="T70" fmla="*/ 174 w 158"/>
                    <a:gd name="T71" fmla="*/ 56 h 182"/>
                    <a:gd name="T72" fmla="*/ 192 w 158"/>
                    <a:gd name="T73" fmla="*/ 62 h 182"/>
                    <a:gd name="T74" fmla="*/ 194 w 158"/>
                    <a:gd name="T75" fmla="*/ 64 h 182"/>
                    <a:gd name="T76" fmla="*/ 189 w 158"/>
                    <a:gd name="T77" fmla="*/ 78 h 182"/>
                    <a:gd name="T78" fmla="*/ 172 w 158"/>
                    <a:gd name="T79" fmla="*/ 100 h 182"/>
                    <a:gd name="T80" fmla="*/ 164 w 158"/>
                    <a:gd name="T81" fmla="*/ 112 h 182"/>
                    <a:gd name="T82" fmla="*/ 169 w 158"/>
                    <a:gd name="T83" fmla="*/ 110 h 182"/>
                    <a:gd name="T84" fmla="*/ 172 w 158"/>
                    <a:gd name="T85" fmla="*/ 116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58"/>
                    <a:gd name="T130" fmla="*/ 0 h 182"/>
                    <a:gd name="T131" fmla="*/ 158 w 158"/>
                    <a:gd name="T132" fmla="*/ 182 h 182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58" h="182">
                      <a:moveTo>
                        <a:pt x="140" y="116"/>
                      </a:moveTo>
                      <a:lnTo>
                        <a:pt x="138" y="118"/>
                      </a:lnTo>
                      <a:lnTo>
                        <a:pt x="138" y="120"/>
                      </a:lnTo>
                      <a:lnTo>
                        <a:pt x="138" y="124"/>
                      </a:lnTo>
                      <a:lnTo>
                        <a:pt x="138" y="130"/>
                      </a:lnTo>
                      <a:lnTo>
                        <a:pt x="140" y="130"/>
                      </a:lnTo>
                      <a:lnTo>
                        <a:pt x="140" y="134"/>
                      </a:lnTo>
                      <a:lnTo>
                        <a:pt x="142" y="136"/>
                      </a:lnTo>
                      <a:lnTo>
                        <a:pt x="150" y="144"/>
                      </a:lnTo>
                      <a:lnTo>
                        <a:pt x="150" y="150"/>
                      </a:lnTo>
                      <a:lnTo>
                        <a:pt x="140" y="156"/>
                      </a:lnTo>
                      <a:lnTo>
                        <a:pt x="138" y="156"/>
                      </a:lnTo>
                      <a:lnTo>
                        <a:pt x="134" y="156"/>
                      </a:lnTo>
                      <a:lnTo>
                        <a:pt x="128" y="156"/>
                      </a:lnTo>
                      <a:lnTo>
                        <a:pt x="122" y="156"/>
                      </a:lnTo>
                      <a:lnTo>
                        <a:pt x="114" y="154"/>
                      </a:lnTo>
                      <a:lnTo>
                        <a:pt x="110" y="154"/>
                      </a:lnTo>
                      <a:lnTo>
                        <a:pt x="102" y="158"/>
                      </a:lnTo>
                      <a:lnTo>
                        <a:pt x="100" y="166"/>
                      </a:lnTo>
                      <a:lnTo>
                        <a:pt x="100" y="168"/>
                      </a:lnTo>
                      <a:lnTo>
                        <a:pt x="100" y="170"/>
                      </a:lnTo>
                      <a:lnTo>
                        <a:pt x="102" y="174"/>
                      </a:lnTo>
                      <a:lnTo>
                        <a:pt x="96" y="182"/>
                      </a:lnTo>
                      <a:lnTo>
                        <a:pt x="90" y="180"/>
                      </a:lnTo>
                      <a:lnTo>
                        <a:pt x="72" y="174"/>
                      </a:lnTo>
                      <a:lnTo>
                        <a:pt x="64" y="164"/>
                      </a:lnTo>
                      <a:lnTo>
                        <a:pt x="64" y="166"/>
                      </a:lnTo>
                      <a:lnTo>
                        <a:pt x="60" y="162"/>
                      </a:lnTo>
                      <a:lnTo>
                        <a:pt x="58" y="160"/>
                      </a:lnTo>
                      <a:lnTo>
                        <a:pt x="54" y="158"/>
                      </a:lnTo>
                      <a:lnTo>
                        <a:pt x="52" y="158"/>
                      </a:lnTo>
                      <a:lnTo>
                        <a:pt x="50" y="156"/>
                      </a:lnTo>
                      <a:lnTo>
                        <a:pt x="46" y="154"/>
                      </a:lnTo>
                      <a:lnTo>
                        <a:pt x="44" y="152"/>
                      </a:lnTo>
                      <a:lnTo>
                        <a:pt x="42" y="150"/>
                      </a:lnTo>
                      <a:lnTo>
                        <a:pt x="40" y="150"/>
                      </a:lnTo>
                      <a:lnTo>
                        <a:pt x="40" y="148"/>
                      </a:lnTo>
                      <a:lnTo>
                        <a:pt x="40" y="146"/>
                      </a:lnTo>
                      <a:lnTo>
                        <a:pt x="38" y="144"/>
                      </a:lnTo>
                      <a:lnTo>
                        <a:pt x="36" y="144"/>
                      </a:lnTo>
                      <a:lnTo>
                        <a:pt x="40" y="140"/>
                      </a:lnTo>
                      <a:lnTo>
                        <a:pt x="40" y="94"/>
                      </a:lnTo>
                      <a:lnTo>
                        <a:pt x="40" y="92"/>
                      </a:lnTo>
                      <a:lnTo>
                        <a:pt x="38" y="90"/>
                      </a:lnTo>
                      <a:lnTo>
                        <a:pt x="38" y="86"/>
                      </a:lnTo>
                      <a:lnTo>
                        <a:pt x="36" y="82"/>
                      </a:lnTo>
                      <a:lnTo>
                        <a:pt x="34" y="80"/>
                      </a:lnTo>
                      <a:lnTo>
                        <a:pt x="32" y="78"/>
                      </a:lnTo>
                      <a:lnTo>
                        <a:pt x="22" y="72"/>
                      </a:lnTo>
                      <a:lnTo>
                        <a:pt x="22" y="68"/>
                      </a:lnTo>
                      <a:lnTo>
                        <a:pt x="2" y="60"/>
                      </a:lnTo>
                      <a:lnTo>
                        <a:pt x="2" y="58"/>
                      </a:lnTo>
                      <a:lnTo>
                        <a:pt x="0" y="56"/>
                      </a:lnTo>
                      <a:lnTo>
                        <a:pt x="0" y="54"/>
                      </a:lnTo>
                      <a:lnTo>
                        <a:pt x="2" y="50"/>
                      </a:lnTo>
                      <a:lnTo>
                        <a:pt x="4" y="48"/>
                      </a:lnTo>
                      <a:lnTo>
                        <a:pt x="14" y="50"/>
                      </a:lnTo>
                      <a:lnTo>
                        <a:pt x="14" y="38"/>
                      </a:lnTo>
                      <a:lnTo>
                        <a:pt x="22" y="36"/>
                      </a:lnTo>
                      <a:lnTo>
                        <a:pt x="26" y="36"/>
                      </a:lnTo>
                      <a:lnTo>
                        <a:pt x="30" y="36"/>
                      </a:lnTo>
                      <a:lnTo>
                        <a:pt x="36" y="34"/>
                      </a:lnTo>
                      <a:lnTo>
                        <a:pt x="44" y="32"/>
                      </a:lnTo>
                      <a:lnTo>
                        <a:pt x="46" y="30"/>
                      </a:lnTo>
                      <a:lnTo>
                        <a:pt x="50" y="28"/>
                      </a:lnTo>
                      <a:lnTo>
                        <a:pt x="54" y="28"/>
                      </a:lnTo>
                      <a:lnTo>
                        <a:pt x="58" y="26"/>
                      </a:lnTo>
                      <a:lnTo>
                        <a:pt x="64" y="28"/>
                      </a:lnTo>
                      <a:lnTo>
                        <a:pt x="70" y="16"/>
                      </a:lnTo>
                      <a:lnTo>
                        <a:pt x="78" y="14"/>
                      </a:lnTo>
                      <a:lnTo>
                        <a:pt x="78" y="12"/>
                      </a:lnTo>
                      <a:lnTo>
                        <a:pt x="80" y="12"/>
                      </a:lnTo>
                      <a:lnTo>
                        <a:pt x="84" y="8"/>
                      </a:lnTo>
                      <a:lnTo>
                        <a:pt x="88" y="6"/>
                      </a:lnTo>
                      <a:lnTo>
                        <a:pt x="92" y="4"/>
                      </a:lnTo>
                      <a:lnTo>
                        <a:pt x="94" y="0"/>
                      </a:lnTo>
                      <a:lnTo>
                        <a:pt x="96" y="2"/>
                      </a:lnTo>
                      <a:lnTo>
                        <a:pt x="98" y="4"/>
                      </a:lnTo>
                      <a:lnTo>
                        <a:pt x="100" y="8"/>
                      </a:lnTo>
                      <a:lnTo>
                        <a:pt x="104" y="10"/>
                      </a:lnTo>
                      <a:lnTo>
                        <a:pt x="106" y="14"/>
                      </a:lnTo>
                      <a:lnTo>
                        <a:pt x="108" y="16"/>
                      </a:lnTo>
                      <a:lnTo>
                        <a:pt x="110" y="16"/>
                      </a:lnTo>
                      <a:lnTo>
                        <a:pt x="110" y="18"/>
                      </a:lnTo>
                      <a:lnTo>
                        <a:pt x="108" y="20"/>
                      </a:lnTo>
                      <a:lnTo>
                        <a:pt x="108" y="24"/>
                      </a:lnTo>
                      <a:lnTo>
                        <a:pt x="110" y="26"/>
                      </a:lnTo>
                      <a:lnTo>
                        <a:pt x="110" y="30"/>
                      </a:lnTo>
                      <a:lnTo>
                        <a:pt x="114" y="32"/>
                      </a:lnTo>
                      <a:lnTo>
                        <a:pt x="118" y="32"/>
                      </a:lnTo>
                      <a:lnTo>
                        <a:pt x="120" y="34"/>
                      </a:lnTo>
                      <a:lnTo>
                        <a:pt x="122" y="38"/>
                      </a:lnTo>
                      <a:lnTo>
                        <a:pt x="122" y="40"/>
                      </a:lnTo>
                      <a:lnTo>
                        <a:pt x="124" y="44"/>
                      </a:lnTo>
                      <a:lnTo>
                        <a:pt x="126" y="46"/>
                      </a:lnTo>
                      <a:lnTo>
                        <a:pt x="128" y="50"/>
                      </a:lnTo>
                      <a:lnTo>
                        <a:pt x="132" y="52"/>
                      </a:lnTo>
                      <a:lnTo>
                        <a:pt x="134" y="52"/>
                      </a:lnTo>
                      <a:lnTo>
                        <a:pt x="136" y="54"/>
                      </a:lnTo>
                      <a:lnTo>
                        <a:pt x="138" y="54"/>
                      </a:lnTo>
                      <a:lnTo>
                        <a:pt x="142" y="56"/>
                      </a:lnTo>
                      <a:lnTo>
                        <a:pt x="146" y="58"/>
                      </a:lnTo>
                      <a:lnTo>
                        <a:pt x="152" y="60"/>
                      </a:lnTo>
                      <a:lnTo>
                        <a:pt x="156" y="62"/>
                      </a:lnTo>
                      <a:lnTo>
                        <a:pt x="158" y="62"/>
                      </a:lnTo>
                      <a:lnTo>
                        <a:pt x="158" y="64"/>
                      </a:lnTo>
                      <a:lnTo>
                        <a:pt x="156" y="68"/>
                      </a:lnTo>
                      <a:lnTo>
                        <a:pt x="156" y="72"/>
                      </a:lnTo>
                      <a:lnTo>
                        <a:pt x="154" y="78"/>
                      </a:lnTo>
                      <a:lnTo>
                        <a:pt x="152" y="90"/>
                      </a:lnTo>
                      <a:lnTo>
                        <a:pt x="140" y="100"/>
                      </a:lnTo>
                      <a:lnTo>
                        <a:pt x="132" y="112"/>
                      </a:lnTo>
                      <a:lnTo>
                        <a:pt x="134" y="112"/>
                      </a:lnTo>
                      <a:lnTo>
                        <a:pt x="136" y="110"/>
                      </a:lnTo>
                      <a:lnTo>
                        <a:pt x="138" y="110"/>
                      </a:lnTo>
                      <a:lnTo>
                        <a:pt x="140" y="112"/>
                      </a:lnTo>
                      <a:lnTo>
                        <a:pt x="140" y="116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46" name="Freeform 228"/>
                <p:cNvSpPr>
                  <a:spLocks/>
                </p:cNvSpPr>
                <p:nvPr/>
              </p:nvSpPr>
              <p:spPr bwMode="gray">
                <a:xfrm>
                  <a:off x="2524" y="2218"/>
                  <a:ext cx="44" cy="90"/>
                </a:xfrm>
                <a:custGeom>
                  <a:avLst/>
                  <a:gdLst>
                    <a:gd name="T0" fmla="*/ 8 w 40"/>
                    <a:gd name="T1" fmla="*/ 0 h 90"/>
                    <a:gd name="T2" fmla="*/ 8 w 40"/>
                    <a:gd name="T3" fmla="*/ 32 h 90"/>
                    <a:gd name="T4" fmla="*/ 4 w 40"/>
                    <a:gd name="T5" fmla="*/ 40 h 90"/>
                    <a:gd name="T6" fmla="*/ 4 w 40"/>
                    <a:gd name="T7" fmla="*/ 46 h 90"/>
                    <a:gd name="T8" fmla="*/ 2 w 40"/>
                    <a:gd name="T9" fmla="*/ 52 h 90"/>
                    <a:gd name="T10" fmla="*/ 0 w 40"/>
                    <a:gd name="T11" fmla="*/ 54 h 90"/>
                    <a:gd name="T12" fmla="*/ 0 w 40"/>
                    <a:gd name="T13" fmla="*/ 56 h 90"/>
                    <a:gd name="T14" fmla="*/ 0 w 40"/>
                    <a:gd name="T15" fmla="*/ 60 h 90"/>
                    <a:gd name="T16" fmla="*/ 0 w 40"/>
                    <a:gd name="T17" fmla="*/ 64 h 90"/>
                    <a:gd name="T18" fmla="*/ 2 w 40"/>
                    <a:gd name="T19" fmla="*/ 66 h 90"/>
                    <a:gd name="T20" fmla="*/ 4 w 40"/>
                    <a:gd name="T21" fmla="*/ 68 h 90"/>
                    <a:gd name="T22" fmla="*/ 4 w 40"/>
                    <a:gd name="T23" fmla="*/ 68 h 90"/>
                    <a:gd name="T24" fmla="*/ 4 w 40"/>
                    <a:gd name="T25" fmla="*/ 84 h 90"/>
                    <a:gd name="T26" fmla="*/ 12 w 40"/>
                    <a:gd name="T27" fmla="*/ 88 h 90"/>
                    <a:gd name="T28" fmla="*/ 14 w 40"/>
                    <a:gd name="T29" fmla="*/ 88 h 90"/>
                    <a:gd name="T30" fmla="*/ 16 w 40"/>
                    <a:gd name="T31" fmla="*/ 86 h 90"/>
                    <a:gd name="T32" fmla="*/ 16 w 40"/>
                    <a:gd name="T33" fmla="*/ 86 h 90"/>
                    <a:gd name="T34" fmla="*/ 20 w 40"/>
                    <a:gd name="T35" fmla="*/ 86 h 90"/>
                    <a:gd name="T36" fmla="*/ 20 w 40"/>
                    <a:gd name="T37" fmla="*/ 88 h 90"/>
                    <a:gd name="T38" fmla="*/ 22 w 40"/>
                    <a:gd name="T39" fmla="*/ 90 h 90"/>
                    <a:gd name="T40" fmla="*/ 22 w 40"/>
                    <a:gd name="T41" fmla="*/ 88 h 90"/>
                    <a:gd name="T42" fmla="*/ 22 w 40"/>
                    <a:gd name="T43" fmla="*/ 86 h 90"/>
                    <a:gd name="T44" fmla="*/ 24 w 40"/>
                    <a:gd name="T45" fmla="*/ 82 h 90"/>
                    <a:gd name="T46" fmla="*/ 26 w 40"/>
                    <a:gd name="T47" fmla="*/ 78 h 90"/>
                    <a:gd name="T48" fmla="*/ 29 w 40"/>
                    <a:gd name="T49" fmla="*/ 74 h 90"/>
                    <a:gd name="T50" fmla="*/ 34 w 40"/>
                    <a:gd name="T51" fmla="*/ 74 h 90"/>
                    <a:gd name="T52" fmla="*/ 39 w 40"/>
                    <a:gd name="T53" fmla="*/ 70 h 90"/>
                    <a:gd name="T54" fmla="*/ 32 w 40"/>
                    <a:gd name="T55" fmla="*/ 64 h 90"/>
                    <a:gd name="T56" fmla="*/ 36 w 40"/>
                    <a:gd name="T57" fmla="*/ 60 h 90"/>
                    <a:gd name="T58" fmla="*/ 39 w 40"/>
                    <a:gd name="T59" fmla="*/ 52 h 90"/>
                    <a:gd name="T60" fmla="*/ 39 w 40"/>
                    <a:gd name="T61" fmla="*/ 42 h 90"/>
                    <a:gd name="T62" fmla="*/ 34 w 40"/>
                    <a:gd name="T63" fmla="*/ 32 h 90"/>
                    <a:gd name="T64" fmla="*/ 39 w 40"/>
                    <a:gd name="T65" fmla="*/ 22 h 90"/>
                    <a:gd name="T66" fmla="*/ 41 w 40"/>
                    <a:gd name="T67" fmla="*/ 14 h 90"/>
                    <a:gd name="T68" fmla="*/ 41 w 40"/>
                    <a:gd name="T69" fmla="*/ 14 h 90"/>
                    <a:gd name="T70" fmla="*/ 44 w 40"/>
                    <a:gd name="T71" fmla="*/ 12 h 90"/>
                    <a:gd name="T72" fmla="*/ 46 w 40"/>
                    <a:gd name="T73" fmla="*/ 10 h 90"/>
                    <a:gd name="T74" fmla="*/ 48 w 40"/>
                    <a:gd name="T75" fmla="*/ 8 h 90"/>
                    <a:gd name="T76" fmla="*/ 48 w 40"/>
                    <a:gd name="T77" fmla="*/ 6 h 90"/>
                    <a:gd name="T78" fmla="*/ 48 w 40"/>
                    <a:gd name="T79" fmla="*/ 4 h 90"/>
                    <a:gd name="T80" fmla="*/ 41 w 40"/>
                    <a:gd name="T81" fmla="*/ 2 h 90"/>
                    <a:gd name="T82" fmla="*/ 36 w 40"/>
                    <a:gd name="T83" fmla="*/ 0 h 90"/>
                    <a:gd name="T84" fmla="*/ 34 w 40"/>
                    <a:gd name="T85" fmla="*/ 0 h 90"/>
                    <a:gd name="T86" fmla="*/ 14 w 40"/>
                    <a:gd name="T87" fmla="*/ 2 h 90"/>
                    <a:gd name="T88" fmla="*/ 8 w 40"/>
                    <a:gd name="T89" fmla="*/ 0 h 90"/>
                    <a:gd name="T90" fmla="*/ 8 w 40"/>
                    <a:gd name="T91" fmla="*/ 0 h 90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40"/>
                    <a:gd name="T139" fmla="*/ 0 h 90"/>
                    <a:gd name="T140" fmla="*/ 40 w 40"/>
                    <a:gd name="T141" fmla="*/ 90 h 90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40" h="90">
                      <a:moveTo>
                        <a:pt x="6" y="0"/>
                      </a:moveTo>
                      <a:lnTo>
                        <a:pt x="6" y="32"/>
                      </a:lnTo>
                      <a:lnTo>
                        <a:pt x="4" y="40"/>
                      </a:lnTo>
                      <a:lnTo>
                        <a:pt x="4" y="46"/>
                      </a:lnTo>
                      <a:lnTo>
                        <a:pt x="2" y="52"/>
                      </a:lnTo>
                      <a:lnTo>
                        <a:pt x="0" y="54"/>
                      </a:lnTo>
                      <a:lnTo>
                        <a:pt x="0" y="56"/>
                      </a:lnTo>
                      <a:lnTo>
                        <a:pt x="0" y="60"/>
                      </a:lnTo>
                      <a:lnTo>
                        <a:pt x="0" y="64"/>
                      </a:lnTo>
                      <a:lnTo>
                        <a:pt x="2" y="66"/>
                      </a:lnTo>
                      <a:lnTo>
                        <a:pt x="4" y="68"/>
                      </a:lnTo>
                      <a:lnTo>
                        <a:pt x="4" y="84"/>
                      </a:lnTo>
                      <a:lnTo>
                        <a:pt x="10" y="88"/>
                      </a:lnTo>
                      <a:lnTo>
                        <a:pt x="12" y="88"/>
                      </a:lnTo>
                      <a:lnTo>
                        <a:pt x="14" y="86"/>
                      </a:lnTo>
                      <a:lnTo>
                        <a:pt x="16" y="86"/>
                      </a:lnTo>
                      <a:lnTo>
                        <a:pt x="16" y="88"/>
                      </a:lnTo>
                      <a:lnTo>
                        <a:pt x="18" y="90"/>
                      </a:lnTo>
                      <a:lnTo>
                        <a:pt x="18" y="88"/>
                      </a:lnTo>
                      <a:lnTo>
                        <a:pt x="18" y="86"/>
                      </a:lnTo>
                      <a:lnTo>
                        <a:pt x="20" y="82"/>
                      </a:lnTo>
                      <a:lnTo>
                        <a:pt x="22" y="78"/>
                      </a:lnTo>
                      <a:lnTo>
                        <a:pt x="24" y="74"/>
                      </a:lnTo>
                      <a:lnTo>
                        <a:pt x="28" y="74"/>
                      </a:lnTo>
                      <a:lnTo>
                        <a:pt x="32" y="70"/>
                      </a:lnTo>
                      <a:lnTo>
                        <a:pt x="26" y="64"/>
                      </a:lnTo>
                      <a:lnTo>
                        <a:pt x="30" y="60"/>
                      </a:lnTo>
                      <a:lnTo>
                        <a:pt x="32" y="52"/>
                      </a:lnTo>
                      <a:lnTo>
                        <a:pt x="32" y="42"/>
                      </a:lnTo>
                      <a:lnTo>
                        <a:pt x="28" y="32"/>
                      </a:lnTo>
                      <a:lnTo>
                        <a:pt x="32" y="22"/>
                      </a:lnTo>
                      <a:lnTo>
                        <a:pt x="34" y="14"/>
                      </a:lnTo>
                      <a:lnTo>
                        <a:pt x="36" y="12"/>
                      </a:lnTo>
                      <a:lnTo>
                        <a:pt x="38" y="10"/>
                      </a:lnTo>
                      <a:lnTo>
                        <a:pt x="40" y="8"/>
                      </a:lnTo>
                      <a:lnTo>
                        <a:pt x="40" y="6"/>
                      </a:lnTo>
                      <a:lnTo>
                        <a:pt x="40" y="4"/>
                      </a:lnTo>
                      <a:lnTo>
                        <a:pt x="34" y="2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12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47" name="Freeform 229"/>
                <p:cNvSpPr>
                  <a:spLocks/>
                </p:cNvSpPr>
                <p:nvPr/>
              </p:nvSpPr>
              <p:spPr bwMode="gray">
                <a:xfrm>
                  <a:off x="2734" y="1964"/>
                  <a:ext cx="114" cy="178"/>
                </a:xfrm>
                <a:custGeom>
                  <a:avLst/>
                  <a:gdLst>
                    <a:gd name="T0" fmla="*/ 34 w 104"/>
                    <a:gd name="T1" fmla="*/ 148 h 178"/>
                    <a:gd name="T2" fmla="*/ 20 w 104"/>
                    <a:gd name="T3" fmla="*/ 144 h 178"/>
                    <a:gd name="T4" fmla="*/ 8 w 104"/>
                    <a:gd name="T5" fmla="*/ 116 h 178"/>
                    <a:gd name="T6" fmla="*/ 8 w 104"/>
                    <a:gd name="T7" fmla="*/ 112 h 178"/>
                    <a:gd name="T8" fmla="*/ 2 w 104"/>
                    <a:gd name="T9" fmla="*/ 106 h 178"/>
                    <a:gd name="T10" fmla="*/ 12 w 104"/>
                    <a:gd name="T11" fmla="*/ 88 h 178"/>
                    <a:gd name="T12" fmla="*/ 8 w 104"/>
                    <a:gd name="T13" fmla="*/ 86 h 178"/>
                    <a:gd name="T14" fmla="*/ 14 w 104"/>
                    <a:gd name="T15" fmla="*/ 76 h 178"/>
                    <a:gd name="T16" fmla="*/ 22 w 104"/>
                    <a:gd name="T17" fmla="*/ 74 h 178"/>
                    <a:gd name="T18" fmla="*/ 22 w 104"/>
                    <a:gd name="T19" fmla="*/ 66 h 178"/>
                    <a:gd name="T20" fmla="*/ 20 w 104"/>
                    <a:gd name="T21" fmla="*/ 60 h 178"/>
                    <a:gd name="T22" fmla="*/ 22 w 104"/>
                    <a:gd name="T23" fmla="*/ 58 h 178"/>
                    <a:gd name="T24" fmla="*/ 24 w 104"/>
                    <a:gd name="T25" fmla="*/ 54 h 178"/>
                    <a:gd name="T26" fmla="*/ 24 w 104"/>
                    <a:gd name="T27" fmla="*/ 44 h 178"/>
                    <a:gd name="T28" fmla="*/ 36 w 104"/>
                    <a:gd name="T29" fmla="*/ 32 h 178"/>
                    <a:gd name="T30" fmla="*/ 53 w 104"/>
                    <a:gd name="T31" fmla="*/ 26 h 178"/>
                    <a:gd name="T32" fmla="*/ 75 w 104"/>
                    <a:gd name="T33" fmla="*/ 6 h 178"/>
                    <a:gd name="T34" fmla="*/ 91 w 104"/>
                    <a:gd name="T35" fmla="*/ 20 h 178"/>
                    <a:gd name="T36" fmla="*/ 87 w 104"/>
                    <a:gd name="T37" fmla="*/ 24 h 178"/>
                    <a:gd name="T38" fmla="*/ 87 w 104"/>
                    <a:gd name="T39" fmla="*/ 30 h 178"/>
                    <a:gd name="T40" fmla="*/ 87 w 104"/>
                    <a:gd name="T41" fmla="*/ 40 h 178"/>
                    <a:gd name="T42" fmla="*/ 94 w 104"/>
                    <a:gd name="T43" fmla="*/ 40 h 178"/>
                    <a:gd name="T44" fmla="*/ 99 w 104"/>
                    <a:gd name="T45" fmla="*/ 42 h 178"/>
                    <a:gd name="T46" fmla="*/ 89 w 104"/>
                    <a:gd name="T47" fmla="*/ 42 h 178"/>
                    <a:gd name="T48" fmla="*/ 94 w 104"/>
                    <a:gd name="T49" fmla="*/ 50 h 178"/>
                    <a:gd name="T50" fmla="*/ 91 w 104"/>
                    <a:gd name="T51" fmla="*/ 56 h 178"/>
                    <a:gd name="T52" fmla="*/ 87 w 104"/>
                    <a:gd name="T53" fmla="*/ 60 h 178"/>
                    <a:gd name="T54" fmla="*/ 87 w 104"/>
                    <a:gd name="T55" fmla="*/ 66 h 178"/>
                    <a:gd name="T56" fmla="*/ 87 w 104"/>
                    <a:gd name="T57" fmla="*/ 70 h 178"/>
                    <a:gd name="T58" fmla="*/ 79 w 104"/>
                    <a:gd name="T59" fmla="*/ 78 h 178"/>
                    <a:gd name="T60" fmla="*/ 77 w 104"/>
                    <a:gd name="T61" fmla="*/ 88 h 178"/>
                    <a:gd name="T62" fmla="*/ 77 w 104"/>
                    <a:gd name="T63" fmla="*/ 94 h 178"/>
                    <a:gd name="T64" fmla="*/ 96 w 104"/>
                    <a:gd name="T65" fmla="*/ 94 h 178"/>
                    <a:gd name="T66" fmla="*/ 115 w 104"/>
                    <a:gd name="T67" fmla="*/ 110 h 178"/>
                    <a:gd name="T68" fmla="*/ 123 w 104"/>
                    <a:gd name="T69" fmla="*/ 132 h 178"/>
                    <a:gd name="T70" fmla="*/ 115 w 104"/>
                    <a:gd name="T71" fmla="*/ 138 h 178"/>
                    <a:gd name="T72" fmla="*/ 94 w 104"/>
                    <a:gd name="T73" fmla="*/ 158 h 178"/>
                    <a:gd name="T74" fmla="*/ 96 w 104"/>
                    <a:gd name="T75" fmla="*/ 160 h 178"/>
                    <a:gd name="T76" fmla="*/ 94 w 104"/>
                    <a:gd name="T77" fmla="*/ 164 h 178"/>
                    <a:gd name="T78" fmla="*/ 70 w 104"/>
                    <a:gd name="T79" fmla="*/ 170 h 178"/>
                    <a:gd name="T80" fmla="*/ 32 w 104"/>
                    <a:gd name="T81" fmla="*/ 178 h 178"/>
                    <a:gd name="T82" fmla="*/ 34 w 104"/>
                    <a:gd name="T83" fmla="*/ 168 h 178"/>
                    <a:gd name="T84" fmla="*/ 38 w 104"/>
                    <a:gd name="T85" fmla="*/ 150 h 17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4"/>
                    <a:gd name="T130" fmla="*/ 0 h 178"/>
                    <a:gd name="T131" fmla="*/ 104 w 104"/>
                    <a:gd name="T132" fmla="*/ 178 h 178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4" h="178">
                      <a:moveTo>
                        <a:pt x="32" y="150"/>
                      </a:moveTo>
                      <a:lnTo>
                        <a:pt x="30" y="150"/>
                      </a:lnTo>
                      <a:lnTo>
                        <a:pt x="28" y="148"/>
                      </a:lnTo>
                      <a:lnTo>
                        <a:pt x="24" y="148"/>
                      </a:lnTo>
                      <a:lnTo>
                        <a:pt x="20" y="146"/>
                      </a:lnTo>
                      <a:lnTo>
                        <a:pt x="16" y="144"/>
                      </a:lnTo>
                      <a:lnTo>
                        <a:pt x="12" y="144"/>
                      </a:lnTo>
                      <a:lnTo>
                        <a:pt x="12" y="142"/>
                      </a:lnTo>
                      <a:lnTo>
                        <a:pt x="6" y="116"/>
                      </a:lnTo>
                      <a:lnTo>
                        <a:pt x="8" y="114"/>
                      </a:lnTo>
                      <a:lnTo>
                        <a:pt x="6" y="112"/>
                      </a:lnTo>
                      <a:lnTo>
                        <a:pt x="4" y="108"/>
                      </a:lnTo>
                      <a:lnTo>
                        <a:pt x="2" y="106"/>
                      </a:lnTo>
                      <a:lnTo>
                        <a:pt x="0" y="102"/>
                      </a:lnTo>
                      <a:lnTo>
                        <a:pt x="0" y="98"/>
                      </a:lnTo>
                      <a:lnTo>
                        <a:pt x="10" y="88"/>
                      </a:lnTo>
                      <a:lnTo>
                        <a:pt x="8" y="88"/>
                      </a:lnTo>
                      <a:lnTo>
                        <a:pt x="8" y="86"/>
                      </a:lnTo>
                      <a:lnTo>
                        <a:pt x="6" y="86"/>
                      </a:lnTo>
                      <a:lnTo>
                        <a:pt x="6" y="84"/>
                      </a:lnTo>
                      <a:lnTo>
                        <a:pt x="12" y="76"/>
                      </a:lnTo>
                      <a:lnTo>
                        <a:pt x="16" y="76"/>
                      </a:lnTo>
                      <a:lnTo>
                        <a:pt x="18" y="76"/>
                      </a:lnTo>
                      <a:lnTo>
                        <a:pt x="18" y="74"/>
                      </a:lnTo>
                      <a:lnTo>
                        <a:pt x="18" y="70"/>
                      </a:lnTo>
                      <a:lnTo>
                        <a:pt x="18" y="66"/>
                      </a:lnTo>
                      <a:lnTo>
                        <a:pt x="18" y="62"/>
                      </a:lnTo>
                      <a:lnTo>
                        <a:pt x="16" y="62"/>
                      </a:lnTo>
                      <a:lnTo>
                        <a:pt x="16" y="60"/>
                      </a:lnTo>
                      <a:lnTo>
                        <a:pt x="16" y="58"/>
                      </a:lnTo>
                      <a:lnTo>
                        <a:pt x="18" y="58"/>
                      </a:lnTo>
                      <a:lnTo>
                        <a:pt x="18" y="56"/>
                      </a:lnTo>
                      <a:lnTo>
                        <a:pt x="20" y="56"/>
                      </a:lnTo>
                      <a:lnTo>
                        <a:pt x="20" y="54"/>
                      </a:lnTo>
                      <a:lnTo>
                        <a:pt x="22" y="52"/>
                      </a:lnTo>
                      <a:lnTo>
                        <a:pt x="22" y="48"/>
                      </a:lnTo>
                      <a:lnTo>
                        <a:pt x="20" y="44"/>
                      </a:lnTo>
                      <a:lnTo>
                        <a:pt x="18" y="38"/>
                      </a:lnTo>
                      <a:lnTo>
                        <a:pt x="24" y="34"/>
                      </a:lnTo>
                      <a:lnTo>
                        <a:pt x="30" y="32"/>
                      </a:lnTo>
                      <a:lnTo>
                        <a:pt x="36" y="28"/>
                      </a:lnTo>
                      <a:lnTo>
                        <a:pt x="40" y="32"/>
                      </a:lnTo>
                      <a:lnTo>
                        <a:pt x="44" y="26"/>
                      </a:lnTo>
                      <a:lnTo>
                        <a:pt x="44" y="4"/>
                      </a:lnTo>
                      <a:lnTo>
                        <a:pt x="64" y="0"/>
                      </a:lnTo>
                      <a:lnTo>
                        <a:pt x="62" y="6"/>
                      </a:lnTo>
                      <a:lnTo>
                        <a:pt x="66" y="12"/>
                      </a:lnTo>
                      <a:lnTo>
                        <a:pt x="74" y="14"/>
                      </a:lnTo>
                      <a:lnTo>
                        <a:pt x="76" y="20"/>
                      </a:lnTo>
                      <a:lnTo>
                        <a:pt x="74" y="22"/>
                      </a:lnTo>
                      <a:lnTo>
                        <a:pt x="72" y="24"/>
                      </a:lnTo>
                      <a:lnTo>
                        <a:pt x="72" y="26"/>
                      </a:lnTo>
                      <a:lnTo>
                        <a:pt x="72" y="28"/>
                      </a:lnTo>
                      <a:lnTo>
                        <a:pt x="72" y="30"/>
                      </a:lnTo>
                      <a:lnTo>
                        <a:pt x="72" y="32"/>
                      </a:lnTo>
                      <a:lnTo>
                        <a:pt x="72" y="36"/>
                      </a:lnTo>
                      <a:lnTo>
                        <a:pt x="72" y="40"/>
                      </a:lnTo>
                      <a:lnTo>
                        <a:pt x="74" y="40"/>
                      </a:lnTo>
                      <a:lnTo>
                        <a:pt x="76" y="40"/>
                      </a:lnTo>
                      <a:lnTo>
                        <a:pt x="78" y="40"/>
                      </a:lnTo>
                      <a:lnTo>
                        <a:pt x="82" y="42"/>
                      </a:lnTo>
                      <a:lnTo>
                        <a:pt x="84" y="42"/>
                      </a:lnTo>
                      <a:lnTo>
                        <a:pt x="82" y="42"/>
                      </a:lnTo>
                      <a:lnTo>
                        <a:pt x="80" y="42"/>
                      </a:lnTo>
                      <a:lnTo>
                        <a:pt x="78" y="42"/>
                      </a:lnTo>
                      <a:lnTo>
                        <a:pt x="74" y="42"/>
                      </a:lnTo>
                      <a:lnTo>
                        <a:pt x="74" y="44"/>
                      </a:lnTo>
                      <a:lnTo>
                        <a:pt x="78" y="50"/>
                      </a:lnTo>
                      <a:lnTo>
                        <a:pt x="78" y="52"/>
                      </a:lnTo>
                      <a:lnTo>
                        <a:pt x="78" y="54"/>
                      </a:lnTo>
                      <a:lnTo>
                        <a:pt x="76" y="56"/>
                      </a:lnTo>
                      <a:lnTo>
                        <a:pt x="74" y="58"/>
                      </a:lnTo>
                      <a:lnTo>
                        <a:pt x="72" y="58"/>
                      </a:lnTo>
                      <a:lnTo>
                        <a:pt x="72" y="60"/>
                      </a:lnTo>
                      <a:lnTo>
                        <a:pt x="72" y="62"/>
                      </a:lnTo>
                      <a:lnTo>
                        <a:pt x="72" y="66"/>
                      </a:lnTo>
                      <a:lnTo>
                        <a:pt x="76" y="68"/>
                      </a:lnTo>
                      <a:lnTo>
                        <a:pt x="74" y="68"/>
                      </a:lnTo>
                      <a:lnTo>
                        <a:pt x="72" y="70"/>
                      </a:lnTo>
                      <a:lnTo>
                        <a:pt x="70" y="72"/>
                      </a:lnTo>
                      <a:lnTo>
                        <a:pt x="66" y="76"/>
                      </a:lnTo>
                      <a:lnTo>
                        <a:pt x="66" y="78"/>
                      </a:lnTo>
                      <a:lnTo>
                        <a:pt x="66" y="86"/>
                      </a:lnTo>
                      <a:lnTo>
                        <a:pt x="64" y="88"/>
                      </a:lnTo>
                      <a:lnTo>
                        <a:pt x="64" y="90"/>
                      </a:lnTo>
                      <a:lnTo>
                        <a:pt x="62" y="92"/>
                      </a:lnTo>
                      <a:lnTo>
                        <a:pt x="64" y="94"/>
                      </a:lnTo>
                      <a:lnTo>
                        <a:pt x="66" y="96"/>
                      </a:lnTo>
                      <a:lnTo>
                        <a:pt x="74" y="94"/>
                      </a:lnTo>
                      <a:lnTo>
                        <a:pt x="80" y="94"/>
                      </a:lnTo>
                      <a:lnTo>
                        <a:pt x="88" y="98"/>
                      </a:lnTo>
                      <a:lnTo>
                        <a:pt x="88" y="108"/>
                      </a:lnTo>
                      <a:lnTo>
                        <a:pt x="96" y="110"/>
                      </a:lnTo>
                      <a:lnTo>
                        <a:pt x="100" y="116"/>
                      </a:lnTo>
                      <a:lnTo>
                        <a:pt x="104" y="132"/>
                      </a:lnTo>
                      <a:lnTo>
                        <a:pt x="102" y="132"/>
                      </a:lnTo>
                      <a:lnTo>
                        <a:pt x="102" y="134"/>
                      </a:lnTo>
                      <a:lnTo>
                        <a:pt x="100" y="138"/>
                      </a:lnTo>
                      <a:lnTo>
                        <a:pt x="96" y="138"/>
                      </a:lnTo>
                      <a:lnTo>
                        <a:pt x="88" y="144"/>
                      </a:lnTo>
                      <a:lnTo>
                        <a:pt x="78" y="148"/>
                      </a:lnTo>
                      <a:lnTo>
                        <a:pt x="78" y="158"/>
                      </a:lnTo>
                      <a:lnTo>
                        <a:pt x="80" y="158"/>
                      </a:lnTo>
                      <a:lnTo>
                        <a:pt x="80" y="160"/>
                      </a:lnTo>
                      <a:lnTo>
                        <a:pt x="80" y="162"/>
                      </a:lnTo>
                      <a:lnTo>
                        <a:pt x="80" y="164"/>
                      </a:lnTo>
                      <a:lnTo>
                        <a:pt x="78" y="164"/>
                      </a:lnTo>
                      <a:lnTo>
                        <a:pt x="76" y="164"/>
                      </a:lnTo>
                      <a:lnTo>
                        <a:pt x="70" y="162"/>
                      </a:lnTo>
                      <a:lnTo>
                        <a:pt x="58" y="170"/>
                      </a:lnTo>
                      <a:lnTo>
                        <a:pt x="48" y="172"/>
                      </a:lnTo>
                      <a:lnTo>
                        <a:pt x="36" y="176"/>
                      </a:lnTo>
                      <a:lnTo>
                        <a:pt x="26" y="178"/>
                      </a:lnTo>
                      <a:lnTo>
                        <a:pt x="26" y="176"/>
                      </a:lnTo>
                      <a:lnTo>
                        <a:pt x="26" y="174"/>
                      </a:lnTo>
                      <a:lnTo>
                        <a:pt x="28" y="168"/>
                      </a:lnTo>
                      <a:lnTo>
                        <a:pt x="30" y="162"/>
                      </a:lnTo>
                      <a:lnTo>
                        <a:pt x="30" y="156"/>
                      </a:lnTo>
                      <a:lnTo>
                        <a:pt x="32" y="15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48" name="Freeform 230"/>
                <p:cNvSpPr>
                  <a:spLocks/>
                </p:cNvSpPr>
                <p:nvPr/>
              </p:nvSpPr>
              <p:spPr bwMode="gray">
                <a:xfrm>
                  <a:off x="2707" y="2000"/>
                  <a:ext cx="51" cy="62"/>
                </a:xfrm>
                <a:custGeom>
                  <a:avLst/>
                  <a:gdLst>
                    <a:gd name="T0" fmla="*/ 30 w 46"/>
                    <a:gd name="T1" fmla="*/ 62 h 62"/>
                    <a:gd name="T2" fmla="*/ 27 w 46"/>
                    <a:gd name="T3" fmla="*/ 60 h 62"/>
                    <a:gd name="T4" fmla="*/ 24 w 46"/>
                    <a:gd name="T5" fmla="*/ 60 h 62"/>
                    <a:gd name="T6" fmla="*/ 20 w 46"/>
                    <a:gd name="T7" fmla="*/ 58 h 62"/>
                    <a:gd name="T8" fmla="*/ 18 w 46"/>
                    <a:gd name="T9" fmla="*/ 56 h 62"/>
                    <a:gd name="T10" fmla="*/ 18 w 46"/>
                    <a:gd name="T11" fmla="*/ 54 h 62"/>
                    <a:gd name="T12" fmla="*/ 0 w 46"/>
                    <a:gd name="T13" fmla="*/ 46 h 62"/>
                    <a:gd name="T14" fmla="*/ 8 w 46"/>
                    <a:gd name="T15" fmla="*/ 40 h 62"/>
                    <a:gd name="T16" fmla="*/ 8 w 46"/>
                    <a:gd name="T17" fmla="*/ 38 h 62"/>
                    <a:gd name="T18" fmla="*/ 10 w 46"/>
                    <a:gd name="T19" fmla="*/ 36 h 62"/>
                    <a:gd name="T20" fmla="*/ 10 w 46"/>
                    <a:gd name="T21" fmla="*/ 34 h 62"/>
                    <a:gd name="T22" fmla="*/ 12 w 46"/>
                    <a:gd name="T23" fmla="*/ 30 h 62"/>
                    <a:gd name="T24" fmla="*/ 14 w 46"/>
                    <a:gd name="T25" fmla="*/ 28 h 62"/>
                    <a:gd name="T26" fmla="*/ 14 w 46"/>
                    <a:gd name="T27" fmla="*/ 24 h 62"/>
                    <a:gd name="T28" fmla="*/ 14 w 46"/>
                    <a:gd name="T29" fmla="*/ 22 h 62"/>
                    <a:gd name="T30" fmla="*/ 18 w 46"/>
                    <a:gd name="T31" fmla="*/ 20 h 62"/>
                    <a:gd name="T32" fmla="*/ 20 w 46"/>
                    <a:gd name="T33" fmla="*/ 16 h 62"/>
                    <a:gd name="T34" fmla="*/ 24 w 46"/>
                    <a:gd name="T35" fmla="*/ 10 h 62"/>
                    <a:gd name="T36" fmla="*/ 27 w 46"/>
                    <a:gd name="T37" fmla="*/ 6 h 62"/>
                    <a:gd name="T38" fmla="*/ 34 w 46"/>
                    <a:gd name="T39" fmla="*/ 2 h 62"/>
                    <a:gd name="T40" fmla="*/ 39 w 46"/>
                    <a:gd name="T41" fmla="*/ 0 h 62"/>
                    <a:gd name="T42" fmla="*/ 42 w 46"/>
                    <a:gd name="T43" fmla="*/ 0 h 62"/>
                    <a:gd name="T44" fmla="*/ 44 w 46"/>
                    <a:gd name="T45" fmla="*/ 0 h 62"/>
                    <a:gd name="T46" fmla="*/ 49 w 46"/>
                    <a:gd name="T47" fmla="*/ 0 h 62"/>
                    <a:gd name="T48" fmla="*/ 52 w 46"/>
                    <a:gd name="T49" fmla="*/ 2 h 62"/>
                    <a:gd name="T50" fmla="*/ 52 w 46"/>
                    <a:gd name="T51" fmla="*/ 2 h 62"/>
                    <a:gd name="T52" fmla="*/ 54 w 46"/>
                    <a:gd name="T53" fmla="*/ 6 h 62"/>
                    <a:gd name="T54" fmla="*/ 54 w 46"/>
                    <a:gd name="T55" fmla="*/ 8 h 62"/>
                    <a:gd name="T56" fmla="*/ 57 w 46"/>
                    <a:gd name="T57" fmla="*/ 12 h 62"/>
                    <a:gd name="T58" fmla="*/ 54 w 46"/>
                    <a:gd name="T59" fmla="*/ 18 h 62"/>
                    <a:gd name="T60" fmla="*/ 52 w 46"/>
                    <a:gd name="T61" fmla="*/ 22 h 62"/>
                    <a:gd name="T62" fmla="*/ 52 w 46"/>
                    <a:gd name="T63" fmla="*/ 22 h 62"/>
                    <a:gd name="T64" fmla="*/ 49 w 46"/>
                    <a:gd name="T65" fmla="*/ 22 h 62"/>
                    <a:gd name="T66" fmla="*/ 49 w 46"/>
                    <a:gd name="T67" fmla="*/ 24 h 62"/>
                    <a:gd name="T68" fmla="*/ 49 w 46"/>
                    <a:gd name="T69" fmla="*/ 24 h 62"/>
                    <a:gd name="T70" fmla="*/ 52 w 46"/>
                    <a:gd name="T71" fmla="*/ 26 h 62"/>
                    <a:gd name="T72" fmla="*/ 52 w 46"/>
                    <a:gd name="T73" fmla="*/ 28 h 62"/>
                    <a:gd name="T74" fmla="*/ 52 w 46"/>
                    <a:gd name="T75" fmla="*/ 30 h 62"/>
                    <a:gd name="T76" fmla="*/ 52 w 46"/>
                    <a:gd name="T77" fmla="*/ 34 h 62"/>
                    <a:gd name="T78" fmla="*/ 52 w 46"/>
                    <a:gd name="T79" fmla="*/ 38 h 62"/>
                    <a:gd name="T80" fmla="*/ 52 w 46"/>
                    <a:gd name="T81" fmla="*/ 40 h 62"/>
                    <a:gd name="T82" fmla="*/ 44 w 46"/>
                    <a:gd name="T83" fmla="*/ 40 h 62"/>
                    <a:gd name="T84" fmla="*/ 39 w 46"/>
                    <a:gd name="T85" fmla="*/ 46 h 62"/>
                    <a:gd name="T86" fmla="*/ 39 w 46"/>
                    <a:gd name="T87" fmla="*/ 46 h 62"/>
                    <a:gd name="T88" fmla="*/ 37 w 46"/>
                    <a:gd name="T89" fmla="*/ 48 h 62"/>
                    <a:gd name="T90" fmla="*/ 37 w 46"/>
                    <a:gd name="T91" fmla="*/ 50 h 62"/>
                    <a:gd name="T92" fmla="*/ 42 w 46"/>
                    <a:gd name="T93" fmla="*/ 52 h 62"/>
                    <a:gd name="T94" fmla="*/ 30 w 46"/>
                    <a:gd name="T95" fmla="*/ 62 h 62"/>
                    <a:gd name="T96" fmla="*/ 30 w 46"/>
                    <a:gd name="T97" fmla="*/ 62 h 6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46"/>
                    <a:gd name="T148" fmla="*/ 0 h 62"/>
                    <a:gd name="T149" fmla="*/ 46 w 46"/>
                    <a:gd name="T150" fmla="*/ 62 h 6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46" h="62">
                      <a:moveTo>
                        <a:pt x="24" y="62"/>
                      </a:moveTo>
                      <a:lnTo>
                        <a:pt x="22" y="60"/>
                      </a:lnTo>
                      <a:lnTo>
                        <a:pt x="20" y="60"/>
                      </a:lnTo>
                      <a:lnTo>
                        <a:pt x="16" y="58"/>
                      </a:lnTo>
                      <a:lnTo>
                        <a:pt x="14" y="56"/>
                      </a:lnTo>
                      <a:lnTo>
                        <a:pt x="14" y="54"/>
                      </a:lnTo>
                      <a:lnTo>
                        <a:pt x="0" y="46"/>
                      </a:lnTo>
                      <a:lnTo>
                        <a:pt x="6" y="40"/>
                      </a:lnTo>
                      <a:lnTo>
                        <a:pt x="6" y="38"/>
                      </a:lnTo>
                      <a:lnTo>
                        <a:pt x="8" y="36"/>
                      </a:lnTo>
                      <a:lnTo>
                        <a:pt x="8" y="34"/>
                      </a:lnTo>
                      <a:lnTo>
                        <a:pt x="10" y="30"/>
                      </a:lnTo>
                      <a:lnTo>
                        <a:pt x="12" y="28"/>
                      </a:lnTo>
                      <a:lnTo>
                        <a:pt x="12" y="24"/>
                      </a:lnTo>
                      <a:lnTo>
                        <a:pt x="12" y="22"/>
                      </a:lnTo>
                      <a:lnTo>
                        <a:pt x="14" y="20"/>
                      </a:lnTo>
                      <a:lnTo>
                        <a:pt x="16" y="16"/>
                      </a:lnTo>
                      <a:lnTo>
                        <a:pt x="20" y="10"/>
                      </a:lnTo>
                      <a:lnTo>
                        <a:pt x="22" y="6"/>
                      </a:lnTo>
                      <a:lnTo>
                        <a:pt x="28" y="2"/>
                      </a:lnTo>
                      <a:lnTo>
                        <a:pt x="32" y="0"/>
                      </a:lnTo>
                      <a:lnTo>
                        <a:pt x="34" y="0"/>
                      </a:lnTo>
                      <a:lnTo>
                        <a:pt x="36" y="0"/>
                      </a:lnTo>
                      <a:lnTo>
                        <a:pt x="40" y="0"/>
                      </a:lnTo>
                      <a:lnTo>
                        <a:pt x="42" y="2"/>
                      </a:lnTo>
                      <a:lnTo>
                        <a:pt x="44" y="6"/>
                      </a:lnTo>
                      <a:lnTo>
                        <a:pt x="44" y="8"/>
                      </a:lnTo>
                      <a:lnTo>
                        <a:pt x="46" y="12"/>
                      </a:lnTo>
                      <a:lnTo>
                        <a:pt x="44" y="18"/>
                      </a:lnTo>
                      <a:lnTo>
                        <a:pt x="42" y="22"/>
                      </a:lnTo>
                      <a:lnTo>
                        <a:pt x="40" y="22"/>
                      </a:lnTo>
                      <a:lnTo>
                        <a:pt x="40" y="24"/>
                      </a:lnTo>
                      <a:lnTo>
                        <a:pt x="42" y="26"/>
                      </a:lnTo>
                      <a:lnTo>
                        <a:pt x="42" y="28"/>
                      </a:lnTo>
                      <a:lnTo>
                        <a:pt x="42" y="30"/>
                      </a:lnTo>
                      <a:lnTo>
                        <a:pt x="42" y="34"/>
                      </a:lnTo>
                      <a:lnTo>
                        <a:pt x="42" y="38"/>
                      </a:lnTo>
                      <a:lnTo>
                        <a:pt x="42" y="40"/>
                      </a:lnTo>
                      <a:lnTo>
                        <a:pt x="36" y="40"/>
                      </a:lnTo>
                      <a:lnTo>
                        <a:pt x="32" y="46"/>
                      </a:lnTo>
                      <a:lnTo>
                        <a:pt x="30" y="48"/>
                      </a:lnTo>
                      <a:lnTo>
                        <a:pt x="30" y="50"/>
                      </a:lnTo>
                      <a:lnTo>
                        <a:pt x="34" y="52"/>
                      </a:lnTo>
                      <a:lnTo>
                        <a:pt x="24" y="6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49" name="Freeform 231"/>
                <p:cNvSpPr>
                  <a:spLocks/>
                </p:cNvSpPr>
                <p:nvPr/>
              </p:nvSpPr>
              <p:spPr bwMode="gray">
                <a:xfrm>
                  <a:off x="2698" y="2046"/>
                  <a:ext cx="44" cy="46"/>
                </a:xfrm>
                <a:custGeom>
                  <a:avLst/>
                  <a:gdLst>
                    <a:gd name="T0" fmla="*/ 10 w 40"/>
                    <a:gd name="T1" fmla="*/ 0 h 46"/>
                    <a:gd name="T2" fmla="*/ 26 w 40"/>
                    <a:gd name="T3" fmla="*/ 8 h 46"/>
                    <a:gd name="T4" fmla="*/ 26 w 40"/>
                    <a:gd name="T5" fmla="*/ 10 h 46"/>
                    <a:gd name="T6" fmla="*/ 29 w 40"/>
                    <a:gd name="T7" fmla="*/ 12 h 46"/>
                    <a:gd name="T8" fmla="*/ 34 w 40"/>
                    <a:gd name="T9" fmla="*/ 14 h 46"/>
                    <a:gd name="T10" fmla="*/ 36 w 40"/>
                    <a:gd name="T11" fmla="*/ 14 h 46"/>
                    <a:gd name="T12" fmla="*/ 39 w 40"/>
                    <a:gd name="T13" fmla="*/ 16 h 46"/>
                    <a:gd name="T14" fmla="*/ 39 w 40"/>
                    <a:gd name="T15" fmla="*/ 18 h 46"/>
                    <a:gd name="T16" fmla="*/ 39 w 40"/>
                    <a:gd name="T17" fmla="*/ 22 h 46"/>
                    <a:gd name="T18" fmla="*/ 41 w 40"/>
                    <a:gd name="T19" fmla="*/ 24 h 46"/>
                    <a:gd name="T20" fmla="*/ 44 w 40"/>
                    <a:gd name="T21" fmla="*/ 28 h 46"/>
                    <a:gd name="T22" fmla="*/ 46 w 40"/>
                    <a:gd name="T23" fmla="*/ 30 h 46"/>
                    <a:gd name="T24" fmla="*/ 46 w 40"/>
                    <a:gd name="T25" fmla="*/ 30 h 46"/>
                    <a:gd name="T26" fmla="*/ 48 w 40"/>
                    <a:gd name="T27" fmla="*/ 32 h 46"/>
                    <a:gd name="T28" fmla="*/ 46 w 40"/>
                    <a:gd name="T29" fmla="*/ 34 h 46"/>
                    <a:gd name="T30" fmla="*/ 46 w 40"/>
                    <a:gd name="T31" fmla="*/ 34 h 46"/>
                    <a:gd name="T32" fmla="*/ 44 w 40"/>
                    <a:gd name="T33" fmla="*/ 36 h 46"/>
                    <a:gd name="T34" fmla="*/ 44 w 40"/>
                    <a:gd name="T35" fmla="*/ 36 h 46"/>
                    <a:gd name="T36" fmla="*/ 39 w 40"/>
                    <a:gd name="T37" fmla="*/ 38 h 46"/>
                    <a:gd name="T38" fmla="*/ 36 w 40"/>
                    <a:gd name="T39" fmla="*/ 40 h 46"/>
                    <a:gd name="T40" fmla="*/ 36 w 40"/>
                    <a:gd name="T41" fmla="*/ 42 h 46"/>
                    <a:gd name="T42" fmla="*/ 34 w 40"/>
                    <a:gd name="T43" fmla="*/ 44 h 46"/>
                    <a:gd name="T44" fmla="*/ 34 w 40"/>
                    <a:gd name="T45" fmla="*/ 46 h 46"/>
                    <a:gd name="T46" fmla="*/ 32 w 40"/>
                    <a:gd name="T47" fmla="*/ 42 h 46"/>
                    <a:gd name="T48" fmla="*/ 29 w 40"/>
                    <a:gd name="T49" fmla="*/ 38 h 46"/>
                    <a:gd name="T50" fmla="*/ 26 w 40"/>
                    <a:gd name="T51" fmla="*/ 38 h 46"/>
                    <a:gd name="T52" fmla="*/ 24 w 40"/>
                    <a:gd name="T53" fmla="*/ 38 h 46"/>
                    <a:gd name="T54" fmla="*/ 24 w 40"/>
                    <a:gd name="T55" fmla="*/ 36 h 46"/>
                    <a:gd name="T56" fmla="*/ 22 w 40"/>
                    <a:gd name="T57" fmla="*/ 36 h 46"/>
                    <a:gd name="T58" fmla="*/ 20 w 40"/>
                    <a:gd name="T59" fmla="*/ 32 h 46"/>
                    <a:gd name="T60" fmla="*/ 16 w 40"/>
                    <a:gd name="T61" fmla="*/ 28 h 46"/>
                    <a:gd name="T62" fmla="*/ 16 w 40"/>
                    <a:gd name="T63" fmla="*/ 26 h 46"/>
                    <a:gd name="T64" fmla="*/ 20 w 40"/>
                    <a:gd name="T65" fmla="*/ 24 h 46"/>
                    <a:gd name="T66" fmla="*/ 20 w 40"/>
                    <a:gd name="T67" fmla="*/ 22 h 46"/>
                    <a:gd name="T68" fmla="*/ 0 w 40"/>
                    <a:gd name="T69" fmla="*/ 6 h 46"/>
                    <a:gd name="T70" fmla="*/ 2 w 40"/>
                    <a:gd name="T71" fmla="*/ 6 h 46"/>
                    <a:gd name="T72" fmla="*/ 4 w 40"/>
                    <a:gd name="T73" fmla="*/ 4 h 46"/>
                    <a:gd name="T74" fmla="*/ 8 w 40"/>
                    <a:gd name="T75" fmla="*/ 2 h 46"/>
                    <a:gd name="T76" fmla="*/ 10 w 40"/>
                    <a:gd name="T77" fmla="*/ 0 h 46"/>
                    <a:gd name="T78" fmla="*/ 10 w 40"/>
                    <a:gd name="T79" fmla="*/ 0 h 4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40"/>
                    <a:gd name="T121" fmla="*/ 0 h 46"/>
                    <a:gd name="T122" fmla="*/ 40 w 40"/>
                    <a:gd name="T123" fmla="*/ 46 h 4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40" h="46">
                      <a:moveTo>
                        <a:pt x="8" y="0"/>
                      </a:moveTo>
                      <a:lnTo>
                        <a:pt x="22" y="8"/>
                      </a:lnTo>
                      <a:lnTo>
                        <a:pt x="22" y="10"/>
                      </a:lnTo>
                      <a:lnTo>
                        <a:pt x="24" y="12"/>
                      </a:lnTo>
                      <a:lnTo>
                        <a:pt x="28" y="14"/>
                      </a:lnTo>
                      <a:lnTo>
                        <a:pt x="30" y="14"/>
                      </a:lnTo>
                      <a:lnTo>
                        <a:pt x="32" y="16"/>
                      </a:lnTo>
                      <a:lnTo>
                        <a:pt x="32" y="18"/>
                      </a:lnTo>
                      <a:lnTo>
                        <a:pt x="32" y="22"/>
                      </a:lnTo>
                      <a:lnTo>
                        <a:pt x="34" y="24"/>
                      </a:lnTo>
                      <a:lnTo>
                        <a:pt x="36" y="28"/>
                      </a:lnTo>
                      <a:lnTo>
                        <a:pt x="38" y="30"/>
                      </a:lnTo>
                      <a:lnTo>
                        <a:pt x="40" y="32"/>
                      </a:lnTo>
                      <a:lnTo>
                        <a:pt x="38" y="34"/>
                      </a:lnTo>
                      <a:lnTo>
                        <a:pt x="36" y="36"/>
                      </a:lnTo>
                      <a:lnTo>
                        <a:pt x="32" y="38"/>
                      </a:lnTo>
                      <a:lnTo>
                        <a:pt x="30" y="40"/>
                      </a:lnTo>
                      <a:lnTo>
                        <a:pt x="30" y="42"/>
                      </a:lnTo>
                      <a:lnTo>
                        <a:pt x="28" y="44"/>
                      </a:lnTo>
                      <a:lnTo>
                        <a:pt x="28" y="46"/>
                      </a:lnTo>
                      <a:lnTo>
                        <a:pt x="26" y="42"/>
                      </a:lnTo>
                      <a:lnTo>
                        <a:pt x="24" y="38"/>
                      </a:lnTo>
                      <a:lnTo>
                        <a:pt x="22" y="38"/>
                      </a:lnTo>
                      <a:lnTo>
                        <a:pt x="20" y="38"/>
                      </a:lnTo>
                      <a:lnTo>
                        <a:pt x="20" y="36"/>
                      </a:lnTo>
                      <a:lnTo>
                        <a:pt x="18" y="36"/>
                      </a:lnTo>
                      <a:lnTo>
                        <a:pt x="16" y="32"/>
                      </a:lnTo>
                      <a:lnTo>
                        <a:pt x="14" y="28"/>
                      </a:lnTo>
                      <a:lnTo>
                        <a:pt x="14" y="26"/>
                      </a:lnTo>
                      <a:lnTo>
                        <a:pt x="16" y="24"/>
                      </a:lnTo>
                      <a:lnTo>
                        <a:pt x="16" y="22"/>
                      </a:lnTo>
                      <a:lnTo>
                        <a:pt x="0" y="6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50" name="Freeform 232"/>
                <p:cNvSpPr>
                  <a:spLocks/>
                </p:cNvSpPr>
                <p:nvPr/>
              </p:nvSpPr>
              <p:spPr bwMode="gray">
                <a:xfrm>
                  <a:off x="2729" y="2080"/>
                  <a:ext cx="18" cy="26"/>
                </a:xfrm>
                <a:custGeom>
                  <a:avLst/>
                  <a:gdLst>
                    <a:gd name="T0" fmla="*/ 12 w 16"/>
                    <a:gd name="T1" fmla="*/ 0 h 26"/>
                    <a:gd name="T2" fmla="*/ 12 w 16"/>
                    <a:gd name="T3" fmla="*/ 0 h 26"/>
                    <a:gd name="T4" fmla="*/ 10 w 16"/>
                    <a:gd name="T5" fmla="*/ 0 h 26"/>
                    <a:gd name="T6" fmla="*/ 8 w 16"/>
                    <a:gd name="T7" fmla="*/ 2 h 26"/>
                    <a:gd name="T8" fmla="*/ 6 w 16"/>
                    <a:gd name="T9" fmla="*/ 4 h 26"/>
                    <a:gd name="T10" fmla="*/ 2 w 16"/>
                    <a:gd name="T11" fmla="*/ 6 h 26"/>
                    <a:gd name="T12" fmla="*/ 0 w 16"/>
                    <a:gd name="T13" fmla="*/ 12 h 26"/>
                    <a:gd name="T14" fmla="*/ 0 w 16"/>
                    <a:gd name="T15" fmla="*/ 12 h 26"/>
                    <a:gd name="T16" fmla="*/ 2 w 16"/>
                    <a:gd name="T17" fmla="*/ 14 h 26"/>
                    <a:gd name="T18" fmla="*/ 2 w 16"/>
                    <a:gd name="T19" fmla="*/ 16 h 26"/>
                    <a:gd name="T20" fmla="*/ 8 w 16"/>
                    <a:gd name="T21" fmla="*/ 20 h 26"/>
                    <a:gd name="T22" fmla="*/ 12 w 16"/>
                    <a:gd name="T23" fmla="*/ 24 h 26"/>
                    <a:gd name="T24" fmla="*/ 20 w 16"/>
                    <a:gd name="T25" fmla="*/ 26 h 26"/>
                    <a:gd name="T26" fmla="*/ 12 w 16"/>
                    <a:gd name="T27" fmla="*/ 0 h 26"/>
                    <a:gd name="T28" fmla="*/ 12 w 16"/>
                    <a:gd name="T29" fmla="*/ 0 h 2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6"/>
                    <a:gd name="T46" fmla="*/ 0 h 26"/>
                    <a:gd name="T47" fmla="*/ 16 w 16"/>
                    <a:gd name="T48" fmla="*/ 26 h 2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6" h="26">
                      <a:moveTo>
                        <a:pt x="10" y="0"/>
                      </a:move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2" y="6"/>
                      </a:lnTo>
                      <a:lnTo>
                        <a:pt x="0" y="12"/>
                      </a:lnTo>
                      <a:lnTo>
                        <a:pt x="2" y="14"/>
                      </a:lnTo>
                      <a:lnTo>
                        <a:pt x="2" y="16"/>
                      </a:lnTo>
                      <a:lnTo>
                        <a:pt x="6" y="20"/>
                      </a:lnTo>
                      <a:lnTo>
                        <a:pt x="10" y="24"/>
                      </a:lnTo>
                      <a:lnTo>
                        <a:pt x="16" y="26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51" name="Freeform 233"/>
                <p:cNvSpPr>
                  <a:spLocks/>
                </p:cNvSpPr>
                <p:nvPr/>
              </p:nvSpPr>
              <p:spPr bwMode="gray">
                <a:xfrm>
                  <a:off x="2504" y="1958"/>
                  <a:ext cx="77" cy="84"/>
                </a:xfrm>
                <a:custGeom>
                  <a:avLst/>
                  <a:gdLst>
                    <a:gd name="T0" fmla="*/ 70 w 70"/>
                    <a:gd name="T1" fmla="*/ 30 h 84"/>
                    <a:gd name="T2" fmla="*/ 65 w 70"/>
                    <a:gd name="T3" fmla="*/ 26 h 84"/>
                    <a:gd name="T4" fmla="*/ 65 w 70"/>
                    <a:gd name="T5" fmla="*/ 20 h 84"/>
                    <a:gd name="T6" fmla="*/ 63 w 70"/>
                    <a:gd name="T7" fmla="*/ 18 h 84"/>
                    <a:gd name="T8" fmla="*/ 60 w 70"/>
                    <a:gd name="T9" fmla="*/ 20 h 84"/>
                    <a:gd name="T10" fmla="*/ 56 w 70"/>
                    <a:gd name="T11" fmla="*/ 22 h 84"/>
                    <a:gd name="T12" fmla="*/ 51 w 70"/>
                    <a:gd name="T13" fmla="*/ 18 h 84"/>
                    <a:gd name="T14" fmla="*/ 46 w 70"/>
                    <a:gd name="T15" fmla="*/ 14 h 84"/>
                    <a:gd name="T16" fmla="*/ 48 w 70"/>
                    <a:gd name="T17" fmla="*/ 8 h 84"/>
                    <a:gd name="T18" fmla="*/ 46 w 70"/>
                    <a:gd name="T19" fmla="*/ 0 h 84"/>
                    <a:gd name="T20" fmla="*/ 36 w 70"/>
                    <a:gd name="T21" fmla="*/ 14 h 84"/>
                    <a:gd name="T22" fmla="*/ 39 w 70"/>
                    <a:gd name="T23" fmla="*/ 16 h 84"/>
                    <a:gd name="T24" fmla="*/ 34 w 70"/>
                    <a:gd name="T25" fmla="*/ 22 h 84"/>
                    <a:gd name="T26" fmla="*/ 24 w 70"/>
                    <a:gd name="T27" fmla="*/ 26 h 84"/>
                    <a:gd name="T28" fmla="*/ 2 w 70"/>
                    <a:gd name="T29" fmla="*/ 24 h 84"/>
                    <a:gd name="T30" fmla="*/ 0 w 70"/>
                    <a:gd name="T31" fmla="*/ 26 h 84"/>
                    <a:gd name="T32" fmla="*/ 0 w 70"/>
                    <a:gd name="T33" fmla="*/ 32 h 84"/>
                    <a:gd name="T34" fmla="*/ 4 w 70"/>
                    <a:gd name="T35" fmla="*/ 36 h 84"/>
                    <a:gd name="T36" fmla="*/ 8 w 70"/>
                    <a:gd name="T37" fmla="*/ 36 h 84"/>
                    <a:gd name="T38" fmla="*/ 14 w 70"/>
                    <a:gd name="T39" fmla="*/ 42 h 84"/>
                    <a:gd name="T40" fmla="*/ 20 w 70"/>
                    <a:gd name="T41" fmla="*/ 54 h 84"/>
                    <a:gd name="T42" fmla="*/ 20 w 70"/>
                    <a:gd name="T43" fmla="*/ 58 h 84"/>
                    <a:gd name="T44" fmla="*/ 20 w 70"/>
                    <a:gd name="T45" fmla="*/ 66 h 84"/>
                    <a:gd name="T46" fmla="*/ 20 w 70"/>
                    <a:gd name="T47" fmla="*/ 72 h 84"/>
                    <a:gd name="T48" fmla="*/ 16 w 70"/>
                    <a:gd name="T49" fmla="*/ 74 h 84"/>
                    <a:gd name="T50" fmla="*/ 16 w 70"/>
                    <a:gd name="T51" fmla="*/ 78 h 84"/>
                    <a:gd name="T52" fmla="*/ 20 w 70"/>
                    <a:gd name="T53" fmla="*/ 82 h 84"/>
                    <a:gd name="T54" fmla="*/ 32 w 70"/>
                    <a:gd name="T55" fmla="*/ 84 h 84"/>
                    <a:gd name="T56" fmla="*/ 51 w 70"/>
                    <a:gd name="T57" fmla="*/ 78 h 84"/>
                    <a:gd name="T58" fmla="*/ 75 w 70"/>
                    <a:gd name="T59" fmla="*/ 66 h 84"/>
                    <a:gd name="T60" fmla="*/ 82 w 70"/>
                    <a:gd name="T61" fmla="*/ 56 h 84"/>
                    <a:gd name="T62" fmla="*/ 85 w 70"/>
                    <a:gd name="T63" fmla="*/ 50 h 84"/>
                    <a:gd name="T64" fmla="*/ 82 w 70"/>
                    <a:gd name="T65" fmla="*/ 46 h 84"/>
                    <a:gd name="T66" fmla="*/ 77 w 70"/>
                    <a:gd name="T67" fmla="*/ 38 h 84"/>
                    <a:gd name="T68" fmla="*/ 75 w 70"/>
                    <a:gd name="T69" fmla="*/ 32 h 84"/>
                    <a:gd name="T70" fmla="*/ 75 w 70"/>
                    <a:gd name="T71" fmla="*/ 30 h 8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70"/>
                    <a:gd name="T109" fmla="*/ 0 h 84"/>
                    <a:gd name="T110" fmla="*/ 70 w 70"/>
                    <a:gd name="T111" fmla="*/ 84 h 8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70" h="84">
                      <a:moveTo>
                        <a:pt x="62" y="30"/>
                      </a:moveTo>
                      <a:lnTo>
                        <a:pt x="58" y="30"/>
                      </a:lnTo>
                      <a:lnTo>
                        <a:pt x="56" y="28"/>
                      </a:lnTo>
                      <a:lnTo>
                        <a:pt x="54" y="26"/>
                      </a:lnTo>
                      <a:lnTo>
                        <a:pt x="54" y="24"/>
                      </a:lnTo>
                      <a:lnTo>
                        <a:pt x="54" y="20"/>
                      </a:lnTo>
                      <a:lnTo>
                        <a:pt x="52" y="18"/>
                      </a:lnTo>
                      <a:lnTo>
                        <a:pt x="50" y="20"/>
                      </a:lnTo>
                      <a:lnTo>
                        <a:pt x="48" y="22"/>
                      </a:lnTo>
                      <a:lnTo>
                        <a:pt x="46" y="22"/>
                      </a:lnTo>
                      <a:lnTo>
                        <a:pt x="44" y="20"/>
                      </a:lnTo>
                      <a:lnTo>
                        <a:pt x="42" y="18"/>
                      </a:lnTo>
                      <a:lnTo>
                        <a:pt x="40" y="18"/>
                      </a:lnTo>
                      <a:lnTo>
                        <a:pt x="38" y="14"/>
                      </a:lnTo>
                      <a:lnTo>
                        <a:pt x="38" y="12"/>
                      </a:lnTo>
                      <a:lnTo>
                        <a:pt x="40" y="8"/>
                      </a:lnTo>
                      <a:lnTo>
                        <a:pt x="50" y="2"/>
                      </a:lnTo>
                      <a:lnTo>
                        <a:pt x="38" y="0"/>
                      </a:lnTo>
                      <a:lnTo>
                        <a:pt x="30" y="6"/>
                      </a:lnTo>
                      <a:lnTo>
                        <a:pt x="30" y="14"/>
                      </a:lnTo>
                      <a:lnTo>
                        <a:pt x="32" y="14"/>
                      </a:lnTo>
                      <a:lnTo>
                        <a:pt x="32" y="16"/>
                      </a:lnTo>
                      <a:lnTo>
                        <a:pt x="30" y="18"/>
                      </a:lnTo>
                      <a:lnTo>
                        <a:pt x="28" y="22"/>
                      </a:lnTo>
                      <a:lnTo>
                        <a:pt x="24" y="24"/>
                      </a:lnTo>
                      <a:lnTo>
                        <a:pt x="20" y="26"/>
                      </a:lnTo>
                      <a:lnTo>
                        <a:pt x="8" y="22"/>
                      </a:lnTo>
                      <a:lnTo>
                        <a:pt x="2" y="24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2" y="36"/>
                      </a:lnTo>
                      <a:lnTo>
                        <a:pt x="4" y="36"/>
                      </a:lnTo>
                      <a:lnTo>
                        <a:pt x="6" y="36"/>
                      </a:lnTo>
                      <a:lnTo>
                        <a:pt x="10" y="38"/>
                      </a:lnTo>
                      <a:lnTo>
                        <a:pt x="12" y="42"/>
                      </a:lnTo>
                      <a:lnTo>
                        <a:pt x="14" y="46"/>
                      </a:lnTo>
                      <a:lnTo>
                        <a:pt x="16" y="54"/>
                      </a:lnTo>
                      <a:lnTo>
                        <a:pt x="16" y="58"/>
                      </a:lnTo>
                      <a:lnTo>
                        <a:pt x="16" y="62"/>
                      </a:lnTo>
                      <a:lnTo>
                        <a:pt x="16" y="66"/>
                      </a:lnTo>
                      <a:lnTo>
                        <a:pt x="16" y="70"/>
                      </a:lnTo>
                      <a:lnTo>
                        <a:pt x="16" y="72"/>
                      </a:lnTo>
                      <a:lnTo>
                        <a:pt x="14" y="74"/>
                      </a:lnTo>
                      <a:lnTo>
                        <a:pt x="14" y="76"/>
                      </a:lnTo>
                      <a:lnTo>
                        <a:pt x="14" y="78"/>
                      </a:lnTo>
                      <a:lnTo>
                        <a:pt x="14" y="80"/>
                      </a:lnTo>
                      <a:lnTo>
                        <a:pt x="16" y="82"/>
                      </a:lnTo>
                      <a:lnTo>
                        <a:pt x="20" y="84"/>
                      </a:lnTo>
                      <a:lnTo>
                        <a:pt x="26" y="84"/>
                      </a:lnTo>
                      <a:lnTo>
                        <a:pt x="30" y="82"/>
                      </a:lnTo>
                      <a:lnTo>
                        <a:pt x="42" y="78"/>
                      </a:lnTo>
                      <a:lnTo>
                        <a:pt x="54" y="72"/>
                      </a:lnTo>
                      <a:lnTo>
                        <a:pt x="62" y="66"/>
                      </a:lnTo>
                      <a:lnTo>
                        <a:pt x="66" y="62"/>
                      </a:lnTo>
                      <a:lnTo>
                        <a:pt x="68" y="56"/>
                      </a:lnTo>
                      <a:lnTo>
                        <a:pt x="70" y="52"/>
                      </a:lnTo>
                      <a:lnTo>
                        <a:pt x="70" y="50"/>
                      </a:lnTo>
                      <a:lnTo>
                        <a:pt x="68" y="48"/>
                      </a:lnTo>
                      <a:lnTo>
                        <a:pt x="68" y="46"/>
                      </a:lnTo>
                      <a:lnTo>
                        <a:pt x="66" y="42"/>
                      </a:lnTo>
                      <a:lnTo>
                        <a:pt x="64" y="38"/>
                      </a:lnTo>
                      <a:lnTo>
                        <a:pt x="64" y="34"/>
                      </a:lnTo>
                      <a:lnTo>
                        <a:pt x="62" y="32"/>
                      </a:lnTo>
                      <a:lnTo>
                        <a:pt x="62" y="3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52" name="Freeform 234"/>
                <p:cNvSpPr>
                  <a:spLocks/>
                </p:cNvSpPr>
                <p:nvPr/>
              </p:nvSpPr>
              <p:spPr bwMode="gray">
                <a:xfrm>
                  <a:off x="2570" y="1876"/>
                  <a:ext cx="119" cy="200"/>
                </a:xfrm>
                <a:custGeom>
                  <a:avLst/>
                  <a:gdLst>
                    <a:gd name="T0" fmla="*/ 46 w 108"/>
                    <a:gd name="T1" fmla="*/ 2 h 200"/>
                    <a:gd name="T2" fmla="*/ 39 w 108"/>
                    <a:gd name="T3" fmla="*/ 0 h 200"/>
                    <a:gd name="T4" fmla="*/ 29 w 108"/>
                    <a:gd name="T5" fmla="*/ 2 h 200"/>
                    <a:gd name="T6" fmla="*/ 17 w 108"/>
                    <a:gd name="T7" fmla="*/ 16 h 200"/>
                    <a:gd name="T8" fmla="*/ 20 w 108"/>
                    <a:gd name="T9" fmla="*/ 22 h 200"/>
                    <a:gd name="T10" fmla="*/ 17 w 108"/>
                    <a:gd name="T11" fmla="*/ 32 h 200"/>
                    <a:gd name="T12" fmla="*/ 12 w 108"/>
                    <a:gd name="T13" fmla="*/ 36 h 200"/>
                    <a:gd name="T14" fmla="*/ 8 w 108"/>
                    <a:gd name="T15" fmla="*/ 44 h 200"/>
                    <a:gd name="T16" fmla="*/ 4 w 108"/>
                    <a:gd name="T17" fmla="*/ 52 h 200"/>
                    <a:gd name="T18" fmla="*/ 17 w 108"/>
                    <a:gd name="T19" fmla="*/ 54 h 200"/>
                    <a:gd name="T20" fmla="*/ 14 w 108"/>
                    <a:gd name="T21" fmla="*/ 58 h 200"/>
                    <a:gd name="T22" fmla="*/ 14 w 108"/>
                    <a:gd name="T23" fmla="*/ 64 h 200"/>
                    <a:gd name="T24" fmla="*/ 17 w 108"/>
                    <a:gd name="T25" fmla="*/ 70 h 200"/>
                    <a:gd name="T26" fmla="*/ 29 w 108"/>
                    <a:gd name="T27" fmla="*/ 76 h 200"/>
                    <a:gd name="T28" fmla="*/ 29 w 108"/>
                    <a:gd name="T29" fmla="*/ 82 h 200"/>
                    <a:gd name="T30" fmla="*/ 26 w 108"/>
                    <a:gd name="T31" fmla="*/ 86 h 200"/>
                    <a:gd name="T32" fmla="*/ 22 w 108"/>
                    <a:gd name="T33" fmla="*/ 94 h 200"/>
                    <a:gd name="T34" fmla="*/ 24 w 108"/>
                    <a:gd name="T35" fmla="*/ 98 h 200"/>
                    <a:gd name="T36" fmla="*/ 39 w 108"/>
                    <a:gd name="T37" fmla="*/ 92 h 200"/>
                    <a:gd name="T38" fmla="*/ 44 w 108"/>
                    <a:gd name="T39" fmla="*/ 102 h 200"/>
                    <a:gd name="T40" fmla="*/ 48 w 108"/>
                    <a:gd name="T41" fmla="*/ 114 h 200"/>
                    <a:gd name="T42" fmla="*/ 26 w 108"/>
                    <a:gd name="T43" fmla="*/ 128 h 200"/>
                    <a:gd name="T44" fmla="*/ 34 w 108"/>
                    <a:gd name="T45" fmla="*/ 140 h 200"/>
                    <a:gd name="T46" fmla="*/ 24 w 108"/>
                    <a:gd name="T47" fmla="*/ 154 h 200"/>
                    <a:gd name="T48" fmla="*/ 22 w 108"/>
                    <a:gd name="T49" fmla="*/ 156 h 200"/>
                    <a:gd name="T50" fmla="*/ 22 w 108"/>
                    <a:gd name="T51" fmla="*/ 160 h 200"/>
                    <a:gd name="T52" fmla="*/ 46 w 108"/>
                    <a:gd name="T53" fmla="*/ 164 h 200"/>
                    <a:gd name="T54" fmla="*/ 63 w 108"/>
                    <a:gd name="T55" fmla="*/ 158 h 200"/>
                    <a:gd name="T56" fmla="*/ 63 w 108"/>
                    <a:gd name="T57" fmla="*/ 162 h 200"/>
                    <a:gd name="T58" fmla="*/ 53 w 108"/>
                    <a:gd name="T59" fmla="*/ 166 h 200"/>
                    <a:gd name="T60" fmla="*/ 0 w 108"/>
                    <a:gd name="T61" fmla="*/ 196 h 200"/>
                    <a:gd name="T62" fmla="*/ 34 w 108"/>
                    <a:gd name="T63" fmla="*/ 190 h 200"/>
                    <a:gd name="T64" fmla="*/ 71 w 108"/>
                    <a:gd name="T65" fmla="*/ 188 h 200"/>
                    <a:gd name="T66" fmla="*/ 131 w 108"/>
                    <a:gd name="T67" fmla="*/ 174 h 200"/>
                    <a:gd name="T68" fmla="*/ 119 w 108"/>
                    <a:gd name="T69" fmla="*/ 164 h 200"/>
                    <a:gd name="T70" fmla="*/ 123 w 108"/>
                    <a:gd name="T71" fmla="*/ 158 h 200"/>
                    <a:gd name="T72" fmla="*/ 123 w 108"/>
                    <a:gd name="T73" fmla="*/ 150 h 200"/>
                    <a:gd name="T74" fmla="*/ 121 w 108"/>
                    <a:gd name="T75" fmla="*/ 146 h 200"/>
                    <a:gd name="T76" fmla="*/ 115 w 108"/>
                    <a:gd name="T77" fmla="*/ 140 h 200"/>
                    <a:gd name="T78" fmla="*/ 107 w 108"/>
                    <a:gd name="T79" fmla="*/ 136 h 200"/>
                    <a:gd name="T80" fmla="*/ 102 w 108"/>
                    <a:gd name="T81" fmla="*/ 120 h 200"/>
                    <a:gd name="T82" fmla="*/ 80 w 108"/>
                    <a:gd name="T83" fmla="*/ 100 h 200"/>
                    <a:gd name="T84" fmla="*/ 78 w 108"/>
                    <a:gd name="T85" fmla="*/ 84 h 200"/>
                    <a:gd name="T86" fmla="*/ 68 w 108"/>
                    <a:gd name="T87" fmla="*/ 68 h 200"/>
                    <a:gd name="T88" fmla="*/ 68 w 108"/>
                    <a:gd name="T89" fmla="*/ 44 h 200"/>
                    <a:gd name="T90" fmla="*/ 68 w 108"/>
                    <a:gd name="T91" fmla="*/ 42 h 200"/>
                    <a:gd name="T92" fmla="*/ 63 w 108"/>
                    <a:gd name="T93" fmla="*/ 36 h 200"/>
                    <a:gd name="T94" fmla="*/ 58 w 108"/>
                    <a:gd name="T95" fmla="*/ 34 h 200"/>
                    <a:gd name="T96" fmla="*/ 53 w 108"/>
                    <a:gd name="T97" fmla="*/ 32 h 200"/>
                    <a:gd name="T98" fmla="*/ 44 w 108"/>
                    <a:gd name="T99" fmla="*/ 28 h 200"/>
                    <a:gd name="T100" fmla="*/ 41 w 108"/>
                    <a:gd name="T101" fmla="*/ 26 h 200"/>
                    <a:gd name="T102" fmla="*/ 41 w 108"/>
                    <a:gd name="T103" fmla="*/ 20 h 200"/>
                    <a:gd name="T104" fmla="*/ 46 w 108"/>
                    <a:gd name="T105" fmla="*/ 14 h 200"/>
                    <a:gd name="T106" fmla="*/ 48 w 108"/>
                    <a:gd name="T107" fmla="*/ 8 h 200"/>
                    <a:gd name="T108" fmla="*/ 48 w 108"/>
                    <a:gd name="T109" fmla="*/ 4 h 200"/>
                    <a:gd name="T110" fmla="*/ 48 w 108"/>
                    <a:gd name="T111" fmla="*/ 2 h 200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08"/>
                    <a:gd name="T169" fmla="*/ 0 h 200"/>
                    <a:gd name="T170" fmla="*/ 108 w 108"/>
                    <a:gd name="T171" fmla="*/ 200 h 200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08" h="200">
                      <a:moveTo>
                        <a:pt x="40" y="2"/>
                      </a:moveTo>
                      <a:lnTo>
                        <a:pt x="38" y="2"/>
                      </a:lnTo>
                      <a:lnTo>
                        <a:pt x="36" y="2"/>
                      </a:lnTo>
                      <a:lnTo>
                        <a:pt x="32" y="0"/>
                      </a:lnTo>
                      <a:lnTo>
                        <a:pt x="28" y="0"/>
                      </a:lnTo>
                      <a:lnTo>
                        <a:pt x="24" y="2"/>
                      </a:lnTo>
                      <a:lnTo>
                        <a:pt x="14" y="16"/>
                      </a:lnTo>
                      <a:lnTo>
                        <a:pt x="16" y="18"/>
                      </a:lnTo>
                      <a:lnTo>
                        <a:pt x="16" y="22"/>
                      </a:lnTo>
                      <a:lnTo>
                        <a:pt x="16" y="26"/>
                      </a:lnTo>
                      <a:lnTo>
                        <a:pt x="14" y="32"/>
                      </a:lnTo>
                      <a:lnTo>
                        <a:pt x="10" y="36"/>
                      </a:lnTo>
                      <a:lnTo>
                        <a:pt x="8" y="38"/>
                      </a:lnTo>
                      <a:lnTo>
                        <a:pt x="6" y="44"/>
                      </a:lnTo>
                      <a:lnTo>
                        <a:pt x="4" y="48"/>
                      </a:lnTo>
                      <a:lnTo>
                        <a:pt x="4" y="52"/>
                      </a:lnTo>
                      <a:lnTo>
                        <a:pt x="6" y="56"/>
                      </a:lnTo>
                      <a:lnTo>
                        <a:pt x="14" y="54"/>
                      </a:lnTo>
                      <a:lnTo>
                        <a:pt x="14" y="56"/>
                      </a:lnTo>
                      <a:lnTo>
                        <a:pt x="12" y="58"/>
                      </a:lnTo>
                      <a:lnTo>
                        <a:pt x="12" y="60"/>
                      </a:lnTo>
                      <a:lnTo>
                        <a:pt x="12" y="64"/>
                      </a:lnTo>
                      <a:lnTo>
                        <a:pt x="12" y="66"/>
                      </a:lnTo>
                      <a:lnTo>
                        <a:pt x="14" y="70"/>
                      </a:lnTo>
                      <a:lnTo>
                        <a:pt x="16" y="72"/>
                      </a:lnTo>
                      <a:lnTo>
                        <a:pt x="24" y="76"/>
                      </a:lnTo>
                      <a:lnTo>
                        <a:pt x="24" y="80"/>
                      </a:lnTo>
                      <a:lnTo>
                        <a:pt x="24" y="82"/>
                      </a:lnTo>
                      <a:lnTo>
                        <a:pt x="22" y="84"/>
                      </a:lnTo>
                      <a:lnTo>
                        <a:pt x="22" y="86"/>
                      </a:lnTo>
                      <a:lnTo>
                        <a:pt x="20" y="90"/>
                      </a:lnTo>
                      <a:lnTo>
                        <a:pt x="18" y="94"/>
                      </a:lnTo>
                      <a:lnTo>
                        <a:pt x="18" y="96"/>
                      </a:lnTo>
                      <a:lnTo>
                        <a:pt x="20" y="98"/>
                      </a:lnTo>
                      <a:lnTo>
                        <a:pt x="22" y="100"/>
                      </a:lnTo>
                      <a:lnTo>
                        <a:pt x="32" y="92"/>
                      </a:lnTo>
                      <a:lnTo>
                        <a:pt x="44" y="94"/>
                      </a:lnTo>
                      <a:lnTo>
                        <a:pt x="36" y="102"/>
                      </a:lnTo>
                      <a:lnTo>
                        <a:pt x="34" y="114"/>
                      </a:lnTo>
                      <a:lnTo>
                        <a:pt x="40" y="114"/>
                      </a:lnTo>
                      <a:lnTo>
                        <a:pt x="40" y="128"/>
                      </a:lnTo>
                      <a:lnTo>
                        <a:pt x="22" y="128"/>
                      </a:lnTo>
                      <a:lnTo>
                        <a:pt x="22" y="138"/>
                      </a:lnTo>
                      <a:lnTo>
                        <a:pt x="28" y="140"/>
                      </a:lnTo>
                      <a:lnTo>
                        <a:pt x="20" y="152"/>
                      </a:lnTo>
                      <a:lnTo>
                        <a:pt x="20" y="154"/>
                      </a:lnTo>
                      <a:lnTo>
                        <a:pt x="18" y="154"/>
                      </a:lnTo>
                      <a:lnTo>
                        <a:pt x="18" y="156"/>
                      </a:lnTo>
                      <a:lnTo>
                        <a:pt x="18" y="158"/>
                      </a:lnTo>
                      <a:lnTo>
                        <a:pt x="18" y="160"/>
                      </a:lnTo>
                      <a:lnTo>
                        <a:pt x="20" y="160"/>
                      </a:lnTo>
                      <a:lnTo>
                        <a:pt x="38" y="164"/>
                      </a:lnTo>
                      <a:lnTo>
                        <a:pt x="48" y="160"/>
                      </a:lnTo>
                      <a:lnTo>
                        <a:pt x="52" y="158"/>
                      </a:lnTo>
                      <a:lnTo>
                        <a:pt x="52" y="160"/>
                      </a:lnTo>
                      <a:lnTo>
                        <a:pt x="52" y="162"/>
                      </a:lnTo>
                      <a:lnTo>
                        <a:pt x="48" y="164"/>
                      </a:lnTo>
                      <a:lnTo>
                        <a:pt x="44" y="166"/>
                      </a:lnTo>
                      <a:lnTo>
                        <a:pt x="20" y="176"/>
                      </a:lnTo>
                      <a:lnTo>
                        <a:pt x="0" y="196"/>
                      </a:lnTo>
                      <a:lnTo>
                        <a:pt x="10" y="200"/>
                      </a:lnTo>
                      <a:lnTo>
                        <a:pt x="28" y="190"/>
                      </a:lnTo>
                      <a:lnTo>
                        <a:pt x="36" y="188"/>
                      </a:lnTo>
                      <a:lnTo>
                        <a:pt x="58" y="188"/>
                      </a:lnTo>
                      <a:lnTo>
                        <a:pt x="84" y="182"/>
                      </a:lnTo>
                      <a:lnTo>
                        <a:pt x="108" y="174"/>
                      </a:lnTo>
                      <a:lnTo>
                        <a:pt x="96" y="164"/>
                      </a:lnTo>
                      <a:lnTo>
                        <a:pt x="98" y="164"/>
                      </a:lnTo>
                      <a:lnTo>
                        <a:pt x="100" y="162"/>
                      </a:lnTo>
                      <a:lnTo>
                        <a:pt x="102" y="158"/>
                      </a:lnTo>
                      <a:lnTo>
                        <a:pt x="102" y="154"/>
                      </a:lnTo>
                      <a:lnTo>
                        <a:pt x="102" y="150"/>
                      </a:lnTo>
                      <a:lnTo>
                        <a:pt x="102" y="148"/>
                      </a:lnTo>
                      <a:lnTo>
                        <a:pt x="100" y="146"/>
                      </a:lnTo>
                      <a:lnTo>
                        <a:pt x="98" y="142"/>
                      </a:lnTo>
                      <a:lnTo>
                        <a:pt x="94" y="140"/>
                      </a:lnTo>
                      <a:lnTo>
                        <a:pt x="90" y="138"/>
                      </a:lnTo>
                      <a:lnTo>
                        <a:pt x="88" y="136"/>
                      </a:lnTo>
                      <a:lnTo>
                        <a:pt x="86" y="132"/>
                      </a:lnTo>
                      <a:lnTo>
                        <a:pt x="84" y="120"/>
                      </a:lnTo>
                      <a:lnTo>
                        <a:pt x="78" y="108"/>
                      </a:lnTo>
                      <a:lnTo>
                        <a:pt x="66" y="100"/>
                      </a:lnTo>
                      <a:lnTo>
                        <a:pt x="66" y="94"/>
                      </a:lnTo>
                      <a:lnTo>
                        <a:pt x="64" y="84"/>
                      </a:lnTo>
                      <a:lnTo>
                        <a:pt x="60" y="72"/>
                      </a:lnTo>
                      <a:lnTo>
                        <a:pt x="56" y="68"/>
                      </a:lnTo>
                      <a:lnTo>
                        <a:pt x="48" y="62"/>
                      </a:lnTo>
                      <a:lnTo>
                        <a:pt x="56" y="44"/>
                      </a:lnTo>
                      <a:lnTo>
                        <a:pt x="56" y="42"/>
                      </a:lnTo>
                      <a:lnTo>
                        <a:pt x="54" y="38"/>
                      </a:lnTo>
                      <a:lnTo>
                        <a:pt x="52" y="36"/>
                      </a:lnTo>
                      <a:lnTo>
                        <a:pt x="52" y="34"/>
                      </a:lnTo>
                      <a:lnTo>
                        <a:pt x="48" y="34"/>
                      </a:lnTo>
                      <a:lnTo>
                        <a:pt x="46" y="32"/>
                      </a:lnTo>
                      <a:lnTo>
                        <a:pt x="44" y="32"/>
                      </a:lnTo>
                      <a:lnTo>
                        <a:pt x="44" y="30"/>
                      </a:lnTo>
                      <a:lnTo>
                        <a:pt x="36" y="28"/>
                      </a:lnTo>
                      <a:lnTo>
                        <a:pt x="34" y="28"/>
                      </a:lnTo>
                      <a:lnTo>
                        <a:pt x="34" y="26"/>
                      </a:lnTo>
                      <a:lnTo>
                        <a:pt x="34" y="22"/>
                      </a:lnTo>
                      <a:lnTo>
                        <a:pt x="34" y="20"/>
                      </a:lnTo>
                      <a:lnTo>
                        <a:pt x="36" y="16"/>
                      </a:lnTo>
                      <a:lnTo>
                        <a:pt x="38" y="14"/>
                      </a:lnTo>
                      <a:lnTo>
                        <a:pt x="40" y="12"/>
                      </a:lnTo>
                      <a:lnTo>
                        <a:pt x="40" y="8"/>
                      </a:lnTo>
                      <a:lnTo>
                        <a:pt x="42" y="6"/>
                      </a:lnTo>
                      <a:lnTo>
                        <a:pt x="40" y="4"/>
                      </a:lnTo>
                      <a:lnTo>
                        <a:pt x="40" y="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53" name="Freeform 235"/>
                <p:cNvSpPr>
                  <a:spLocks/>
                </p:cNvSpPr>
                <p:nvPr/>
              </p:nvSpPr>
              <p:spPr bwMode="gray">
                <a:xfrm>
                  <a:off x="2546" y="1958"/>
                  <a:ext cx="40" cy="32"/>
                </a:xfrm>
                <a:custGeom>
                  <a:avLst/>
                  <a:gdLst>
                    <a:gd name="T0" fmla="*/ 20 w 36"/>
                    <a:gd name="T1" fmla="*/ 0 h 32"/>
                    <a:gd name="T2" fmla="*/ 20 w 36"/>
                    <a:gd name="T3" fmla="*/ 0 h 32"/>
                    <a:gd name="T4" fmla="*/ 22 w 36"/>
                    <a:gd name="T5" fmla="*/ 0 h 32"/>
                    <a:gd name="T6" fmla="*/ 24 w 36"/>
                    <a:gd name="T7" fmla="*/ 0 h 32"/>
                    <a:gd name="T8" fmla="*/ 30 w 36"/>
                    <a:gd name="T9" fmla="*/ 0 h 32"/>
                    <a:gd name="T10" fmla="*/ 34 w 36"/>
                    <a:gd name="T11" fmla="*/ 0 h 32"/>
                    <a:gd name="T12" fmla="*/ 37 w 36"/>
                    <a:gd name="T13" fmla="*/ 2 h 32"/>
                    <a:gd name="T14" fmla="*/ 40 w 36"/>
                    <a:gd name="T15" fmla="*/ 6 h 32"/>
                    <a:gd name="T16" fmla="*/ 40 w 36"/>
                    <a:gd name="T17" fmla="*/ 6 h 32"/>
                    <a:gd name="T18" fmla="*/ 42 w 36"/>
                    <a:gd name="T19" fmla="*/ 8 h 32"/>
                    <a:gd name="T20" fmla="*/ 44 w 36"/>
                    <a:gd name="T21" fmla="*/ 12 h 32"/>
                    <a:gd name="T22" fmla="*/ 44 w 36"/>
                    <a:gd name="T23" fmla="*/ 16 h 32"/>
                    <a:gd name="T24" fmla="*/ 44 w 36"/>
                    <a:gd name="T25" fmla="*/ 22 h 32"/>
                    <a:gd name="T26" fmla="*/ 40 w 36"/>
                    <a:gd name="T27" fmla="*/ 28 h 32"/>
                    <a:gd name="T28" fmla="*/ 40 w 36"/>
                    <a:gd name="T29" fmla="*/ 28 h 32"/>
                    <a:gd name="T30" fmla="*/ 37 w 36"/>
                    <a:gd name="T31" fmla="*/ 30 h 32"/>
                    <a:gd name="T32" fmla="*/ 34 w 36"/>
                    <a:gd name="T33" fmla="*/ 32 h 32"/>
                    <a:gd name="T34" fmla="*/ 32 w 36"/>
                    <a:gd name="T35" fmla="*/ 30 h 32"/>
                    <a:gd name="T36" fmla="*/ 30 w 36"/>
                    <a:gd name="T37" fmla="*/ 30 h 32"/>
                    <a:gd name="T38" fmla="*/ 24 w 36"/>
                    <a:gd name="T39" fmla="*/ 30 h 32"/>
                    <a:gd name="T40" fmla="*/ 22 w 36"/>
                    <a:gd name="T41" fmla="*/ 28 h 32"/>
                    <a:gd name="T42" fmla="*/ 20 w 36"/>
                    <a:gd name="T43" fmla="*/ 26 h 32"/>
                    <a:gd name="T44" fmla="*/ 20 w 36"/>
                    <a:gd name="T45" fmla="*/ 24 h 32"/>
                    <a:gd name="T46" fmla="*/ 20 w 36"/>
                    <a:gd name="T47" fmla="*/ 20 h 32"/>
                    <a:gd name="T48" fmla="*/ 18 w 36"/>
                    <a:gd name="T49" fmla="*/ 18 h 32"/>
                    <a:gd name="T50" fmla="*/ 18 w 36"/>
                    <a:gd name="T51" fmla="*/ 18 h 32"/>
                    <a:gd name="T52" fmla="*/ 18 w 36"/>
                    <a:gd name="T53" fmla="*/ 18 h 32"/>
                    <a:gd name="T54" fmla="*/ 14 w 36"/>
                    <a:gd name="T55" fmla="*/ 20 h 32"/>
                    <a:gd name="T56" fmla="*/ 12 w 36"/>
                    <a:gd name="T57" fmla="*/ 22 h 32"/>
                    <a:gd name="T58" fmla="*/ 10 w 36"/>
                    <a:gd name="T59" fmla="*/ 22 h 32"/>
                    <a:gd name="T60" fmla="*/ 8 w 36"/>
                    <a:gd name="T61" fmla="*/ 20 h 32"/>
                    <a:gd name="T62" fmla="*/ 4 w 36"/>
                    <a:gd name="T63" fmla="*/ 18 h 32"/>
                    <a:gd name="T64" fmla="*/ 2 w 36"/>
                    <a:gd name="T65" fmla="*/ 18 h 32"/>
                    <a:gd name="T66" fmla="*/ 0 w 36"/>
                    <a:gd name="T67" fmla="*/ 14 h 32"/>
                    <a:gd name="T68" fmla="*/ 0 w 36"/>
                    <a:gd name="T69" fmla="*/ 12 h 32"/>
                    <a:gd name="T70" fmla="*/ 2 w 36"/>
                    <a:gd name="T71" fmla="*/ 8 h 32"/>
                    <a:gd name="T72" fmla="*/ 20 w 36"/>
                    <a:gd name="T73" fmla="*/ 0 h 3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36"/>
                    <a:gd name="T112" fmla="*/ 0 h 32"/>
                    <a:gd name="T113" fmla="*/ 36 w 36"/>
                    <a:gd name="T114" fmla="*/ 32 h 32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36" h="32">
                      <a:moveTo>
                        <a:pt x="16" y="0"/>
                      </a:moveTo>
                      <a:lnTo>
                        <a:pt x="16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28" y="0"/>
                      </a:lnTo>
                      <a:lnTo>
                        <a:pt x="30" y="2"/>
                      </a:lnTo>
                      <a:lnTo>
                        <a:pt x="32" y="6"/>
                      </a:lnTo>
                      <a:lnTo>
                        <a:pt x="34" y="8"/>
                      </a:lnTo>
                      <a:lnTo>
                        <a:pt x="36" y="12"/>
                      </a:lnTo>
                      <a:lnTo>
                        <a:pt x="36" y="16"/>
                      </a:lnTo>
                      <a:lnTo>
                        <a:pt x="36" y="22"/>
                      </a:lnTo>
                      <a:lnTo>
                        <a:pt x="32" y="28"/>
                      </a:lnTo>
                      <a:lnTo>
                        <a:pt x="30" y="30"/>
                      </a:lnTo>
                      <a:lnTo>
                        <a:pt x="28" y="32"/>
                      </a:lnTo>
                      <a:lnTo>
                        <a:pt x="26" y="30"/>
                      </a:lnTo>
                      <a:lnTo>
                        <a:pt x="24" y="30"/>
                      </a:lnTo>
                      <a:lnTo>
                        <a:pt x="20" y="30"/>
                      </a:lnTo>
                      <a:lnTo>
                        <a:pt x="18" y="28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6" y="20"/>
                      </a:lnTo>
                      <a:lnTo>
                        <a:pt x="14" y="18"/>
                      </a:lnTo>
                      <a:lnTo>
                        <a:pt x="12" y="20"/>
                      </a:lnTo>
                      <a:lnTo>
                        <a:pt x="10" y="22"/>
                      </a:lnTo>
                      <a:lnTo>
                        <a:pt x="8" y="22"/>
                      </a:lnTo>
                      <a:lnTo>
                        <a:pt x="6" y="20"/>
                      </a:lnTo>
                      <a:lnTo>
                        <a:pt x="4" y="18"/>
                      </a:lnTo>
                      <a:lnTo>
                        <a:pt x="2" y="18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2" y="8"/>
                      </a:lnTo>
                      <a:lnTo>
                        <a:pt x="16" y="0"/>
                      </a:lnTo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54" name="Freeform 236"/>
                <p:cNvSpPr>
                  <a:spLocks/>
                </p:cNvSpPr>
                <p:nvPr/>
              </p:nvSpPr>
              <p:spPr bwMode="gray">
                <a:xfrm>
                  <a:off x="2771" y="1906"/>
                  <a:ext cx="40" cy="62"/>
                </a:xfrm>
                <a:custGeom>
                  <a:avLst/>
                  <a:gdLst>
                    <a:gd name="T0" fmla="*/ 37 w 36"/>
                    <a:gd name="T1" fmla="*/ 58 h 62"/>
                    <a:gd name="T2" fmla="*/ 37 w 36"/>
                    <a:gd name="T3" fmla="*/ 46 h 62"/>
                    <a:gd name="T4" fmla="*/ 37 w 36"/>
                    <a:gd name="T5" fmla="*/ 44 h 62"/>
                    <a:gd name="T6" fmla="*/ 37 w 36"/>
                    <a:gd name="T7" fmla="*/ 42 h 62"/>
                    <a:gd name="T8" fmla="*/ 34 w 36"/>
                    <a:gd name="T9" fmla="*/ 38 h 62"/>
                    <a:gd name="T10" fmla="*/ 37 w 36"/>
                    <a:gd name="T11" fmla="*/ 36 h 62"/>
                    <a:gd name="T12" fmla="*/ 37 w 36"/>
                    <a:gd name="T13" fmla="*/ 32 h 62"/>
                    <a:gd name="T14" fmla="*/ 40 w 36"/>
                    <a:gd name="T15" fmla="*/ 30 h 62"/>
                    <a:gd name="T16" fmla="*/ 44 w 36"/>
                    <a:gd name="T17" fmla="*/ 28 h 62"/>
                    <a:gd name="T18" fmla="*/ 44 w 36"/>
                    <a:gd name="T19" fmla="*/ 28 h 62"/>
                    <a:gd name="T20" fmla="*/ 44 w 36"/>
                    <a:gd name="T21" fmla="*/ 24 h 62"/>
                    <a:gd name="T22" fmla="*/ 42 w 36"/>
                    <a:gd name="T23" fmla="*/ 22 h 62"/>
                    <a:gd name="T24" fmla="*/ 42 w 36"/>
                    <a:gd name="T25" fmla="*/ 18 h 62"/>
                    <a:gd name="T26" fmla="*/ 40 w 36"/>
                    <a:gd name="T27" fmla="*/ 16 h 62"/>
                    <a:gd name="T28" fmla="*/ 40 w 36"/>
                    <a:gd name="T29" fmla="*/ 16 h 62"/>
                    <a:gd name="T30" fmla="*/ 37 w 36"/>
                    <a:gd name="T31" fmla="*/ 12 h 62"/>
                    <a:gd name="T32" fmla="*/ 37 w 36"/>
                    <a:gd name="T33" fmla="*/ 8 h 62"/>
                    <a:gd name="T34" fmla="*/ 37 w 36"/>
                    <a:gd name="T35" fmla="*/ 4 h 62"/>
                    <a:gd name="T36" fmla="*/ 34 w 36"/>
                    <a:gd name="T37" fmla="*/ 0 h 62"/>
                    <a:gd name="T38" fmla="*/ 34 w 36"/>
                    <a:gd name="T39" fmla="*/ 0 h 62"/>
                    <a:gd name="T40" fmla="*/ 30 w 36"/>
                    <a:gd name="T41" fmla="*/ 0 h 62"/>
                    <a:gd name="T42" fmla="*/ 2 w 36"/>
                    <a:gd name="T43" fmla="*/ 20 h 62"/>
                    <a:gd name="T44" fmla="*/ 2 w 36"/>
                    <a:gd name="T45" fmla="*/ 22 h 62"/>
                    <a:gd name="T46" fmla="*/ 0 w 36"/>
                    <a:gd name="T47" fmla="*/ 26 h 62"/>
                    <a:gd name="T48" fmla="*/ 0 w 36"/>
                    <a:gd name="T49" fmla="*/ 32 h 62"/>
                    <a:gd name="T50" fmla="*/ 0 w 36"/>
                    <a:gd name="T51" fmla="*/ 36 h 62"/>
                    <a:gd name="T52" fmla="*/ 2 w 36"/>
                    <a:gd name="T53" fmla="*/ 40 h 62"/>
                    <a:gd name="T54" fmla="*/ 2 w 36"/>
                    <a:gd name="T55" fmla="*/ 44 h 62"/>
                    <a:gd name="T56" fmla="*/ 2 w 36"/>
                    <a:gd name="T57" fmla="*/ 46 h 62"/>
                    <a:gd name="T58" fmla="*/ 12 w 36"/>
                    <a:gd name="T59" fmla="*/ 54 h 62"/>
                    <a:gd name="T60" fmla="*/ 12 w 36"/>
                    <a:gd name="T61" fmla="*/ 62 h 62"/>
                    <a:gd name="T62" fmla="*/ 37 w 36"/>
                    <a:gd name="T63" fmla="*/ 58 h 62"/>
                    <a:gd name="T64" fmla="*/ 37 w 36"/>
                    <a:gd name="T65" fmla="*/ 58 h 6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62"/>
                    <a:gd name="T101" fmla="*/ 36 w 36"/>
                    <a:gd name="T102" fmla="*/ 62 h 6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62">
                      <a:moveTo>
                        <a:pt x="30" y="58"/>
                      </a:moveTo>
                      <a:lnTo>
                        <a:pt x="30" y="46"/>
                      </a:lnTo>
                      <a:lnTo>
                        <a:pt x="30" y="44"/>
                      </a:lnTo>
                      <a:lnTo>
                        <a:pt x="30" y="42"/>
                      </a:lnTo>
                      <a:lnTo>
                        <a:pt x="28" y="38"/>
                      </a:lnTo>
                      <a:lnTo>
                        <a:pt x="30" y="36"/>
                      </a:lnTo>
                      <a:lnTo>
                        <a:pt x="30" y="32"/>
                      </a:lnTo>
                      <a:lnTo>
                        <a:pt x="32" y="30"/>
                      </a:lnTo>
                      <a:lnTo>
                        <a:pt x="36" y="28"/>
                      </a:lnTo>
                      <a:lnTo>
                        <a:pt x="36" y="24"/>
                      </a:lnTo>
                      <a:lnTo>
                        <a:pt x="34" y="22"/>
                      </a:lnTo>
                      <a:lnTo>
                        <a:pt x="34" y="18"/>
                      </a:lnTo>
                      <a:lnTo>
                        <a:pt x="32" y="16"/>
                      </a:lnTo>
                      <a:lnTo>
                        <a:pt x="30" y="12"/>
                      </a:lnTo>
                      <a:lnTo>
                        <a:pt x="30" y="8"/>
                      </a:lnTo>
                      <a:lnTo>
                        <a:pt x="30" y="4"/>
                      </a:lnTo>
                      <a:lnTo>
                        <a:pt x="28" y="0"/>
                      </a:lnTo>
                      <a:lnTo>
                        <a:pt x="24" y="0"/>
                      </a:lnTo>
                      <a:lnTo>
                        <a:pt x="2" y="20"/>
                      </a:lnTo>
                      <a:lnTo>
                        <a:pt x="2" y="22"/>
                      </a:lnTo>
                      <a:lnTo>
                        <a:pt x="0" y="26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2" y="40"/>
                      </a:lnTo>
                      <a:lnTo>
                        <a:pt x="2" y="44"/>
                      </a:lnTo>
                      <a:lnTo>
                        <a:pt x="2" y="46"/>
                      </a:lnTo>
                      <a:lnTo>
                        <a:pt x="10" y="54"/>
                      </a:lnTo>
                      <a:lnTo>
                        <a:pt x="10" y="62"/>
                      </a:lnTo>
                      <a:lnTo>
                        <a:pt x="30" y="5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55" name="Freeform 237"/>
                <p:cNvSpPr>
                  <a:spLocks/>
                </p:cNvSpPr>
                <p:nvPr/>
              </p:nvSpPr>
              <p:spPr bwMode="gray">
                <a:xfrm>
                  <a:off x="2838" y="1568"/>
                  <a:ext cx="186" cy="390"/>
                </a:xfrm>
                <a:custGeom>
                  <a:avLst/>
                  <a:gdLst>
                    <a:gd name="T0" fmla="*/ 0 w 168"/>
                    <a:gd name="T1" fmla="*/ 286 h 390"/>
                    <a:gd name="T2" fmla="*/ 0 w 168"/>
                    <a:gd name="T3" fmla="*/ 300 h 390"/>
                    <a:gd name="T4" fmla="*/ 0 w 168"/>
                    <a:gd name="T5" fmla="*/ 312 h 390"/>
                    <a:gd name="T6" fmla="*/ 0 w 168"/>
                    <a:gd name="T7" fmla="*/ 322 h 390"/>
                    <a:gd name="T8" fmla="*/ 20 w 168"/>
                    <a:gd name="T9" fmla="*/ 388 h 390"/>
                    <a:gd name="T10" fmla="*/ 47 w 168"/>
                    <a:gd name="T11" fmla="*/ 382 h 390"/>
                    <a:gd name="T12" fmla="*/ 61 w 168"/>
                    <a:gd name="T13" fmla="*/ 372 h 390"/>
                    <a:gd name="T14" fmla="*/ 73 w 168"/>
                    <a:gd name="T15" fmla="*/ 360 h 390"/>
                    <a:gd name="T16" fmla="*/ 81 w 168"/>
                    <a:gd name="T17" fmla="*/ 328 h 390"/>
                    <a:gd name="T18" fmla="*/ 107 w 168"/>
                    <a:gd name="T19" fmla="*/ 296 h 390"/>
                    <a:gd name="T20" fmla="*/ 115 w 168"/>
                    <a:gd name="T21" fmla="*/ 282 h 390"/>
                    <a:gd name="T22" fmla="*/ 113 w 168"/>
                    <a:gd name="T23" fmla="*/ 272 h 390"/>
                    <a:gd name="T24" fmla="*/ 101 w 168"/>
                    <a:gd name="T25" fmla="*/ 264 h 390"/>
                    <a:gd name="T26" fmla="*/ 93 w 168"/>
                    <a:gd name="T27" fmla="*/ 262 h 390"/>
                    <a:gd name="T28" fmla="*/ 95 w 168"/>
                    <a:gd name="T29" fmla="*/ 230 h 390"/>
                    <a:gd name="T30" fmla="*/ 95 w 168"/>
                    <a:gd name="T31" fmla="*/ 232 h 390"/>
                    <a:gd name="T32" fmla="*/ 99 w 168"/>
                    <a:gd name="T33" fmla="*/ 218 h 390"/>
                    <a:gd name="T34" fmla="*/ 105 w 168"/>
                    <a:gd name="T35" fmla="*/ 204 h 390"/>
                    <a:gd name="T36" fmla="*/ 115 w 168"/>
                    <a:gd name="T37" fmla="*/ 194 h 390"/>
                    <a:gd name="T38" fmla="*/ 130 w 168"/>
                    <a:gd name="T39" fmla="*/ 184 h 390"/>
                    <a:gd name="T40" fmla="*/ 142 w 168"/>
                    <a:gd name="T41" fmla="*/ 176 h 390"/>
                    <a:gd name="T42" fmla="*/ 149 w 168"/>
                    <a:gd name="T43" fmla="*/ 158 h 390"/>
                    <a:gd name="T44" fmla="*/ 149 w 168"/>
                    <a:gd name="T45" fmla="*/ 140 h 390"/>
                    <a:gd name="T46" fmla="*/ 192 w 168"/>
                    <a:gd name="T47" fmla="*/ 118 h 390"/>
                    <a:gd name="T48" fmla="*/ 206 w 168"/>
                    <a:gd name="T49" fmla="*/ 118 h 390"/>
                    <a:gd name="T50" fmla="*/ 198 w 168"/>
                    <a:gd name="T51" fmla="*/ 106 h 390"/>
                    <a:gd name="T52" fmla="*/ 186 w 168"/>
                    <a:gd name="T53" fmla="*/ 80 h 390"/>
                    <a:gd name="T54" fmla="*/ 186 w 168"/>
                    <a:gd name="T55" fmla="*/ 72 h 390"/>
                    <a:gd name="T56" fmla="*/ 192 w 168"/>
                    <a:gd name="T57" fmla="*/ 68 h 390"/>
                    <a:gd name="T58" fmla="*/ 192 w 168"/>
                    <a:gd name="T59" fmla="*/ 56 h 390"/>
                    <a:gd name="T60" fmla="*/ 172 w 168"/>
                    <a:gd name="T61" fmla="*/ 38 h 390"/>
                    <a:gd name="T62" fmla="*/ 159 w 168"/>
                    <a:gd name="T63" fmla="*/ 24 h 390"/>
                    <a:gd name="T64" fmla="*/ 149 w 168"/>
                    <a:gd name="T65" fmla="*/ 20 h 390"/>
                    <a:gd name="T66" fmla="*/ 139 w 168"/>
                    <a:gd name="T67" fmla="*/ 4 h 390"/>
                    <a:gd name="T68" fmla="*/ 125 w 168"/>
                    <a:gd name="T69" fmla="*/ 14 h 390"/>
                    <a:gd name="T70" fmla="*/ 113 w 168"/>
                    <a:gd name="T71" fmla="*/ 24 h 390"/>
                    <a:gd name="T72" fmla="*/ 105 w 168"/>
                    <a:gd name="T73" fmla="*/ 32 h 390"/>
                    <a:gd name="T74" fmla="*/ 99 w 168"/>
                    <a:gd name="T75" fmla="*/ 44 h 390"/>
                    <a:gd name="T76" fmla="*/ 93 w 168"/>
                    <a:gd name="T77" fmla="*/ 56 h 390"/>
                    <a:gd name="T78" fmla="*/ 86 w 168"/>
                    <a:gd name="T79" fmla="*/ 82 h 390"/>
                    <a:gd name="T80" fmla="*/ 79 w 168"/>
                    <a:gd name="T81" fmla="*/ 92 h 390"/>
                    <a:gd name="T82" fmla="*/ 66 w 168"/>
                    <a:gd name="T83" fmla="*/ 104 h 390"/>
                    <a:gd name="T84" fmla="*/ 56 w 168"/>
                    <a:gd name="T85" fmla="*/ 122 h 390"/>
                    <a:gd name="T86" fmla="*/ 14 w 168"/>
                    <a:gd name="T87" fmla="*/ 178 h 390"/>
                    <a:gd name="T88" fmla="*/ 17 w 168"/>
                    <a:gd name="T89" fmla="*/ 260 h 390"/>
                    <a:gd name="T90" fmla="*/ 17 w 168"/>
                    <a:gd name="T91" fmla="*/ 266 h 390"/>
                    <a:gd name="T92" fmla="*/ 10 w 168"/>
                    <a:gd name="T93" fmla="*/ 278 h 390"/>
                    <a:gd name="T94" fmla="*/ 0 w 168"/>
                    <a:gd name="T95" fmla="*/ 280 h 39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68"/>
                    <a:gd name="T145" fmla="*/ 0 h 390"/>
                    <a:gd name="T146" fmla="*/ 168 w 168"/>
                    <a:gd name="T147" fmla="*/ 390 h 39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68" h="390">
                      <a:moveTo>
                        <a:pt x="0" y="280"/>
                      </a:moveTo>
                      <a:lnTo>
                        <a:pt x="0" y="282"/>
                      </a:lnTo>
                      <a:lnTo>
                        <a:pt x="0" y="286"/>
                      </a:lnTo>
                      <a:lnTo>
                        <a:pt x="0" y="292"/>
                      </a:lnTo>
                      <a:lnTo>
                        <a:pt x="0" y="296"/>
                      </a:lnTo>
                      <a:lnTo>
                        <a:pt x="0" y="300"/>
                      </a:lnTo>
                      <a:lnTo>
                        <a:pt x="0" y="302"/>
                      </a:lnTo>
                      <a:lnTo>
                        <a:pt x="0" y="308"/>
                      </a:lnTo>
                      <a:lnTo>
                        <a:pt x="0" y="312"/>
                      </a:lnTo>
                      <a:lnTo>
                        <a:pt x="0" y="318"/>
                      </a:lnTo>
                      <a:lnTo>
                        <a:pt x="0" y="322"/>
                      </a:lnTo>
                      <a:lnTo>
                        <a:pt x="0" y="350"/>
                      </a:lnTo>
                      <a:lnTo>
                        <a:pt x="12" y="368"/>
                      </a:lnTo>
                      <a:lnTo>
                        <a:pt x="16" y="388"/>
                      </a:lnTo>
                      <a:lnTo>
                        <a:pt x="24" y="390"/>
                      </a:lnTo>
                      <a:lnTo>
                        <a:pt x="36" y="386"/>
                      </a:lnTo>
                      <a:lnTo>
                        <a:pt x="38" y="382"/>
                      </a:lnTo>
                      <a:lnTo>
                        <a:pt x="42" y="378"/>
                      </a:lnTo>
                      <a:lnTo>
                        <a:pt x="46" y="374"/>
                      </a:lnTo>
                      <a:lnTo>
                        <a:pt x="50" y="372"/>
                      </a:lnTo>
                      <a:lnTo>
                        <a:pt x="54" y="372"/>
                      </a:lnTo>
                      <a:lnTo>
                        <a:pt x="54" y="370"/>
                      </a:lnTo>
                      <a:lnTo>
                        <a:pt x="60" y="360"/>
                      </a:lnTo>
                      <a:lnTo>
                        <a:pt x="64" y="346"/>
                      </a:lnTo>
                      <a:lnTo>
                        <a:pt x="66" y="334"/>
                      </a:lnTo>
                      <a:lnTo>
                        <a:pt x="66" y="328"/>
                      </a:lnTo>
                      <a:lnTo>
                        <a:pt x="66" y="320"/>
                      </a:lnTo>
                      <a:lnTo>
                        <a:pt x="84" y="300"/>
                      </a:lnTo>
                      <a:lnTo>
                        <a:pt x="88" y="296"/>
                      </a:lnTo>
                      <a:lnTo>
                        <a:pt x="92" y="290"/>
                      </a:lnTo>
                      <a:lnTo>
                        <a:pt x="92" y="286"/>
                      </a:lnTo>
                      <a:lnTo>
                        <a:pt x="94" y="282"/>
                      </a:lnTo>
                      <a:lnTo>
                        <a:pt x="94" y="278"/>
                      </a:lnTo>
                      <a:lnTo>
                        <a:pt x="92" y="278"/>
                      </a:lnTo>
                      <a:lnTo>
                        <a:pt x="92" y="272"/>
                      </a:lnTo>
                      <a:lnTo>
                        <a:pt x="90" y="268"/>
                      </a:lnTo>
                      <a:lnTo>
                        <a:pt x="86" y="266"/>
                      </a:lnTo>
                      <a:lnTo>
                        <a:pt x="82" y="264"/>
                      </a:lnTo>
                      <a:lnTo>
                        <a:pt x="80" y="264"/>
                      </a:lnTo>
                      <a:lnTo>
                        <a:pt x="78" y="262"/>
                      </a:lnTo>
                      <a:lnTo>
                        <a:pt x="76" y="262"/>
                      </a:lnTo>
                      <a:lnTo>
                        <a:pt x="78" y="228"/>
                      </a:lnTo>
                      <a:lnTo>
                        <a:pt x="78" y="230"/>
                      </a:lnTo>
                      <a:lnTo>
                        <a:pt x="78" y="232"/>
                      </a:lnTo>
                      <a:lnTo>
                        <a:pt x="78" y="230"/>
                      </a:lnTo>
                      <a:lnTo>
                        <a:pt x="80" y="226"/>
                      </a:lnTo>
                      <a:lnTo>
                        <a:pt x="80" y="218"/>
                      </a:lnTo>
                      <a:lnTo>
                        <a:pt x="82" y="212"/>
                      </a:lnTo>
                      <a:lnTo>
                        <a:pt x="84" y="208"/>
                      </a:lnTo>
                      <a:lnTo>
                        <a:pt x="86" y="204"/>
                      </a:lnTo>
                      <a:lnTo>
                        <a:pt x="88" y="200"/>
                      </a:lnTo>
                      <a:lnTo>
                        <a:pt x="90" y="196"/>
                      </a:lnTo>
                      <a:lnTo>
                        <a:pt x="94" y="194"/>
                      </a:lnTo>
                      <a:lnTo>
                        <a:pt x="98" y="190"/>
                      </a:lnTo>
                      <a:lnTo>
                        <a:pt x="104" y="188"/>
                      </a:lnTo>
                      <a:lnTo>
                        <a:pt x="106" y="184"/>
                      </a:lnTo>
                      <a:lnTo>
                        <a:pt x="110" y="184"/>
                      </a:lnTo>
                      <a:lnTo>
                        <a:pt x="110" y="182"/>
                      </a:lnTo>
                      <a:lnTo>
                        <a:pt x="116" y="176"/>
                      </a:lnTo>
                      <a:lnTo>
                        <a:pt x="120" y="170"/>
                      </a:lnTo>
                      <a:lnTo>
                        <a:pt x="122" y="164"/>
                      </a:lnTo>
                      <a:lnTo>
                        <a:pt x="122" y="158"/>
                      </a:lnTo>
                      <a:lnTo>
                        <a:pt x="122" y="156"/>
                      </a:lnTo>
                      <a:lnTo>
                        <a:pt x="122" y="154"/>
                      </a:lnTo>
                      <a:lnTo>
                        <a:pt x="122" y="140"/>
                      </a:lnTo>
                      <a:lnTo>
                        <a:pt x="134" y="130"/>
                      </a:lnTo>
                      <a:lnTo>
                        <a:pt x="144" y="120"/>
                      </a:lnTo>
                      <a:lnTo>
                        <a:pt x="156" y="118"/>
                      </a:lnTo>
                      <a:lnTo>
                        <a:pt x="166" y="120"/>
                      </a:lnTo>
                      <a:lnTo>
                        <a:pt x="168" y="118"/>
                      </a:lnTo>
                      <a:lnTo>
                        <a:pt x="168" y="116"/>
                      </a:lnTo>
                      <a:lnTo>
                        <a:pt x="166" y="114"/>
                      </a:lnTo>
                      <a:lnTo>
                        <a:pt x="162" y="106"/>
                      </a:lnTo>
                      <a:lnTo>
                        <a:pt x="158" y="96"/>
                      </a:lnTo>
                      <a:lnTo>
                        <a:pt x="154" y="86"/>
                      </a:lnTo>
                      <a:lnTo>
                        <a:pt x="152" y="80"/>
                      </a:lnTo>
                      <a:lnTo>
                        <a:pt x="152" y="78"/>
                      </a:lnTo>
                      <a:lnTo>
                        <a:pt x="152" y="76"/>
                      </a:lnTo>
                      <a:lnTo>
                        <a:pt x="152" y="72"/>
                      </a:lnTo>
                      <a:lnTo>
                        <a:pt x="154" y="70"/>
                      </a:lnTo>
                      <a:lnTo>
                        <a:pt x="156" y="68"/>
                      </a:lnTo>
                      <a:lnTo>
                        <a:pt x="158" y="64"/>
                      </a:lnTo>
                      <a:lnTo>
                        <a:pt x="158" y="60"/>
                      </a:lnTo>
                      <a:lnTo>
                        <a:pt x="156" y="56"/>
                      </a:lnTo>
                      <a:lnTo>
                        <a:pt x="152" y="50"/>
                      </a:lnTo>
                      <a:lnTo>
                        <a:pt x="142" y="42"/>
                      </a:lnTo>
                      <a:lnTo>
                        <a:pt x="140" y="38"/>
                      </a:lnTo>
                      <a:lnTo>
                        <a:pt x="136" y="32"/>
                      </a:lnTo>
                      <a:lnTo>
                        <a:pt x="132" y="28"/>
                      </a:lnTo>
                      <a:lnTo>
                        <a:pt x="130" y="24"/>
                      </a:lnTo>
                      <a:lnTo>
                        <a:pt x="126" y="22"/>
                      </a:lnTo>
                      <a:lnTo>
                        <a:pt x="124" y="20"/>
                      </a:lnTo>
                      <a:lnTo>
                        <a:pt x="122" y="20"/>
                      </a:lnTo>
                      <a:lnTo>
                        <a:pt x="118" y="0"/>
                      </a:lnTo>
                      <a:lnTo>
                        <a:pt x="116" y="2"/>
                      </a:lnTo>
                      <a:lnTo>
                        <a:pt x="114" y="4"/>
                      </a:lnTo>
                      <a:lnTo>
                        <a:pt x="110" y="6"/>
                      </a:lnTo>
                      <a:lnTo>
                        <a:pt x="106" y="10"/>
                      </a:lnTo>
                      <a:lnTo>
                        <a:pt x="102" y="14"/>
                      </a:lnTo>
                      <a:lnTo>
                        <a:pt x="98" y="18"/>
                      </a:lnTo>
                      <a:lnTo>
                        <a:pt x="94" y="22"/>
                      </a:lnTo>
                      <a:lnTo>
                        <a:pt x="92" y="24"/>
                      </a:lnTo>
                      <a:lnTo>
                        <a:pt x="90" y="26"/>
                      </a:lnTo>
                      <a:lnTo>
                        <a:pt x="88" y="28"/>
                      </a:lnTo>
                      <a:lnTo>
                        <a:pt x="86" y="32"/>
                      </a:lnTo>
                      <a:lnTo>
                        <a:pt x="84" y="36"/>
                      </a:lnTo>
                      <a:lnTo>
                        <a:pt x="82" y="40"/>
                      </a:lnTo>
                      <a:lnTo>
                        <a:pt x="80" y="44"/>
                      </a:lnTo>
                      <a:lnTo>
                        <a:pt x="78" y="48"/>
                      </a:lnTo>
                      <a:lnTo>
                        <a:pt x="78" y="52"/>
                      </a:lnTo>
                      <a:lnTo>
                        <a:pt x="76" y="56"/>
                      </a:lnTo>
                      <a:lnTo>
                        <a:pt x="72" y="60"/>
                      </a:lnTo>
                      <a:lnTo>
                        <a:pt x="72" y="82"/>
                      </a:lnTo>
                      <a:lnTo>
                        <a:pt x="70" y="82"/>
                      </a:lnTo>
                      <a:lnTo>
                        <a:pt x="70" y="84"/>
                      </a:lnTo>
                      <a:lnTo>
                        <a:pt x="66" y="88"/>
                      </a:lnTo>
                      <a:lnTo>
                        <a:pt x="64" y="92"/>
                      </a:lnTo>
                      <a:lnTo>
                        <a:pt x="60" y="96"/>
                      </a:lnTo>
                      <a:lnTo>
                        <a:pt x="56" y="100"/>
                      </a:lnTo>
                      <a:lnTo>
                        <a:pt x="54" y="104"/>
                      </a:lnTo>
                      <a:lnTo>
                        <a:pt x="50" y="106"/>
                      </a:lnTo>
                      <a:lnTo>
                        <a:pt x="48" y="106"/>
                      </a:lnTo>
                      <a:lnTo>
                        <a:pt x="46" y="122"/>
                      </a:lnTo>
                      <a:lnTo>
                        <a:pt x="36" y="140"/>
                      </a:lnTo>
                      <a:lnTo>
                        <a:pt x="34" y="164"/>
                      </a:lnTo>
                      <a:lnTo>
                        <a:pt x="12" y="178"/>
                      </a:lnTo>
                      <a:lnTo>
                        <a:pt x="16" y="184"/>
                      </a:lnTo>
                      <a:lnTo>
                        <a:pt x="16" y="234"/>
                      </a:lnTo>
                      <a:lnTo>
                        <a:pt x="14" y="260"/>
                      </a:lnTo>
                      <a:lnTo>
                        <a:pt x="14" y="262"/>
                      </a:lnTo>
                      <a:lnTo>
                        <a:pt x="14" y="264"/>
                      </a:lnTo>
                      <a:lnTo>
                        <a:pt x="14" y="266"/>
                      </a:lnTo>
                      <a:lnTo>
                        <a:pt x="12" y="270"/>
                      </a:lnTo>
                      <a:lnTo>
                        <a:pt x="12" y="274"/>
                      </a:lnTo>
                      <a:lnTo>
                        <a:pt x="8" y="278"/>
                      </a:lnTo>
                      <a:lnTo>
                        <a:pt x="4" y="280"/>
                      </a:lnTo>
                      <a:lnTo>
                        <a:pt x="0" y="28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56" name="Freeform 238"/>
                <p:cNvSpPr>
                  <a:spLocks/>
                </p:cNvSpPr>
                <p:nvPr/>
              </p:nvSpPr>
              <p:spPr bwMode="gray">
                <a:xfrm>
                  <a:off x="2968" y="1534"/>
                  <a:ext cx="137" cy="310"/>
                </a:xfrm>
                <a:custGeom>
                  <a:avLst/>
                  <a:gdLst>
                    <a:gd name="T0" fmla="*/ 125 w 124"/>
                    <a:gd name="T1" fmla="*/ 62 h 310"/>
                    <a:gd name="T2" fmla="*/ 149 w 124"/>
                    <a:gd name="T3" fmla="*/ 112 h 310"/>
                    <a:gd name="T4" fmla="*/ 137 w 124"/>
                    <a:gd name="T5" fmla="*/ 128 h 310"/>
                    <a:gd name="T6" fmla="*/ 139 w 124"/>
                    <a:gd name="T7" fmla="*/ 134 h 310"/>
                    <a:gd name="T8" fmla="*/ 144 w 124"/>
                    <a:gd name="T9" fmla="*/ 144 h 310"/>
                    <a:gd name="T10" fmla="*/ 144 w 124"/>
                    <a:gd name="T11" fmla="*/ 152 h 310"/>
                    <a:gd name="T12" fmla="*/ 139 w 124"/>
                    <a:gd name="T13" fmla="*/ 182 h 310"/>
                    <a:gd name="T14" fmla="*/ 139 w 124"/>
                    <a:gd name="T15" fmla="*/ 212 h 310"/>
                    <a:gd name="T16" fmla="*/ 149 w 124"/>
                    <a:gd name="T17" fmla="*/ 222 h 310"/>
                    <a:gd name="T18" fmla="*/ 151 w 124"/>
                    <a:gd name="T19" fmla="*/ 254 h 310"/>
                    <a:gd name="T20" fmla="*/ 151 w 124"/>
                    <a:gd name="T21" fmla="*/ 260 h 310"/>
                    <a:gd name="T22" fmla="*/ 109 w 124"/>
                    <a:gd name="T23" fmla="*/ 292 h 310"/>
                    <a:gd name="T24" fmla="*/ 113 w 124"/>
                    <a:gd name="T25" fmla="*/ 294 h 310"/>
                    <a:gd name="T26" fmla="*/ 107 w 124"/>
                    <a:gd name="T27" fmla="*/ 294 h 310"/>
                    <a:gd name="T28" fmla="*/ 97 w 124"/>
                    <a:gd name="T29" fmla="*/ 292 h 310"/>
                    <a:gd name="T30" fmla="*/ 88 w 124"/>
                    <a:gd name="T31" fmla="*/ 296 h 310"/>
                    <a:gd name="T32" fmla="*/ 66 w 124"/>
                    <a:gd name="T33" fmla="*/ 302 h 310"/>
                    <a:gd name="T34" fmla="*/ 59 w 124"/>
                    <a:gd name="T35" fmla="*/ 304 h 310"/>
                    <a:gd name="T36" fmla="*/ 46 w 124"/>
                    <a:gd name="T37" fmla="*/ 306 h 310"/>
                    <a:gd name="T38" fmla="*/ 30 w 124"/>
                    <a:gd name="T39" fmla="*/ 306 h 310"/>
                    <a:gd name="T40" fmla="*/ 24 w 124"/>
                    <a:gd name="T41" fmla="*/ 304 h 310"/>
                    <a:gd name="T42" fmla="*/ 14 w 124"/>
                    <a:gd name="T43" fmla="*/ 298 h 310"/>
                    <a:gd name="T44" fmla="*/ 8 w 124"/>
                    <a:gd name="T45" fmla="*/ 292 h 310"/>
                    <a:gd name="T46" fmla="*/ 4 w 124"/>
                    <a:gd name="T47" fmla="*/ 286 h 310"/>
                    <a:gd name="T48" fmla="*/ 4 w 124"/>
                    <a:gd name="T49" fmla="*/ 278 h 310"/>
                    <a:gd name="T50" fmla="*/ 4 w 124"/>
                    <a:gd name="T51" fmla="*/ 268 h 310"/>
                    <a:gd name="T52" fmla="*/ 4 w 124"/>
                    <a:gd name="T53" fmla="*/ 230 h 310"/>
                    <a:gd name="T54" fmla="*/ 8 w 124"/>
                    <a:gd name="T55" fmla="*/ 224 h 310"/>
                    <a:gd name="T56" fmla="*/ 14 w 124"/>
                    <a:gd name="T57" fmla="*/ 212 h 310"/>
                    <a:gd name="T58" fmla="*/ 51 w 124"/>
                    <a:gd name="T59" fmla="*/ 186 h 310"/>
                    <a:gd name="T60" fmla="*/ 61 w 124"/>
                    <a:gd name="T61" fmla="*/ 178 h 310"/>
                    <a:gd name="T62" fmla="*/ 69 w 124"/>
                    <a:gd name="T63" fmla="*/ 158 h 310"/>
                    <a:gd name="T64" fmla="*/ 59 w 124"/>
                    <a:gd name="T65" fmla="*/ 148 h 310"/>
                    <a:gd name="T66" fmla="*/ 61 w 124"/>
                    <a:gd name="T67" fmla="*/ 146 h 310"/>
                    <a:gd name="T68" fmla="*/ 59 w 124"/>
                    <a:gd name="T69" fmla="*/ 142 h 310"/>
                    <a:gd name="T70" fmla="*/ 46 w 124"/>
                    <a:gd name="T71" fmla="*/ 122 h 310"/>
                    <a:gd name="T72" fmla="*/ 42 w 124"/>
                    <a:gd name="T73" fmla="*/ 100 h 310"/>
                    <a:gd name="T74" fmla="*/ 44 w 124"/>
                    <a:gd name="T75" fmla="*/ 98 h 310"/>
                    <a:gd name="T76" fmla="*/ 49 w 124"/>
                    <a:gd name="T77" fmla="*/ 94 h 310"/>
                    <a:gd name="T78" fmla="*/ 46 w 124"/>
                    <a:gd name="T79" fmla="*/ 86 h 310"/>
                    <a:gd name="T80" fmla="*/ 39 w 124"/>
                    <a:gd name="T81" fmla="*/ 76 h 310"/>
                    <a:gd name="T82" fmla="*/ 27 w 124"/>
                    <a:gd name="T83" fmla="*/ 68 h 310"/>
                    <a:gd name="T84" fmla="*/ 22 w 124"/>
                    <a:gd name="T85" fmla="*/ 62 h 310"/>
                    <a:gd name="T86" fmla="*/ 12 w 124"/>
                    <a:gd name="T87" fmla="*/ 52 h 310"/>
                    <a:gd name="T88" fmla="*/ 0 w 124"/>
                    <a:gd name="T89" fmla="*/ 28 h 310"/>
                    <a:gd name="T90" fmla="*/ 12 w 124"/>
                    <a:gd name="T91" fmla="*/ 20 h 310"/>
                    <a:gd name="T92" fmla="*/ 34 w 124"/>
                    <a:gd name="T93" fmla="*/ 16 h 310"/>
                    <a:gd name="T94" fmla="*/ 49 w 124"/>
                    <a:gd name="T95" fmla="*/ 24 h 310"/>
                    <a:gd name="T96" fmla="*/ 71 w 124"/>
                    <a:gd name="T97" fmla="*/ 22 h 310"/>
                    <a:gd name="T98" fmla="*/ 88 w 124"/>
                    <a:gd name="T99" fmla="*/ 14 h 310"/>
                    <a:gd name="T100" fmla="*/ 88 w 124"/>
                    <a:gd name="T101" fmla="*/ 12 h 310"/>
                    <a:gd name="T102" fmla="*/ 93 w 124"/>
                    <a:gd name="T103" fmla="*/ 6 h 310"/>
                    <a:gd name="T104" fmla="*/ 101 w 124"/>
                    <a:gd name="T105" fmla="*/ 2 h 310"/>
                    <a:gd name="T106" fmla="*/ 113 w 124"/>
                    <a:gd name="T107" fmla="*/ 2 h 310"/>
                    <a:gd name="T108" fmla="*/ 147 w 124"/>
                    <a:gd name="T109" fmla="*/ 20 h 310"/>
                    <a:gd name="T110" fmla="*/ 141 w 124"/>
                    <a:gd name="T111" fmla="*/ 26 h 310"/>
                    <a:gd name="T112" fmla="*/ 125 w 124"/>
                    <a:gd name="T113" fmla="*/ 46 h 31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24"/>
                    <a:gd name="T172" fmla="*/ 0 h 310"/>
                    <a:gd name="T173" fmla="*/ 124 w 124"/>
                    <a:gd name="T174" fmla="*/ 310 h 31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24" h="310">
                      <a:moveTo>
                        <a:pt x="102" y="46"/>
                      </a:moveTo>
                      <a:lnTo>
                        <a:pt x="102" y="62"/>
                      </a:lnTo>
                      <a:lnTo>
                        <a:pt x="122" y="82"/>
                      </a:lnTo>
                      <a:lnTo>
                        <a:pt x="122" y="112"/>
                      </a:lnTo>
                      <a:lnTo>
                        <a:pt x="110" y="126"/>
                      </a:lnTo>
                      <a:lnTo>
                        <a:pt x="112" y="128"/>
                      </a:lnTo>
                      <a:lnTo>
                        <a:pt x="112" y="130"/>
                      </a:lnTo>
                      <a:lnTo>
                        <a:pt x="114" y="134"/>
                      </a:lnTo>
                      <a:lnTo>
                        <a:pt x="116" y="140"/>
                      </a:lnTo>
                      <a:lnTo>
                        <a:pt x="118" y="144"/>
                      </a:lnTo>
                      <a:lnTo>
                        <a:pt x="118" y="146"/>
                      </a:lnTo>
                      <a:lnTo>
                        <a:pt x="118" y="152"/>
                      </a:lnTo>
                      <a:lnTo>
                        <a:pt x="116" y="164"/>
                      </a:lnTo>
                      <a:lnTo>
                        <a:pt x="114" y="182"/>
                      </a:lnTo>
                      <a:lnTo>
                        <a:pt x="114" y="200"/>
                      </a:lnTo>
                      <a:lnTo>
                        <a:pt x="114" y="212"/>
                      </a:lnTo>
                      <a:lnTo>
                        <a:pt x="118" y="218"/>
                      </a:lnTo>
                      <a:lnTo>
                        <a:pt x="122" y="222"/>
                      </a:lnTo>
                      <a:lnTo>
                        <a:pt x="124" y="234"/>
                      </a:lnTo>
                      <a:lnTo>
                        <a:pt x="124" y="254"/>
                      </a:lnTo>
                      <a:lnTo>
                        <a:pt x="124" y="258"/>
                      </a:lnTo>
                      <a:lnTo>
                        <a:pt x="124" y="260"/>
                      </a:lnTo>
                      <a:lnTo>
                        <a:pt x="122" y="260"/>
                      </a:lnTo>
                      <a:lnTo>
                        <a:pt x="90" y="292"/>
                      </a:lnTo>
                      <a:lnTo>
                        <a:pt x="90" y="294"/>
                      </a:lnTo>
                      <a:lnTo>
                        <a:pt x="92" y="294"/>
                      </a:lnTo>
                      <a:lnTo>
                        <a:pt x="90" y="294"/>
                      </a:lnTo>
                      <a:lnTo>
                        <a:pt x="88" y="294"/>
                      </a:lnTo>
                      <a:lnTo>
                        <a:pt x="84" y="292"/>
                      </a:lnTo>
                      <a:lnTo>
                        <a:pt x="80" y="292"/>
                      </a:lnTo>
                      <a:lnTo>
                        <a:pt x="76" y="294"/>
                      </a:lnTo>
                      <a:lnTo>
                        <a:pt x="72" y="296"/>
                      </a:lnTo>
                      <a:lnTo>
                        <a:pt x="68" y="298"/>
                      </a:lnTo>
                      <a:lnTo>
                        <a:pt x="54" y="302"/>
                      </a:lnTo>
                      <a:lnTo>
                        <a:pt x="52" y="302"/>
                      </a:lnTo>
                      <a:lnTo>
                        <a:pt x="48" y="304"/>
                      </a:lnTo>
                      <a:lnTo>
                        <a:pt x="44" y="304"/>
                      </a:lnTo>
                      <a:lnTo>
                        <a:pt x="38" y="306"/>
                      </a:lnTo>
                      <a:lnTo>
                        <a:pt x="34" y="310"/>
                      </a:lnTo>
                      <a:lnTo>
                        <a:pt x="24" y="306"/>
                      </a:lnTo>
                      <a:lnTo>
                        <a:pt x="22" y="304"/>
                      </a:lnTo>
                      <a:lnTo>
                        <a:pt x="20" y="304"/>
                      </a:lnTo>
                      <a:lnTo>
                        <a:pt x="16" y="300"/>
                      </a:lnTo>
                      <a:lnTo>
                        <a:pt x="12" y="298"/>
                      </a:lnTo>
                      <a:lnTo>
                        <a:pt x="8" y="294"/>
                      </a:lnTo>
                      <a:lnTo>
                        <a:pt x="6" y="292"/>
                      </a:lnTo>
                      <a:lnTo>
                        <a:pt x="4" y="288"/>
                      </a:lnTo>
                      <a:lnTo>
                        <a:pt x="4" y="286"/>
                      </a:lnTo>
                      <a:lnTo>
                        <a:pt x="4" y="284"/>
                      </a:lnTo>
                      <a:lnTo>
                        <a:pt x="4" y="278"/>
                      </a:lnTo>
                      <a:lnTo>
                        <a:pt x="4" y="272"/>
                      </a:lnTo>
                      <a:lnTo>
                        <a:pt x="4" y="268"/>
                      </a:lnTo>
                      <a:lnTo>
                        <a:pt x="4" y="262"/>
                      </a:lnTo>
                      <a:lnTo>
                        <a:pt x="4" y="230"/>
                      </a:lnTo>
                      <a:lnTo>
                        <a:pt x="4" y="228"/>
                      </a:lnTo>
                      <a:lnTo>
                        <a:pt x="6" y="224"/>
                      </a:lnTo>
                      <a:lnTo>
                        <a:pt x="8" y="218"/>
                      </a:lnTo>
                      <a:lnTo>
                        <a:pt x="12" y="212"/>
                      </a:lnTo>
                      <a:lnTo>
                        <a:pt x="20" y="206"/>
                      </a:lnTo>
                      <a:lnTo>
                        <a:pt x="42" y="186"/>
                      </a:lnTo>
                      <a:lnTo>
                        <a:pt x="46" y="184"/>
                      </a:lnTo>
                      <a:lnTo>
                        <a:pt x="50" y="178"/>
                      </a:lnTo>
                      <a:lnTo>
                        <a:pt x="56" y="170"/>
                      </a:lnTo>
                      <a:lnTo>
                        <a:pt x="56" y="158"/>
                      </a:lnTo>
                      <a:lnTo>
                        <a:pt x="48" y="148"/>
                      </a:lnTo>
                      <a:lnTo>
                        <a:pt x="50" y="146"/>
                      </a:lnTo>
                      <a:lnTo>
                        <a:pt x="50" y="144"/>
                      </a:lnTo>
                      <a:lnTo>
                        <a:pt x="48" y="142"/>
                      </a:lnTo>
                      <a:lnTo>
                        <a:pt x="42" y="132"/>
                      </a:lnTo>
                      <a:lnTo>
                        <a:pt x="38" y="122"/>
                      </a:lnTo>
                      <a:lnTo>
                        <a:pt x="34" y="110"/>
                      </a:lnTo>
                      <a:lnTo>
                        <a:pt x="34" y="100"/>
                      </a:lnTo>
                      <a:lnTo>
                        <a:pt x="36" y="98"/>
                      </a:lnTo>
                      <a:lnTo>
                        <a:pt x="38" y="96"/>
                      </a:lnTo>
                      <a:lnTo>
                        <a:pt x="40" y="94"/>
                      </a:lnTo>
                      <a:lnTo>
                        <a:pt x="40" y="90"/>
                      </a:lnTo>
                      <a:lnTo>
                        <a:pt x="38" y="86"/>
                      </a:lnTo>
                      <a:lnTo>
                        <a:pt x="36" y="82"/>
                      </a:lnTo>
                      <a:lnTo>
                        <a:pt x="32" y="76"/>
                      </a:lnTo>
                      <a:lnTo>
                        <a:pt x="24" y="70"/>
                      </a:lnTo>
                      <a:lnTo>
                        <a:pt x="22" y="68"/>
                      </a:lnTo>
                      <a:lnTo>
                        <a:pt x="22" y="66"/>
                      </a:lnTo>
                      <a:lnTo>
                        <a:pt x="18" y="62"/>
                      </a:lnTo>
                      <a:lnTo>
                        <a:pt x="16" y="56"/>
                      </a:lnTo>
                      <a:lnTo>
                        <a:pt x="10" y="52"/>
                      </a:lnTo>
                      <a:lnTo>
                        <a:pt x="4" y="48"/>
                      </a:lnTo>
                      <a:lnTo>
                        <a:pt x="0" y="28"/>
                      </a:lnTo>
                      <a:lnTo>
                        <a:pt x="2" y="26"/>
                      </a:lnTo>
                      <a:lnTo>
                        <a:pt x="10" y="20"/>
                      </a:lnTo>
                      <a:lnTo>
                        <a:pt x="18" y="16"/>
                      </a:lnTo>
                      <a:lnTo>
                        <a:pt x="28" y="16"/>
                      </a:lnTo>
                      <a:lnTo>
                        <a:pt x="38" y="22"/>
                      </a:lnTo>
                      <a:lnTo>
                        <a:pt x="40" y="24"/>
                      </a:lnTo>
                      <a:lnTo>
                        <a:pt x="48" y="24"/>
                      </a:lnTo>
                      <a:lnTo>
                        <a:pt x="58" y="22"/>
                      </a:lnTo>
                      <a:lnTo>
                        <a:pt x="66" y="20"/>
                      </a:lnTo>
                      <a:lnTo>
                        <a:pt x="72" y="14"/>
                      </a:lnTo>
                      <a:lnTo>
                        <a:pt x="72" y="12"/>
                      </a:lnTo>
                      <a:lnTo>
                        <a:pt x="74" y="8"/>
                      </a:lnTo>
                      <a:lnTo>
                        <a:pt x="76" y="6"/>
                      </a:lnTo>
                      <a:lnTo>
                        <a:pt x="78" y="2"/>
                      </a:lnTo>
                      <a:lnTo>
                        <a:pt x="82" y="2"/>
                      </a:lnTo>
                      <a:lnTo>
                        <a:pt x="86" y="0"/>
                      </a:lnTo>
                      <a:lnTo>
                        <a:pt x="92" y="2"/>
                      </a:lnTo>
                      <a:lnTo>
                        <a:pt x="122" y="18"/>
                      </a:lnTo>
                      <a:lnTo>
                        <a:pt x="120" y="20"/>
                      </a:lnTo>
                      <a:lnTo>
                        <a:pt x="120" y="22"/>
                      </a:lnTo>
                      <a:lnTo>
                        <a:pt x="116" y="26"/>
                      </a:lnTo>
                      <a:lnTo>
                        <a:pt x="110" y="28"/>
                      </a:lnTo>
                      <a:lnTo>
                        <a:pt x="102" y="46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57" name="Freeform 239"/>
                <p:cNvSpPr>
                  <a:spLocks/>
                </p:cNvSpPr>
                <p:nvPr/>
              </p:nvSpPr>
              <p:spPr bwMode="gray">
                <a:xfrm>
                  <a:off x="2802" y="1978"/>
                  <a:ext cx="60" cy="84"/>
                </a:xfrm>
                <a:custGeom>
                  <a:avLst/>
                  <a:gdLst>
                    <a:gd name="T0" fmla="*/ 22 w 54"/>
                    <a:gd name="T1" fmla="*/ 80 h 84"/>
                    <a:gd name="T2" fmla="*/ 4 w 54"/>
                    <a:gd name="T3" fmla="*/ 82 h 84"/>
                    <a:gd name="T4" fmla="*/ 0 w 54"/>
                    <a:gd name="T5" fmla="*/ 78 h 84"/>
                    <a:gd name="T6" fmla="*/ 2 w 54"/>
                    <a:gd name="T7" fmla="*/ 74 h 84"/>
                    <a:gd name="T8" fmla="*/ 4 w 54"/>
                    <a:gd name="T9" fmla="*/ 72 h 84"/>
                    <a:gd name="T10" fmla="*/ 4 w 54"/>
                    <a:gd name="T11" fmla="*/ 62 h 84"/>
                    <a:gd name="T12" fmla="*/ 12 w 54"/>
                    <a:gd name="T13" fmla="*/ 56 h 84"/>
                    <a:gd name="T14" fmla="*/ 18 w 54"/>
                    <a:gd name="T15" fmla="*/ 54 h 84"/>
                    <a:gd name="T16" fmla="*/ 12 w 54"/>
                    <a:gd name="T17" fmla="*/ 48 h 84"/>
                    <a:gd name="T18" fmla="*/ 12 w 54"/>
                    <a:gd name="T19" fmla="*/ 46 h 84"/>
                    <a:gd name="T20" fmla="*/ 14 w 54"/>
                    <a:gd name="T21" fmla="*/ 44 h 84"/>
                    <a:gd name="T22" fmla="*/ 20 w 54"/>
                    <a:gd name="T23" fmla="*/ 40 h 84"/>
                    <a:gd name="T24" fmla="*/ 20 w 54"/>
                    <a:gd name="T25" fmla="*/ 36 h 84"/>
                    <a:gd name="T26" fmla="*/ 14 w 54"/>
                    <a:gd name="T27" fmla="*/ 30 h 84"/>
                    <a:gd name="T28" fmla="*/ 20 w 54"/>
                    <a:gd name="T29" fmla="*/ 28 h 84"/>
                    <a:gd name="T30" fmla="*/ 24 w 54"/>
                    <a:gd name="T31" fmla="*/ 28 h 84"/>
                    <a:gd name="T32" fmla="*/ 24 w 54"/>
                    <a:gd name="T33" fmla="*/ 28 h 84"/>
                    <a:gd name="T34" fmla="*/ 18 w 54"/>
                    <a:gd name="T35" fmla="*/ 26 h 84"/>
                    <a:gd name="T36" fmla="*/ 12 w 54"/>
                    <a:gd name="T37" fmla="*/ 26 h 84"/>
                    <a:gd name="T38" fmla="*/ 12 w 54"/>
                    <a:gd name="T39" fmla="*/ 20 h 84"/>
                    <a:gd name="T40" fmla="*/ 12 w 54"/>
                    <a:gd name="T41" fmla="*/ 14 h 84"/>
                    <a:gd name="T42" fmla="*/ 18 w 54"/>
                    <a:gd name="T43" fmla="*/ 14 h 84"/>
                    <a:gd name="T44" fmla="*/ 24 w 54"/>
                    <a:gd name="T45" fmla="*/ 10 h 84"/>
                    <a:gd name="T46" fmla="*/ 47 w 54"/>
                    <a:gd name="T47" fmla="*/ 2 h 84"/>
                    <a:gd name="T48" fmla="*/ 57 w 54"/>
                    <a:gd name="T49" fmla="*/ 12 h 84"/>
                    <a:gd name="T50" fmla="*/ 57 w 54"/>
                    <a:gd name="T51" fmla="*/ 20 h 84"/>
                    <a:gd name="T52" fmla="*/ 57 w 54"/>
                    <a:gd name="T53" fmla="*/ 28 h 84"/>
                    <a:gd name="T54" fmla="*/ 57 w 54"/>
                    <a:gd name="T55" fmla="*/ 30 h 84"/>
                    <a:gd name="T56" fmla="*/ 57 w 54"/>
                    <a:gd name="T57" fmla="*/ 34 h 84"/>
                    <a:gd name="T58" fmla="*/ 52 w 54"/>
                    <a:gd name="T59" fmla="*/ 36 h 84"/>
                    <a:gd name="T60" fmla="*/ 57 w 54"/>
                    <a:gd name="T61" fmla="*/ 40 h 84"/>
                    <a:gd name="T62" fmla="*/ 62 w 54"/>
                    <a:gd name="T63" fmla="*/ 42 h 84"/>
                    <a:gd name="T64" fmla="*/ 64 w 54"/>
                    <a:gd name="T65" fmla="*/ 46 h 84"/>
                    <a:gd name="T66" fmla="*/ 67 w 54"/>
                    <a:gd name="T67" fmla="*/ 50 h 84"/>
                    <a:gd name="T68" fmla="*/ 64 w 54"/>
                    <a:gd name="T69" fmla="*/ 52 h 84"/>
                    <a:gd name="T70" fmla="*/ 59 w 54"/>
                    <a:gd name="T71" fmla="*/ 56 h 84"/>
                    <a:gd name="T72" fmla="*/ 59 w 54"/>
                    <a:gd name="T73" fmla="*/ 58 h 84"/>
                    <a:gd name="T74" fmla="*/ 62 w 54"/>
                    <a:gd name="T75" fmla="*/ 60 h 84"/>
                    <a:gd name="T76" fmla="*/ 62 w 54"/>
                    <a:gd name="T77" fmla="*/ 64 h 84"/>
                    <a:gd name="T78" fmla="*/ 59 w 54"/>
                    <a:gd name="T79" fmla="*/ 68 h 84"/>
                    <a:gd name="T80" fmla="*/ 59 w 54"/>
                    <a:gd name="T81" fmla="*/ 70 h 84"/>
                    <a:gd name="T82" fmla="*/ 62 w 54"/>
                    <a:gd name="T83" fmla="*/ 74 h 84"/>
                    <a:gd name="T84" fmla="*/ 62 w 54"/>
                    <a:gd name="T85" fmla="*/ 78 h 84"/>
                    <a:gd name="T86" fmla="*/ 59 w 54"/>
                    <a:gd name="T87" fmla="*/ 80 h 84"/>
                    <a:gd name="T88" fmla="*/ 54 w 54"/>
                    <a:gd name="T89" fmla="*/ 76 h 84"/>
                    <a:gd name="T90" fmla="*/ 57 w 54"/>
                    <a:gd name="T91" fmla="*/ 80 h 84"/>
                    <a:gd name="T92" fmla="*/ 52 w 54"/>
                    <a:gd name="T93" fmla="*/ 80 h 84"/>
                    <a:gd name="T94" fmla="*/ 47 w 54"/>
                    <a:gd name="T95" fmla="*/ 82 h 84"/>
                    <a:gd name="T96" fmla="*/ 42 w 54"/>
                    <a:gd name="T97" fmla="*/ 82 h 84"/>
                    <a:gd name="T98" fmla="*/ 40 w 54"/>
                    <a:gd name="T99" fmla="*/ 84 h 84"/>
                    <a:gd name="T100" fmla="*/ 34 w 54"/>
                    <a:gd name="T101" fmla="*/ 84 h 84"/>
                    <a:gd name="T102" fmla="*/ 32 w 54"/>
                    <a:gd name="T103" fmla="*/ 84 h 84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54"/>
                    <a:gd name="T157" fmla="*/ 0 h 84"/>
                    <a:gd name="T158" fmla="*/ 54 w 54"/>
                    <a:gd name="T159" fmla="*/ 84 h 84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54" h="84">
                      <a:moveTo>
                        <a:pt x="26" y="84"/>
                      </a:moveTo>
                      <a:lnTo>
                        <a:pt x="18" y="80"/>
                      </a:lnTo>
                      <a:lnTo>
                        <a:pt x="12" y="80"/>
                      </a:lnTo>
                      <a:lnTo>
                        <a:pt x="4" y="82"/>
                      </a:lnTo>
                      <a:lnTo>
                        <a:pt x="2" y="80"/>
                      </a:lnTo>
                      <a:lnTo>
                        <a:pt x="0" y="78"/>
                      </a:lnTo>
                      <a:lnTo>
                        <a:pt x="2" y="76"/>
                      </a:lnTo>
                      <a:lnTo>
                        <a:pt x="2" y="74"/>
                      </a:lnTo>
                      <a:lnTo>
                        <a:pt x="4" y="72"/>
                      </a:lnTo>
                      <a:lnTo>
                        <a:pt x="4" y="64"/>
                      </a:lnTo>
                      <a:lnTo>
                        <a:pt x="4" y="62"/>
                      </a:lnTo>
                      <a:lnTo>
                        <a:pt x="8" y="58"/>
                      </a:lnTo>
                      <a:lnTo>
                        <a:pt x="10" y="56"/>
                      </a:lnTo>
                      <a:lnTo>
                        <a:pt x="12" y="54"/>
                      </a:lnTo>
                      <a:lnTo>
                        <a:pt x="14" y="54"/>
                      </a:lnTo>
                      <a:lnTo>
                        <a:pt x="10" y="52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4"/>
                      </a:lnTo>
                      <a:lnTo>
                        <a:pt x="12" y="44"/>
                      </a:lnTo>
                      <a:lnTo>
                        <a:pt x="14" y="42"/>
                      </a:lnTo>
                      <a:lnTo>
                        <a:pt x="16" y="40"/>
                      </a:lnTo>
                      <a:lnTo>
                        <a:pt x="16" y="38"/>
                      </a:lnTo>
                      <a:lnTo>
                        <a:pt x="16" y="36"/>
                      </a:lnTo>
                      <a:lnTo>
                        <a:pt x="12" y="30"/>
                      </a:lnTo>
                      <a:lnTo>
                        <a:pt x="12" y="28"/>
                      </a:lnTo>
                      <a:lnTo>
                        <a:pt x="16" y="28"/>
                      </a:lnTo>
                      <a:lnTo>
                        <a:pt x="18" y="28"/>
                      </a:lnTo>
                      <a:lnTo>
                        <a:pt x="20" y="28"/>
                      </a:lnTo>
                      <a:lnTo>
                        <a:pt x="22" y="28"/>
                      </a:lnTo>
                      <a:lnTo>
                        <a:pt x="20" y="28"/>
                      </a:lnTo>
                      <a:lnTo>
                        <a:pt x="16" y="26"/>
                      </a:lnTo>
                      <a:lnTo>
                        <a:pt x="14" y="26"/>
                      </a:lnTo>
                      <a:lnTo>
                        <a:pt x="12" y="26"/>
                      </a:lnTo>
                      <a:lnTo>
                        <a:pt x="10" y="26"/>
                      </a:lnTo>
                      <a:lnTo>
                        <a:pt x="10" y="24"/>
                      </a:lnTo>
                      <a:lnTo>
                        <a:pt x="10" y="20"/>
                      </a:lnTo>
                      <a:lnTo>
                        <a:pt x="10" y="14"/>
                      </a:lnTo>
                      <a:lnTo>
                        <a:pt x="12" y="16"/>
                      </a:lnTo>
                      <a:lnTo>
                        <a:pt x="14" y="14"/>
                      </a:lnTo>
                      <a:lnTo>
                        <a:pt x="16" y="14"/>
                      </a:lnTo>
                      <a:lnTo>
                        <a:pt x="20" y="10"/>
                      </a:lnTo>
                      <a:lnTo>
                        <a:pt x="32" y="0"/>
                      </a:lnTo>
                      <a:lnTo>
                        <a:pt x="38" y="2"/>
                      </a:lnTo>
                      <a:lnTo>
                        <a:pt x="46" y="12"/>
                      </a:lnTo>
                      <a:lnTo>
                        <a:pt x="46" y="16"/>
                      </a:lnTo>
                      <a:lnTo>
                        <a:pt x="46" y="20"/>
                      </a:lnTo>
                      <a:lnTo>
                        <a:pt x="46" y="24"/>
                      </a:lnTo>
                      <a:lnTo>
                        <a:pt x="46" y="28"/>
                      </a:lnTo>
                      <a:lnTo>
                        <a:pt x="46" y="30"/>
                      </a:lnTo>
                      <a:lnTo>
                        <a:pt x="46" y="32"/>
                      </a:lnTo>
                      <a:lnTo>
                        <a:pt x="46" y="34"/>
                      </a:lnTo>
                      <a:lnTo>
                        <a:pt x="42" y="34"/>
                      </a:lnTo>
                      <a:lnTo>
                        <a:pt x="42" y="36"/>
                      </a:lnTo>
                      <a:lnTo>
                        <a:pt x="44" y="36"/>
                      </a:lnTo>
                      <a:lnTo>
                        <a:pt x="46" y="40"/>
                      </a:lnTo>
                      <a:lnTo>
                        <a:pt x="48" y="42"/>
                      </a:lnTo>
                      <a:lnTo>
                        <a:pt x="50" y="42"/>
                      </a:lnTo>
                      <a:lnTo>
                        <a:pt x="50" y="44"/>
                      </a:lnTo>
                      <a:lnTo>
                        <a:pt x="52" y="46"/>
                      </a:lnTo>
                      <a:lnTo>
                        <a:pt x="54" y="48"/>
                      </a:lnTo>
                      <a:lnTo>
                        <a:pt x="54" y="50"/>
                      </a:lnTo>
                      <a:lnTo>
                        <a:pt x="52" y="52"/>
                      </a:lnTo>
                      <a:lnTo>
                        <a:pt x="50" y="54"/>
                      </a:lnTo>
                      <a:lnTo>
                        <a:pt x="48" y="56"/>
                      </a:lnTo>
                      <a:lnTo>
                        <a:pt x="48" y="58"/>
                      </a:lnTo>
                      <a:lnTo>
                        <a:pt x="50" y="60"/>
                      </a:lnTo>
                      <a:lnTo>
                        <a:pt x="50" y="62"/>
                      </a:lnTo>
                      <a:lnTo>
                        <a:pt x="50" y="64"/>
                      </a:lnTo>
                      <a:lnTo>
                        <a:pt x="48" y="66"/>
                      </a:lnTo>
                      <a:lnTo>
                        <a:pt x="48" y="68"/>
                      </a:lnTo>
                      <a:lnTo>
                        <a:pt x="50" y="70"/>
                      </a:lnTo>
                      <a:lnTo>
                        <a:pt x="48" y="70"/>
                      </a:lnTo>
                      <a:lnTo>
                        <a:pt x="48" y="72"/>
                      </a:lnTo>
                      <a:lnTo>
                        <a:pt x="50" y="74"/>
                      </a:lnTo>
                      <a:lnTo>
                        <a:pt x="50" y="76"/>
                      </a:lnTo>
                      <a:lnTo>
                        <a:pt x="50" y="78"/>
                      </a:lnTo>
                      <a:lnTo>
                        <a:pt x="48" y="80"/>
                      </a:lnTo>
                      <a:lnTo>
                        <a:pt x="46" y="76"/>
                      </a:lnTo>
                      <a:lnTo>
                        <a:pt x="44" y="76"/>
                      </a:lnTo>
                      <a:lnTo>
                        <a:pt x="46" y="80"/>
                      </a:lnTo>
                      <a:lnTo>
                        <a:pt x="44" y="80"/>
                      </a:lnTo>
                      <a:lnTo>
                        <a:pt x="42" y="80"/>
                      </a:lnTo>
                      <a:lnTo>
                        <a:pt x="40" y="82"/>
                      </a:lnTo>
                      <a:lnTo>
                        <a:pt x="38" y="82"/>
                      </a:lnTo>
                      <a:lnTo>
                        <a:pt x="34" y="82"/>
                      </a:lnTo>
                      <a:lnTo>
                        <a:pt x="32" y="82"/>
                      </a:lnTo>
                      <a:lnTo>
                        <a:pt x="32" y="84"/>
                      </a:lnTo>
                      <a:lnTo>
                        <a:pt x="30" y="84"/>
                      </a:lnTo>
                      <a:lnTo>
                        <a:pt x="28" y="84"/>
                      </a:lnTo>
                      <a:lnTo>
                        <a:pt x="26" y="8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58" name="Freeform 240"/>
                <p:cNvSpPr>
                  <a:spLocks/>
                </p:cNvSpPr>
                <p:nvPr/>
              </p:nvSpPr>
              <p:spPr bwMode="gray">
                <a:xfrm>
                  <a:off x="3025" y="2220"/>
                  <a:ext cx="247" cy="110"/>
                </a:xfrm>
                <a:custGeom>
                  <a:avLst/>
                  <a:gdLst>
                    <a:gd name="T0" fmla="*/ 236 w 224"/>
                    <a:gd name="T1" fmla="*/ 34 h 110"/>
                    <a:gd name="T2" fmla="*/ 248 w 224"/>
                    <a:gd name="T3" fmla="*/ 40 h 110"/>
                    <a:gd name="T4" fmla="*/ 262 w 224"/>
                    <a:gd name="T5" fmla="*/ 58 h 110"/>
                    <a:gd name="T6" fmla="*/ 272 w 224"/>
                    <a:gd name="T7" fmla="*/ 80 h 110"/>
                    <a:gd name="T8" fmla="*/ 268 w 224"/>
                    <a:gd name="T9" fmla="*/ 82 h 110"/>
                    <a:gd name="T10" fmla="*/ 253 w 224"/>
                    <a:gd name="T11" fmla="*/ 80 h 110"/>
                    <a:gd name="T12" fmla="*/ 236 w 224"/>
                    <a:gd name="T13" fmla="*/ 82 h 110"/>
                    <a:gd name="T14" fmla="*/ 222 w 224"/>
                    <a:gd name="T15" fmla="*/ 88 h 110"/>
                    <a:gd name="T16" fmla="*/ 212 w 224"/>
                    <a:gd name="T17" fmla="*/ 92 h 110"/>
                    <a:gd name="T18" fmla="*/ 204 w 224"/>
                    <a:gd name="T19" fmla="*/ 92 h 110"/>
                    <a:gd name="T20" fmla="*/ 197 w 224"/>
                    <a:gd name="T21" fmla="*/ 98 h 110"/>
                    <a:gd name="T22" fmla="*/ 185 w 224"/>
                    <a:gd name="T23" fmla="*/ 102 h 110"/>
                    <a:gd name="T24" fmla="*/ 165 w 224"/>
                    <a:gd name="T25" fmla="*/ 102 h 110"/>
                    <a:gd name="T26" fmla="*/ 155 w 224"/>
                    <a:gd name="T27" fmla="*/ 98 h 110"/>
                    <a:gd name="T28" fmla="*/ 151 w 224"/>
                    <a:gd name="T29" fmla="*/ 102 h 110"/>
                    <a:gd name="T30" fmla="*/ 143 w 224"/>
                    <a:gd name="T31" fmla="*/ 110 h 110"/>
                    <a:gd name="T32" fmla="*/ 139 w 224"/>
                    <a:gd name="T33" fmla="*/ 110 h 110"/>
                    <a:gd name="T34" fmla="*/ 139 w 224"/>
                    <a:gd name="T35" fmla="*/ 106 h 110"/>
                    <a:gd name="T36" fmla="*/ 141 w 224"/>
                    <a:gd name="T37" fmla="*/ 104 h 110"/>
                    <a:gd name="T38" fmla="*/ 141 w 224"/>
                    <a:gd name="T39" fmla="*/ 100 h 110"/>
                    <a:gd name="T40" fmla="*/ 119 w 224"/>
                    <a:gd name="T41" fmla="*/ 104 h 110"/>
                    <a:gd name="T42" fmla="*/ 111 w 224"/>
                    <a:gd name="T43" fmla="*/ 106 h 110"/>
                    <a:gd name="T44" fmla="*/ 99 w 224"/>
                    <a:gd name="T45" fmla="*/ 108 h 110"/>
                    <a:gd name="T46" fmla="*/ 85 w 224"/>
                    <a:gd name="T47" fmla="*/ 104 h 110"/>
                    <a:gd name="T48" fmla="*/ 71 w 224"/>
                    <a:gd name="T49" fmla="*/ 104 h 110"/>
                    <a:gd name="T50" fmla="*/ 63 w 224"/>
                    <a:gd name="T51" fmla="*/ 110 h 110"/>
                    <a:gd name="T52" fmla="*/ 56 w 224"/>
                    <a:gd name="T53" fmla="*/ 110 h 110"/>
                    <a:gd name="T54" fmla="*/ 41 w 224"/>
                    <a:gd name="T55" fmla="*/ 106 h 110"/>
                    <a:gd name="T56" fmla="*/ 32 w 224"/>
                    <a:gd name="T57" fmla="*/ 102 h 110"/>
                    <a:gd name="T58" fmla="*/ 17 w 224"/>
                    <a:gd name="T59" fmla="*/ 94 h 110"/>
                    <a:gd name="T60" fmla="*/ 14 w 224"/>
                    <a:gd name="T61" fmla="*/ 86 h 110"/>
                    <a:gd name="T62" fmla="*/ 10 w 224"/>
                    <a:gd name="T63" fmla="*/ 76 h 110"/>
                    <a:gd name="T64" fmla="*/ 2 w 224"/>
                    <a:gd name="T65" fmla="*/ 66 h 110"/>
                    <a:gd name="T66" fmla="*/ 0 w 224"/>
                    <a:gd name="T67" fmla="*/ 54 h 110"/>
                    <a:gd name="T68" fmla="*/ 4 w 224"/>
                    <a:gd name="T69" fmla="*/ 50 h 110"/>
                    <a:gd name="T70" fmla="*/ 17 w 224"/>
                    <a:gd name="T71" fmla="*/ 44 h 110"/>
                    <a:gd name="T72" fmla="*/ 24 w 224"/>
                    <a:gd name="T73" fmla="*/ 46 h 110"/>
                    <a:gd name="T74" fmla="*/ 36 w 224"/>
                    <a:gd name="T75" fmla="*/ 44 h 110"/>
                    <a:gd name="T76" fmla="*/ 46 w 224"/>
                    <a:gd name="T77" fmla="*/ 40 h 110"/>
                    <a:gd name="T78" fmla="*/ 61 w 224"/>
                    <a:gd name="T79" fmla="*/ 40 h 110"/>
                    <a:gd name="T80" fmla="*/ 49 w 224"/>
                    <a:gd name="T81" fmla="*/ 36 h 110"/>
                    <a:gd name="T82" fmla="*/ 46 w 224"/>
                    <a:gd name="T83" fmla="*/ 32 h 110"/>
                    <a:gd name="T84" fmla="*/ 51 w 224"/>
                    <a:gd name="T85" fmla="*/ 20 h 110"/>
                    <a:gd name="T86" fmla="*/ 63 w 224"/>
                    <a:gd name="T87" fmla="*/ 16 h 110"/>
                    <a:gd name="T88" fmla="*/ 75 w 224"/>
                    <a:gd name="T89" fmla="*/ 16 h 110"/>
                    <a:gd name="T90" fmla="*/ 87 w 224"/>
                    <a:gd name="T91" fmla="*/ 14 h 110"/>
                    <a:gd name="T92" fmla="*/ 105 w 224"/>
                    <a:gd name="T93" fmla="*/ 4 h 110"/>
                    <a:gd name="T94" fmla="*/ 107 w 224"/>
                    <a:gd name="T95" fmla="*/ 2 h 110"/>
                    <a:gd name="T96" fmla="*/ 119 w 224"/>
                    <a:gd name="T97" fmla="*/ 0 h 110"/>
                    <a:gd name="T98" fmla="*/ 137 w 224"/>
                    <a:gd name="T99" fmla="*/ 4 h 110"/>
                    <a:gd name="T100" fmla="*/ 149 w 224"/>
                    <a:gd name="T101" fmla="*/ 12 h 110"/>
                    <a:gd name="T102" fmla="*/ 161 w 224"/>
                    <a:gd name="T103" fmla="*/ 14 h 110"/>
                    <a:gd name="T104" fmla="*/ 170 w 224"/>
                    <a:gd name="T105" fmla="*/ 12 h 110"/>
                    <a:gd name="T106" fmla="*/ 185 w 224"/>
                    <a:gd name="T107" fmla="*/ 12 h 110"/>
                    <a:gd name="T108" fmla="*/ 192 w 224"/>
                    <a:gd name="T109" fmla="*/ 16 h 110"/>
                    <a:gd name="T110" fmla="*/ 206 w 224"/>
                    <a:gd name="T111" fmla="*/ 24 h 110"/>
                    <a:gd name="T112" fmla="*/ 222 w 224"/>
                    <a:gd name="T113" fmla="*/ 28 h 110"/>
                    <a:gd name="T114" fmla="*/ 228 w 224"/>
                    <a:gd name="T115" fmla="*/ 30 h 110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24"/>
                    <a:gd name="T175" fmla="*/ 0 h 110"/>
                    <a:gd name="T176" fmla="*/ 224 w 224"/>
                    <a:gd name="T177" fmla="*/ 110 h 110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24" h="110">
                      <a:moveTo>
                        <a:pt x="188" y="30"/>
                      </a:moveTo>
                      <a:lnTo>
                        <a:pt x="192" y="32"/>
                      </a:lnTo>
                      <a:lnTo>
                        <a:pt x="194" y="34"/>
                      </a:lnTo>
                      <a:lnTo>
                        <a:pt x="198" y="36"/>
                      </a:lnTo>
                      <a:lnTo>
                        <a:pt x="202" y="38"/>
                      </a:lnTo>
                      <a:lnTo>
                        <a:pt x="204" y="40"/>
                      </a:lnTo>
                      <a:lnTo>
                        <a:pt x="210" y="46"/>
                      </a:lnTo>
                      <a:lnTo>
                        <a:pt x="216" y="58"/>
                      </a:lnTo>
                      <a:lnTo>
                        <a:pt x="220" y="70"/>
                      </a:lnTo>
                      <a:lnTo>
                        <a:pt x="224" y="78"/>
                      </a:lnTo>
                      <a:lnTo>
                        <a:pt x="224" y="80"/>
                      </a:lnTo>
                      <a:lnTo>
                        <a:pt x="222" y="82"/>
                      </a:lnTo>
                      <a:lnTo>
                        <a:pt x="220" y="82"/>
                      </a:lnTo>
                      <a:lnTo>
                        <a:pt x="218" y="78"/>
                      </a:lnTo>
                      <a:lnTo>
                        <a:pt x="208" y="80"/>
                      </a:lnTo>
                      <a:lnTo>
                        <a:pt x="204" y="80"/>
                      </a:lnTo>
                      <a:lnTo>
                        <a:pt x="200" y="80"/>
                      </a:lnTo>
                      <a:lnTo>
                        <a:pt x="194" y="82"/>
                      </a:lnTo>
                      <a:lnTo>
                        <a:pt x="190" y="84"/>
                      </a:lnTo>
                      <a:lnTo>
                        <a:pt x="184" y="86"/>
                      </a:lnTo>
                      <a:lnTo>
                        <a:pt x="182" y="88"/>
                      </a:lnTo>
                      <a:lnTo>
                        <a:pt x="180" y="88"/>
                      </a:lnTo>
                      <a:lnTo>
                        <a:pt x="178" y="90"/>
                      </a:lnTo>
                      <a:lnTo>
                        <a:pt x="174" y="92"/>
                      </a:lnTo>
                      <a:lnTo>
                        <a:pt x="172" y="92"/>
                      </a:lnTo>
                      <a:lnTo>
                        <a:pt x="170" y="92"/>
                      </a:lnTo>
                      <a:lnTo>
                        <a:pt x="168" y="92"/>
                      </a:lnTo>
                      <a:lnTo>
                        <a:pt x="166" y="94"/>
                      </a:lnTo>
                      <a:lnTo>
                        <a:pt x="164" y="96"/>
                      </a:lnTo>
                      <a:lnTo>
                        <a:pt x="162" y="98"/>
                      </a:lnTo>
                      <a:lnTo>
                        <a:pt x="158" y="100"/>
                      </a:lnTo>
                      <a:lnTo>
                        <a:pt x="152" y="102"/>
                      </a:lnTo>
                      <a:lnTo>
                        <a:pt x="146" y="102"/>
                      </a:lnTo>
                      <a:lnTo>
                        <a:pt x="140" y="102"/>
                      </a:lnTo>
                      <a:lnTo>
                        <a:pt x="136" y="102"/>
                      </a:lnTo>
                      <a:lnTo>
                        <a:pt x="132" y="100"/>
                      </a:lnTo>
                      <a:lnTo>
                        <a:pt x="128" y="98"/>
                      </a:lnTo>
                      <a:lnTo>
                        <a:pt x="126" y="98"/>
                      </a:lnTo>
                      <a:lnTo>
                        <a:pt x="124" y="100"/>
                      </a:lnTo>
                      <a:lnTo>
                        <a:pt x="124" y="102"/>
                      </a:lnTo>
                      <a:lnTo>
                        <a:pt x="120" y="108"/>
                      </a:lnTo>
                      <a:lnTo>
                        <a:pt x="118" y="110"/>
                      </a:lnTo>
                      <a:lnTo>
                        <a:pt x="116" y="110"/>
                      </a:lnTo>
                      <a:lnTo>
                        <a:pt x="114" y="110"/>
                      </a:lnTo>
                      <a:lnTo>
                        <a:pt x="112" y="108"/>
                      </a:lnTo>
                      <a:lnTo>
                        <a:pt x="114" y="106"/>
                      </a:lnTo>
                      <a:lnTo>
                        <a:pt x="116" y="104"/>
                      </a:lnTo>
                      <a:lnTo>
                        <a:pt x="116" y="102"/>
                      </a:lnTo>
                      <a:lnTo>
                        <a:pt x="116" y="100"/>
                      </a:lnTo>
                      <a:lnTo>
                        <a:pt x="108" y="102"/>
                      </a:lnTo>
                      <a:lnTo>
                        <a:pt x="102" y="106"/>
                      </a:lnTo>
                      <a:lnTo>
                        <a:pt x="98" y="104"/>
                      </a:lnTo>
                      <a:lnTo>
                        <a:pt x="96" y="104"/>
                      </a:lnTo>
                      <a:lnTo>
                        <a:pt x="94" y="104"/>
                      </a:lnTo>
                      <a:lnTo>
                        <a:pt x="92" y="106"/>
                      </a:lnTo>
                      <a:lnTo>
                        <a:pt x="88" y="108"/>
                      </a:lnTo>
                      <a:lnTo>
                        <a:pt x="84" y="108"/>
                      </a:lnTo>
                      <a:lnTo>
                        <a:pt x="82" y="108"/>
                      </a:lnTo>
                      <a:lnTo>
                        <a:pt x="80" y="106"/>
                      </a:lnTo>
                      <a:lnTo>
                        <a:pt x="76" y="104"/>
                      </a:lnTo>
                      <a:lnTo>
                        <a:pt x="70" y="104"/>
                      </a:lnTo>
                      <a:lnTo>
                        <a:pt x="64" y="102"/>
                      </a:lnTo>
                      <a:lnTo>
                        <a:pt x="60" y="102"/>
                      </a:lnTo>
                      <a:lnTo>
                        <a:pt x="58" y="104"/>
                      </a:lnTo>
                      <a:lnTo>
                        <a:pt x="58" y="106"/>
                      </a:lnTo>
                      <a:lnTo>
                        <a:pt x="54" y="108"/>
                      </a:lnTo>
                      <a:lnTo>
                        <a:pt x="52" y="110"/>
                      </a:lnTo>
                      <a:lnTo>
                        <a:pt x="48" y="110"/>
                      </a:lnTo>
                      <a:lnTo>
                        <a:pt x="46" y="110"/>
                      </a:lnTo>
                      <a:lnTo>
                        <a:pt x="42" y="108"/>
                      </a:lnTo>
                      <a:lnTo>
                        <a:pt x="38" y="106"/>
                      </a:lnTo>
                      <a:lnTo>
                        <a:pt x="34" y="106"/>
                      </a:lnTo>
                      <a:lnTo>
                        <a:pt x="32" y="106"/>
                      </a:lnTo>
                      <a:lnTo>
                        <a:pt x="30" y="104"/>
                      </a:lnTo>
                      <a:lnTo>
                        <a:pt x="26" y="102"/>
                      </a:lnTo>
                      <a:lnTo>
                        <a:pt x="22" y="100"/>
                      </a:lnTo>
                      <a:lnTo>
                        <a:pt x="18" y="96"/>
                      </a:lnTo>
                      <a:lnTo>
                        <a:pt x="14" y="94"/>
                      </a:lnTo>
                      <a:lnTo>
                        <a:pt x="12" y="90"/>
                      </a:lnTo>
                      <a:lnTo>
                        <a:pt x="12" y="86"/>
                      </a:lnTo>
                      <a:lnTo>
                        <a:pt x="10" y="82"/>
                      </a:lnTo>
                      <a:lnTo>
                        <a:pt x="10" y="78"/>
                      </a:lnTo>
                      <a:lnTo>
                        <a:pt x="8" y="76"/>
                      </a:lnTo>
                      <a:lnTo>
                        <a:pt x="2" y="70"/>
                      </a:lnTo>
                      <a:lnTo>
                        <a:pt x="2" y="68"/>
                      </a:lnTo>
                      <a:lnTo>
                        <a:pt x="2" y="66"/>
                      </a:lnTo>
                      <a:lnTo>
                        <a:pt x="0" y="62"/>
                      </a:lnTo>
                      <a:lnTo>
                        <a:pt x="0" y="58"/>
                      </a:lnTo>
                      <a:lnTo>
                        <a:pt x="0" y="54"/>
                      </a:lnTo>
                      <a:lnTo>
                        <a:pt x="2" y="54"/>
                      </a:lnTo>
                      <a:lnTo>
                        <a:pt x="2" y="52"/>
                      </a:lnTo>
                      <a:lnTo>
                        <a:pt x="4" y="50"/>
                      </a:lnTo>
                      <a:lnTo>
                        <a:pt x="6" y="48"/>
                      </a:lnTo>
                      <a:lnTo>
                        <a:pt x="8" y="44"/>
                      </a:lnTo>
                      <a:lnTo>
                        <a:pt x="14" y="44"/>
                      </a:lnTo>
                      <a:lnTo>
                        <a:pt x="18" y="44"/>
                      </a:lnTo>
                      <a:lnTo>
                        <a:pt x="20" y="46"/>
                      </a:lnTo>
                      <a:lnTo>
                        <a:pt x="26" y="46"/>
                      </a:lnTo>
                      <a:lnTo>
                        <a:pt x="30" y="44"/>
                      </a:lnTo>
                      <a:lnTo>
                        <a:pt x="32" y="42"/>
                      </a:lnTo>
                      <a:lnTo>
                        <a:pt x="36" y="40"/>
                      </a:lnTo>
                      <a:lnTo>
                        <a:pt x="38" y="40"/>
                      </a:lnTo>
                      <a:lnTo>
                        <a:pt x="42" y="40"/>
                      </a:lnTo>
                      <a:lnTo>
                        <a:pt x="50" y="40"/>
                      </a:lnTo>
                      <a:lnTo>
                        <a:pt x="46" y="38"/>
                      </a:lnTo>
                      <a:lnTo>
                        <a:pt x="42" y="38"/>
                      </a:lnTo>
                      <a:lnTo>
                        <a:pt x="40" y="36"/>
                      </a:lnTo>
                      <a:lnTo>
                        <a:pt x="38" y="34"/>
                      </a:lnTo>
                      <a:lnTo>
                        <a:pt x="38" y="32"/>
                      </a:lnTo>
                      <a:lnTo>
                        <a:pt x="38" y="28"/>
                      </a:lnTo>
                      <a:lnTo>
                        <a:pt x="40" y="24"/>
                      </a:lnTo>
                      <a:lnTo>
                        <a:pt x="42" y="20"/>
                      </a:lnTo>
                      <a:lnTo>
                        <a:pt x="48" y="16"/>
                      </a:lnTo>
                      <a:lnTo>
                        <a:pt x="50" y="16"/>
                      </a:lnTo>
                      <a:lnTo>
                        <a:pt x="52" y="16"/>
                      </a:lnTo>
                      <a:lnTo>
                        <a:pt x="56" y="16"/>
                      </a:lnTo>
                      <a:lnTo>
                        <a:pt x="60" y="16"/>
                      </a:lnTo>
                      <a:lnTo>
                        <a:pt x="62" y="16"/>
                      </a:lnTo>
                      <a:lnTo>
                        <a:pt x="64" y="16"/>
                      </a:lnTo>
                      <a:lnTo>
                        <a:pt x="66" y="16"/>
                      </a:lnTo>
                      <a:lnTo>
                        <a:pt x="72" y="14"/>
                      </a:lnTo>
                      <a:lnTo>
                        <a:pt x="76" y="10"/>
                      </a:lnTo>
                      <a:lnTo>
                        <a:pt x="82" y="8"/>
                      </a:lnTo>
                      <a:lnTo>
                        <a:pt x="86" y="4"/>
                      </a:lnTo>
                      <a:lnTo>
                        <a:pt x="88" y="4"/>
                      </a:lnTo>
                      <a:lnTo>
                        <a:pt x="88" y="2"/>
                      </a:lnTo>
                      <a:lnTo>
                        <a:pt x="90" y="0"/>
                      </a:lnTo>
                      <a:lnTo>
                        <a:pt x="94" y="0"/>
                      </a:lnTo>
                      <a:lnTo>
                        <a:pt x="98" y="0"/>
                      </a:lnTo>
                      <a:lnTo>
                        <a:pt x="104" y="2"/>
                      </a:lnTo>
                      <a:lnTo>
                        <a:pt x="112" y="4"/>
                      </a:lnTo>
                      <a:lnTo>
                        <a:pt x="114" y="6"/>
                      </a:lnTo>
                      <a:lnTo>
                        <a:pt x="118" y="8"/>
                      </a:lnTo>
                      <a:lnTo>
                        <a:pt x="122" y="12"/>
                      </a:lnTo>
                      <a:lnTo>
                        <a:pt x="128" y="16"/>
                      </a:lnTo>
                      <a:lnTo>
                        <a:pt x="128" y="14"/>
                      </a:lnTo>
                      <a:lnTo>
                        <a:pt x="132" y="14"/>
                      </a:lnTo>
                      <a:lnTo>
                        <a:pt x="136" y="14"/>
                      </a:lnTo>
                      <a:lnTo>
                        <a:pt x="138" y="12"/>
                      </a:lnTo>
                      <a:lnTo>
                        <a:pt x="140" y="12"/>
                      </a:lnTo>
                      <a:lnTo>
                        <a:pt x="142" y="12"/>
                      </a:lnTo>
                      <a:lnTo>
                        <a:pt x="146" y="12"/>
                      </a:lnTo>
                      <a:lnTo>
                        <a:pt x="152" y="12"/>
                      </a:lnTo>
                      <a:lnTo>
                        <a:pt x="156" y="14"/>
                      </a:lnTo>
                      <a:lnTo>
                        <a:pt x="158" y="16"/>
                      </a:lnTo>
                      <a:lnTo>
                        <a:pt x="162" y="18"/>
                      </a:lnTo>
                      <a:lnTo>
                        <a:pt x="166" y="22"/>
                      </a:lnTo>
                      <a:lnTo>
                        <a:pt x="170" y="24"/>
                      </a:lnTo>
                      <a:lnTo>
                        <a:pt x="180" y="26"/>
                      </a:lnTo>
                      <a:lnTo>
                        <a:pt x="182" y="28"/>
                      </a:lnTo>
                      <a:lnTo>
                        <a:pt x="186" y="28"/>
                      </a:lnTo>
                      <a:lnTo>
                        <a:pt x="188" y="3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59" name="Freeform 241"/>
                <p:cNvSpPr>
                  <a:spLocks/>
                </p:cNvSpPr>
                <p:nvPr/>
              </p:nvSpPr>
              <p:spPr bwMode="gray">
                <a:xfrm>
                  <a:off x="2945" y="2150"/>
                  <a:ext cx="122" cy="90"/>
                </a:xfrm>
                <a:custGeom>
                  <a:avLst/>
                  <a:gdLst>
                    <a:gd name="T0" fmla="*/ 34 w 110"/>
                    <a:gd name="T1" fmla="*/ 74 h 90"/>
                    <a:gd name="T2" fmla="*/ 37 w 110"/>
                    <a:gd name="T3" fmla="*/ 60 h 90"/>
                    <a:gd name="T4" fmla="*/ 39 w 110"/>
                    <a:gd name="T5" fmla="*/ 58 h 90"/>
                    <a:gd name="T6" fmla="*/ 39 w 110"/>
                    <a:gd name="T7" fmla="*/ 54 h 90"/>
                    <a:gd name="T8" fmla="*/ 37 w 110"/>
                    <a:gd name="T9" fmla="*/ 50 h 90"/>
                    <a:gd name="T10" fmla="*/ 32 w 110"/>
                    <a:gd name="T11" fmla="*/ 44 h 90"/>
                    <a:gd name="T12" fmla="*/ 27 w 110"/>
                    <a:gd name="T13" fmla="*/ 36 h 90"/>
                    <a:gd name="T14" fmla="*/ 22 w 110"/>
                    <a:gd name="T15" fmla="*/ 24 h 90"/>
                    <a:gd name="T16" fmla="*/ 18 w 110"/>
                    <a:gd name="T17" fmla="*/ 22 h 90"/>
                    <a:gd name="T18" fmla="*/ 4 w 110"/>
                    <a:gd name="T19" fmla="*/ 12 h 90"/>
                    <a:gd name="T20" fmla="*/ 4 w 110"/>
                    <a:gd name="T21" fmla="*/ 6 h 90"/>
                    <a:gd name="T22" fmla="*/ 0 w 110"/>
                    <a:gd name="T23" fmla="*/ 0 h 90"/>
                    <a:gd name="T24" fmla="*/ 2 w 110"/>
                    <a:gd name="T25" fmla="*/ 0 h 90"/>
                    <a:gd name="T26" fmla="*/ 12 w 110"/>
                    <a:gd name="T27" fmla="*/ 0 h 90"/>
                    <a:gd name="T28" fmla="*/ 22 w 110"/>
                    <a:gd name="T29" fmla="*/ 4 h 90"/>
                    <a:gd name="T30" fmla="*/ 30 w 110"/>
                    <a:gd name="T31" fmla="*/ 10 h 90"/>
                    <a:gd name="T32" fmla="*/ 39 w 110"/>
                    <a:gd name="T33" fmla="*/ 16 h 90"/>
                    <a:gd name="T34" fmla="*/ 54 w 110"/>
                    <a:gd name="T35" fmla="*/ 18 h 90"/>
                    <a:gd name="T36" fmla="*/ 71 w 110"/>
                    <a:gd name="T37" fmla="*/ 12 h 90"/>
                    <a:gd name="T38" fmla="*/ 103 w 110"/>
                    <a:gd name="T39" fmla="*/ 18 h 90"/>
                    <a:gd name="T40" fmla="*/ 123 w 110"/>
                    <a:gd name="T41" fmla="*/ 24 h 90"/>
                    <a:gd name="T42" fmla="*/ 128 w 110"/>
                    <a:gd name="T43" fmla="*/ 26 h 90"/>
                    <a:gd name="T44" fmla="*/ 135 w 110"/>
                    <a:gd name="T45" fmla="*/ 30 h 90"/>
                    <a:gd name="T46" fmla="*/ 135 w 110"/>
                    <a:gd name="T47" fmla="*/ 34 h 90"/>
                    <a:gd name="T48" fmla="*/ 133 w 110"/>
                    <a:gd name="T49" fmla="*/ 42 h 90"/>
                    <a:gd name="T50" fmla="*/ 131 w 110"/>
                    <a:gd name="T51" fmla="*/ 46 h 90"/>
                    <a:gd name="T52" fmla="*/ 128 w 110"/>
                    <a:gd name="T53" fmla="*/ 52 h 90"/>
                    <a:gd name="T54" fmla="*/ 123 w 110"/>
                    <a:gd name="T55" fmla="*/ 56 h 90"/>
                    <a:gd name="T56" fmla="*/ 121 w 110"/>
                    <a:gd name="T57" fmla="*/ 58 h 90"/>
                    <a:gd name="T58" fmla="*/ 115 w 110"/>
                    <a:gd name="T59" fmla="*/ 66 h 90"/>
                    <a:gd name="T60" fmla="*/ 115 w 110"/>
                    <a:gd name="T61" fmla="*/ 68 h 90"/>
                    <a:gd name="T62" fmla="*/ 111 w 110"/>
                    <a:gd name="T63" fmla="*/ 70 h 90"/>
                    <a:gd name="T64" fmla="*/ 101 w 110"/>
                    <a:gd name="T65" fmla="*/ 72 h 90"/>
                    <a:gd name="T66" fmla="*/ 91 w 110"/>
                    <a:gd name="T67" fmla="*/ 82 h 90"/>
                    <a:gd name="T68" fmla="*/ 87 w 110"/>
                    <a:gd name="T69" fmla="*/ 88 h 90"/>
                    <a:gd name="T70" fmla="*/ 77 w 110"/>
                    <a:gd name="T71" fmla="*/ 88 h 90"/>
                    <a:gd name="T72" fmla="*/ 69 w 110"/>
                    <a:gd name="T73" fmla="*/ 88 h 90"/>
                    <a:gd name="T74" fmla="*/ 44 w 110"/>
                    <a:gd name="T75" fmla="*/ 90 h 9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10"/>
                    <a:gd name="T115" fmla="*/ 0 h 90"/>
                    <a:gd name="T116" fmla="*/ 110 w 110"/>
                    <a:gd name="T117" fmla="*/ 90 h 9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10" h="90">
                      <a:moveTo>
                        <a:pt x="36" y="90"/>
                      </a:moveTo>
                      <a:lnTo>
                        <a:pt x="28" y="74"/>
                      </a:lnTo>
                      <a:lnTo>
                        <a:pt x="24" y="66"/>
                      </a:lnTo>
                      <a:lnTo>
                        <a:pt x="30" y="60"/>
                      </a:lnTo>
                      <a:lnTo>
                        <a:pt x="32" y="58"/>
                      </a:lnTo>
                      <a:lnTo>
                        <a:pt x="32" y="56"/>
                      </a:lnTo>
                      <a:lnTo>
                        <a:pt x="32" y="54"/>
                      </a:lnTo>
                      <a:lnTo>
                        <a:pt x="30" y="50"/>
                      </a:lnTo>
                      <a:lnTo>
                        <a:pt x="28" y="48"/>
                      </a:lnTo>
                      <a:lnTo>
                        <a:pt x="26" y="44"/>
                      </a:lnTo>
                      <a:lnTo>
                        <a:pt x="24" y="40"/>
                      </a:lnTo>
                      <a:lnTo>
                        <a:pt x="22" y="36"/>
                      </a:lnTo>
                      <a:lnTo>
                        <a:pt x="22" y="30"/>
                      </a:lnTo>
                      <a:lnTo>
                        <a:pt x="18" y="24"/>
                      </a:lnTo>
                      <a:lnTo>
                        <a:pt x="18" y="20"/>
                      </a:lnTo>
                      <a:lnTo>
                        <a:pt x="14" y="22"/>
                      </a:lnTo>
                      <a:lnTo>
                        <a:pt x="4" y="14"/>
                      </a:lnTo>
                      <a:lnTo>
                        <a:pt x="4" y="12"/>
                      </a:lnTo>
                      <a:lnTo>
                        <a:pt x="4" y="10"/>
                      </a:lnTo>
                      <a:lnTo>
                        <a:pt x="4" y="6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8" y="2"/>
                      </a:lnTo>
                      <a:lnTo>
                        <a:pt x="18" y="4"/>
                      </a:lnTo>
                      <a:lnTo>
                        <a:pt x="20" y="6"/>
                      </a:lnTo>
                      <a:lnTo>
                        <a:pt x="24" y="10"/>
                      </a:lnTo>
                      <a:lnTo>
                        <a:pt x="28" y="12"/>
                      </a:lnTo>
                      <a:lnTo>
                        <a:pt x="32" y="16"/>
                      </a:lnTo>
                      <a:lnTo>
                        <a:pt x="38" y="18"/>
                      </a:lnTo>
                      <a:lnTo>
                        <a:pt x="44" y="18"/>
                      </a:lnTo>
                      <a:lnTo>
                        <a:pt x="48" y="16"/>
                      </a:lnTo>
                      <a:lnTo>
                        <a:pt x="58" y="12"/>
                      </a:lnTo>
                      <a:lnTo>
                        <a:pt x="70" y="12"/>
                      </a:lnTo>
                      <a:lnTo>
                        <a:pt x="84" y="18"/>
                      </a:lnTo>
                      <a:lnTo>
                        <a:pt x="98" y="22"/>
                      </a:lnTo>
                      <a:lnTo>
                        <a:pt x="100" y="24"/>
                      </a:lnTo>
                      <a:lnTo>
                        <a:pt x="102" y="24"/>
                      </a:lnTo>
                      <a:lnTo>
                        <a:pt x="104" y="26"/>
                      </a:lnTo>
                      <a:lnTo>
                        <a:pt x="108" y="28"/>
                      </a:lnTo>
                      <a:lnTo>
                        <a:pt x="110" y="30"/>
                      </a:lnTo>
                      <a:lnTo>
                        <a:pt x="110" y="32"/>
                      </a:lnTo>
                      <a:lnTo>
                        <a:pt x="110" y="34"/>
                      </a:lnTo>
                      <a:lnTo>
                        <a:pt x="108" y="36"/>
                      </a:lnTo>
                      <a:lnTo>
                        <a:pt x="108" y="42"/>
                      </a:lnTo>
                      <a:lnTo>
                        <a:pt x="106" y="46"/>
                      </a:lnTo>
                      <a:lnTo>
                        <a:pt x="104" y="48"/>
                      </a:lnTo>
                      <a:lnTo>
                        <a:pt x="104" y="52"/>
                      </a:lnTo>
                      <a:lnTo>
                        <a:pt x="102" y="54"/>
                      </a:lnTo>
                      <a:lnTo>
                        <a:pt x="100" y="56"/>
                      </a:lnTo>
                      <a:lnTo>
                        <a:pt x="98" y="56"/>
                      </a:lnTo>
                      <a:lnTo>
                        <a:pt x="98" y="58"/>
                      </a:lnTo>
                      <a:lnTo>
                        <a:pt x="96" y="62"/>
                      </a:lnTo>
                      <a:lnTo>
                        <a:pt x="94" y="66"/>
                      </a:lnTo>
                      <a:lnTo>
                        <a:pt x="96" y="68"/>
                      </a:lnTo>
                      <a:lnTo>
                        <a:pt x="94" y="68"/>
                      </a:lnTo>
                      <a:lnTo>
                        <a:pt x="92" y="68"/>
                      </a:lnTo>
                      <a:lnTo>
                        <a:pt x="90" y="70"/>
                      </a:lnTo>
                      <a:lnTo>
                        <a:pt x="86" y="70"/>
                      </a:lnTo>
                      <a:lnTo>
                        <a:pt x="82" y="72"/>
                      </a:lnTo>
                      <a:lnTo>
                        <a:pt x="78" y="76"/>
                      </a:lnTo>
                      <a:lnTo>
                        <a:pt x="74" y="82"/>
                      </a:lnTo>
                      <a:lnTo>
                        <a:pt x="72" y="88"/>
                      </a:lnTo>
                      <a:lnTo>
                        <a:pt x="70" y="88"/>
                      </a:lnTo>
                      <a:lnTo>
                        <a:pt x="68" y="88"/>
                      </a:lnTo>
                      <a:lnTo>
                        <a:pt x="62" y="88"/>
                      </a:lnTo>
                      <a:lnTo>
                        <a:pt x="58" y="88"/>
                      </a:lnTo>
                      <a:lnTo>
                        <a:pt x="56" y="88"/>
                      </a:lnTo>
                      <a:lnTo>
                        <a:pt x="54" y="86"/>
                      </a:lnTo>
                      <a:lnTo>
                        <a:pt x="36" y="9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60" name="Freeform 242"/>
                <p:cNvSpPr>
                  <a:spLocks/>
                </p:cNvSpPr>
                <p:nvPr/>
              </p:nvSpPr>
              <p:spPr bwMode="gray">
                <a:xfrm>
                  <a:off x="2932" y="2236"/>
                  <a:ext cx="93" cy="84"/>
                </a:xfrm>
                <a:custGeom>
                  <a:avLst/>
                  <a:gdLst>
                    <a:gd name="T0" fmla="*/ 103 w 84"/>
                    <a:gd name="T1" fmla="*/ 2 h 84"/>
                    <a:gd name="T2" fmla="*/ 89 w 84"/>
                    <a:gd name="T3" fmla="*/ 4 h 84"/>
                    <a:gd name="T4" fmla="*/ 89 w 84"/>
                    <a:gd name="T5" fmla="*/ 4 h 84"/>
                    <a:gd name="T6" fmla="*/ 86 w 84"/>
                    <a:gd name="T7" fmla="*/ 4 h 84"/>
                    <a:gd name="T8" fmla="*/ 83 w 84"/>
                    <a:gd name="T9" fmla="*/ 2 h 84"/>
                    <a:gd name="T10" fmla="*/ 81 w 84"/>
                    <a:gd name="T11" fmla="*/ 0 h 84"/>
                    <a:gd name="T12" fmla="*/ 59 w 84"/>
                    <a:gd name="T13" fmla="*/ 4 h 84"/>
                    <a:gd name="T14" fmla="*/ 42 w 84"/>
                    <a:gd name="T15" fmla="*/ 6 h 84"/>
                    <a:gd name="T16" fmla="*/ 24 w 84"/>
                    <a:gd name="T17" fmla="*/ 8 h 84"/>
                    <a:gd name="T18" fmla="*/ 24 w 84"/>
                    <a:gd name="T19" fmla="*/ 10 h 84"/>
                    <a:gd name="T20" fmla="*/ 22 w 84"/>
                    <a:gd name="T21" fmla="*/ 12 h 84"/>
                    <a:gd name="T22" fmla="*/ 22 w 84"/>
                    <a:gd name="T23" fmla="*/ 16 h 84"/>
                    <a:gd name="T24" fmla="*/ 22 w 84"/>
                    <a:gd name="T25" fmla="*/ 16 h 84"/>
                    <a:gd name="T26" fmla="*/ 20 w 84"/>
                    <a:gd name="T27" fmla="*/ 18 h 84"/>
                    <a:gd name="T28" fmla="*/ 14 w 84"/>
                    <a:gd name="T29" fmla="*/ 20 h 84"/>
                    <a:gd name="T30" fmla="*/ 10 w 84"/>
                    <a:gd name="T31" fmla="*/ 22 h 84"/>
                    <a:gd name="T32" fmla="*/ 8 w 84"/>
                    <a:gd name="T33" fmla="*/ 26 h 84"/>
                    <a:gd name="T34" fmla="*/ 2 w 84"/>
                    <a:gd name="T35" fmla="*/ 30 h 84"/>
                    <a:gd name="T36" fmla="*/ 0 w 84"/>
                    <a:gd name="T37" fmla="*/ 36 h 84"/>
                    <a:gd name="T38" fmla="*/ 0 w 84"/>
                    <a:gd name="T39" fmla="*/ 36 h 84"/>
                    <a:gd name="T40" fmla="*/ 0 w 84"/>
                    <a:gd name="T41" fmla="*/ 38 h 84"/>
                    <a:gd name="T42" fmla="*/ 0 w 84"/>
                    <a:gd name="T43" fmla="*/ 40 h 84"/>
                    <a:gd name="T44" fmla="*/ 2 w 84"/>
                    <a:gd name="T45" fmla="*/ 44 h 84"/>
                    <a:gd name="T46" fmla="*/ 4 w 84"/>
                    <a:gd name="T47" fmla="*/ 48 h 84"/>
                    <a:gd name="T48" fmla="*/ 12 w 84"/>
                    <a:gd name="T49" fmla="*/ 56 h 84"/>
                    <a:gd name="T50" fmla="*/ 22 w 84"/>
                    <a:gd name="T51" fmla="*/ 66 h 84"/>
                    <a:gd name="T52" fmla="*/ 32 w 84"/>
                    <a:gd name="T53" fmla="*/ 76 h 84"/>
                    <a:gd name="T54" fmla="*/ 37 w 84"/>
                    <a:gd name="T55" fmla="*/ 84 h 84"/>
                    <a:gd name="T56" fmla="*/ 52 w 84"/>
                    <a:gd name="T57" fmla="*/ 84 h 84"/>
                    <a:gd name="T58" fmla="*/ 54 w 84"/>
                    <a:gd name="T59" fmla="*/ 66 h 84"/>
                    <a:gd name="T60" fmla="*/ 56 w 84"/>
                    <a:gd name="T61" fmla="*/ 66 h 84"/>
                    <a:gd name="T62" fmla="*/ 59 w 84"/>
                    <a:gd name="T63" fmla="*/ 64 h 84"/>
                    <a:gd name="T64" fmla="*/ 61 w 84"/>
                    <a:gd name="T65" fmla="*/ 62 h 84"/>
                    <a:gd name="T66" fmla="*/ 66 w 84"/>
                    <a:gd name="T67" fmla="*/ 56 h 84"/>
                    <a:gd name="T68" fmla="*/ 73 w 84"/>
                    <a:gd name="T69" fmla="*/ 48 h 84"/>
                    <a:gd name="T70" fmla="*/ 71 w 84"/>
                    <a:gd name="T71" fmla="*/ 48 h 84"/>
                    <a:gd name="T72" fmla="*/ 71 w 84"/>
                    <a:gd name="T73" fmla="*/ 46 h 84"/>
                    <a:gd name="T74" fmla="*/ 71 w 84"/>
                    <a:gd name="T75" fmla="*/ 42 h 84"/>
                    <a:gd name="T76" fmla="*/ 71 w 84"/>
                    <a:gd name="T77" fmla="*/ 38 h 84"/>
                    <a:gd name="T78" fmla="*/ 73 w 84"/>
                    <a:gd name="T79" fmla="*/ 32 h 84"/>
                    <a:gd name="T80" fmla="*/ 79 w 84"/>
                    <a:gd name="T81" fmla="*/ 26 h 84"/>
                    <a:gd name="T82" fmla="*/ 79 w 84"/>
                    <a:gd name="T83" fmla="*/ 24 h 84"/>
                    <a:gd name="T84" fmla="*/ 79 w 84"/>
                    <a:gd name="T85" fmla="*/ 22 h 84"/>
                    <a:gd name="T86" fmla="*/ 83 w 84"/>
                    <a:gd name="T87" fmla="*/ 20 h 84"/>
                    <a:gd name="T88" fmla="*/ 86 w 84"/>
                    <a:gd name="T89" fmla="*/ 18 h 84"/>
                    <a:gd name="T90" fmla="*/ 91 w 84"/>
                    <a:gd name="T91" fmla="*/ 16 h 84"/>
                    <a:gd name="T92" fmla="*/ 95 w 84"/>
                    <a:gd name="T93" fmla="*/ 16 h 84"/>
                    <a:gd name="T94" fmla="*/ 103 w 84"/>
                    <a:gd name="T95" fmla="*/ 18 h 84"/>
                    <a:gd name="T96" fmla="*/ 103 w 84"/>
                    <a:gd name="T97" fmla="*/ 2 h 84"/>
                    <a:gd name="T98" fmla="*/ 103 w 84"/>
                    <a:gd name="T99" fmla="*/ 2 h 84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84"/>
                    <a:gd name="T151" fmla="*/ 0 h 84"/>
                    <a:gd name="T152" fmla="*/ 84 w 84"/>
                    <a:gd name="T153" fmla="*/ 84 h 84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84" h="84">
                      <a:moveTo>
                        <a:pt x="84" y="2"/>
                      </a:moveTo>
                      <a:lnTo>
                        <a:pt x="72" y="4"/>
                      </a:lnTo>
                      <a:lnTo>
                        <a:pt x="70" y="4"/>
                      </a:lnTo>
                      <a:lnTo>
                        <a:pt x="68" y="2"/>
                      </a:lnTo>
                      <a:lnTo>
                        <a:pt x="66" y="0"/>
                      </a:lnTo>
                      <a:lnTo>
                        <a:pt x="48" y="4"/>
                      </a:lnTo>
                      <a:lnTo>
                        <a:pt x="34" y="6"/>
                      </a:lnTo>
                      <a:lnTo>
                        <a:pt x="20" y="8"/>
                      </a:lnTo>
                      <a:lnTo>
                        <a:pt x="20" y="10"/>
                      </a:lnTo>
                      <a:lnTo>
                        <a:pt x="18" y="12"/>
                      </a:lnTo>
                      <a:lnTo>
                        <a:pt x="18" y="16"/>
                      </a:lnTo>
                      <a:lnTo>
                        <a:pt x="16" y="18"/>
                      </a:lnTo>
                      <a:lnTo>
                        <a:pt x="12" y="20"/>
                      </a:lnTo>
                      <a:lnTo>
                        <a:pt x="8" y="22"/>
                      </a:lnTo>
                      <a:lnTo>
                        <a:pt x="6" y="26"/>
                      </a:lnTo>
                      <a:lnTo>
                        <a:pt x="2" y="30"/>
                      </a:lnTo>
                      <a:lnTo>
                        <a:pt x="0" y="36"/>
                      </a:lnTo>
                      <a:lnTo>
                        <a:pt x="0" y="38"/>
                      </a:lnTo>
                      <a:lnTo>
                        <a:pt x="0" y="40"/>
                      </a:lnTo>
                      <a:lnTo>
                        <a:pt x="2" y="44"/>
                      </a:lnTo>
                      <a:lnTo>
                        <a:pt x="4" y="48"/>
                      </a:lnTo>
                      <a:lnTo>
                        <a:pt x="10" y="56"/>
                      </a:lnTo>
                      <a:lnTo>
                        <a:pt x="18" y="66"/>
                      </a:lnTo>
                      <a:lnTo>
                        <a:pt x="26" y="76"/>
                      </a:lnTo>
                      <a:lnTo>
                        <a:pt x="30" y="84"/>
                      </a:lnTo>
                      <a:lnTo>
                        <a:pt x="42" y="84"/>
                      </a:lnTo>
                      <a:lnTo>
                        <a:pt x="44" y="66"/>
                      </a:lnTo>
                      <a:lnTo>
                        <a:pt x="46" y="66"/>
                      </a:lnTo>
                      <a:lnTo>
                        <a:pt x="48" y="64"/>
                      </a:lnTo>
                      <a:lnTo>
                        <a:pt x="50" y="62"/>
                      </a:lnTo>
                      <a:lnTo>
                        <a:pt x="54" y="56"/>
                      </a:lnTo>
                      <a:lnTo>
                        <a:pt x="60" y="48"/>
                      </a:lnTo>
                      <a:lnTo>
                        <a:pt x="58" y="48"/>
                      </a:lnTo>
                      <a:lnTo>
                        <a:pt x="58" y="46"/>
                      </a:lnTo>
                      <a:lnTo>
                        <a:pt x="58" y="42"/>
                      </a:lnTo>
                      <a:lnTo>
                        <a:pt x="58" y="38"/>
                      </a:lnTo>
                      <a:lnTo>
                        <a:pt x="60" y="32"/>
                      </a:lnTo>
                      <a:lnTo>
                        <a:pt x="64" y="26"/>
                      </a:lnTo>
                      <a:lnTo>
                        <a:pt x="64" y="24"/>
                      </a:lnTo>
                      <a:lnTo>
                        <a:pt x="64" y="22"/>
                      </a:lnTo>
                      <a:lnTo>
                        <a:pt x="68" y="20"/>
                      </a:lnTo>
                      <a:lnTo>
                        <a:pt x="70" y="18"/>
                      </a:lnTo>
                      <a:lnTo>
                        <a:pt x="74" y="16"/>
                      </a:lnTo>
                      <a:lnTo>
                        <a:pt x="78" y="16"/>
                      </a:lnTo>
                      <a:lnTo>
                        <a:pt x="84" y="18"/>
                      </a:lnTo>
                      <a:lnTo>
                        <a:pt x="84" y="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61" name="Freeform 243"/>
                <p:cNvSpPr>
                  <a:spLocks/>
                </p:cNvSpPr>
                <p:nvPr/>
              </p:nvSpPr>
              <p:spPr bwMode="gray">
                <a:xfrm>
                  <a:off x="2923" y="2208"/>
                  <a:ext cx="31" cy="64"/>
                </a:xfrm>
                <a:custGeom>
                  <a:avLst/>
                  <a:gdLst>
                    <a:gd name="T0" fmla="*/ 0 w 28"/>
                    <a:gd name="T1" fmla="*/ 20 h 64"/>
                    <a:gd name="T2" fmla="*/ 10 w 28"/>
                    <a:gd name="T3" fmla="*/ 28 h 64"/>
                    <a:gd name="T4" fmla="*/ 12 w 28"/>
                    <a:gd name="T5" fmla="*/ 28 h 64"/>
                    <a:gd name="T6" fmla="*/ 12 w 28"/>
                    <a:gd name="T7" fmla="*/ 32 h 64"/>
                    <a:gd name="T8" fmla="*/ 14 w 28"/>
                    <a:gd name="T9" fmla="*/ 36 h 64"/>
                    <a:gd name="T10" fmla="*/ 14 w 28"/>
                    <a:gd name="T11" fmla="*/ 40 h 64"/>
                    <a:gd name="T12" fmla="*/ 12 w 28"/>
                    <a:gd name="T13" fmla="*/ 40 h 64"/>
                    <a:gd name="T14" fmla="*/ 12 w 28"/>
                    <a:gd name="T15" fmla="*/ 40 h 64"/>
                    <a:gd name="T16" fmla="*/ 12 w 28"/>
                    <a:gd name="T17" fmla="*/ 44 h 64"/>
                    <a:gd name="T18" fmla="*/ 10 w 28"/>
                    <a:gd name="T19" fmla="*/ 48 h 64"/>
                    <a:gd name="T20" fmla="*/ 10 w 28"/>
                    <a:gd name="T21" fmla="*/ 54 h 64"/>
                    <a:gd name="T22" fmla="*/ 10 w 28"/>
                    <a:gd name="T23" fmla="*/ 54 h 64"/>
                    <a:gd name="T24" fmla="*/ 10 w 28"/>
                    <a:gd name="T25" fmla="*/ 58 h 64"/>
                    <a:gd name="T26" fmla="*/ 10 w 28"/>
                    <a:gd name="T27" fmla="*/ 60 h 64"/>
                    <a:gd name="T28" fmla="*/ 10 w 28"/>
                    <a:gd name="T29" fmla="*/ 64 h 64"/>
                    <a:gd name="T30" fmla="*/ 10 w 28"/>
                    <a:gd name="T31" fmla="*/ 62 h 64"/>
                    <a:gd name="T32" fmla="*/ 10 w 28"/>
                    <a:gd name="T33" fmla="*/ 60 h 64"/>
                    <a:gd name="T34" fmla="*/ 12 w 28"/>
                    <a:gd name="T35" fmla="*/ 58 h 64"/>
                    <a:gd name="T36" fmla="*/ 18 w 28"/>
                    <a:gd name="T37" fmla="*/ 54 h 64"/>
                    <a:gd name="T38" fmla="*/ 22 w 28"/>
                    <a:gd name="T39" fmla="*/ 50 h 64"/>
                    <a:gd name="T40" fmla="*/ 32 w 28"/>
                    <a:gd name="T41" fmla="*/ 44 h 64"/>
                    <a:gd name="T42" fmla="*/ 32 w 28"/>
                    <a:gd name="T43" fmla="*/ 42 h 64"/>
                    <a:gd name="T44" fmla="*/ 32 w 28"/>
                    <a:gd name="T45" fmla="*/ 40 h 64"/>
                    <a:gd name="T46" fmla="*/ 34 w 28"/>
                    <a:gd name="T47" fmla="*/ 38 h 64"/>
                    <a:gd name="T48" fmla="*/ 34 w 28"/>
                    <a:gd name="T49" fmla="*/ 36 h 64"/>
                    <a:gd name="T50" fmla="*/ 34 w 28"/>
                    <a:gd name="T51" fmla="*/ 36 h 64"/>
                    <a:gd name="T52" fmla="*/ 32 w 28"/>
                    <a:gd name="T53" fmla="*/ 34 h 64"/>
                    <a:gd name="T54" fmla="*/ 32 w 28"/>
                    <a:gd name="T55" fmla="*/ 32 h 64"/>
                    <a:gd name="T56" fmla="*/ 32 w 28"/>
                    <a:gd name="T57" fmla="*/ 28 h 64"/>
                    <a:gd name="T58" fmla="*/ 32 w 28"/>
                    <a:gd name="T59" fmla="*/ 24 h 64"/>
                    <a:gd name="T60" fmla="*/ 32 w 28"/>
                    <a:gd name="T61" fmla="*/ 22 h 64"/>
                    <a:gd name="T62" fmla="*/ 32 w 28"/>
                    <a:gd name="T63" fmla="*/ 18 h 64"/>
                    <a:gd name="T64" fmla="*/ 30 w 28"/>
                    <a:gd name="T65" fmla="*/ 14 h 64"/>
                    <a:gd name="T66" fmla="*/ 27 w 28"/>
                    <a:gd name="T67" fmla="*/ 8 h 64"/>
                    <a:gd name="T68" fmla="*/ 24 w 28"/>
                    <a:gd name="T69" fmla="*/ 4 h 64"/>
                    <a:gd name="T70" fmla="*/ 24 w 28"/>
                    <a:gd name="T71" fmla="*/ 4 h 64"/>
                    <a:gd name="T72" fmla="*/ 22 w 28"/>
                    <a:gd name="T73" fmla="*/ 2 h 64"/>
                    <a:gd name="T74" fmla="*/ 20 w 28"/>
                    <a:gd name="T75" fmla="*/ 0 h 64"/>
                    <a:gd name="T76" fmla="*/ 14 w 28"/>
                    <a:gd name="T77" fmla="*/ 0 h 64"/>
                    <a:gd name="T78" fmla="*/ 10 w 28"/>
                    <a:gd name="T79" fmla="*/ 0 h 64"/>
                    <a:gd name="T80" fmla="*/ 10 w 28"/>
                    <a:gd name="T81" fmla="*/ 0 h 64"/>
                    <a:gd name="T82" fmla="*/ 8 w 28"/>
                    <a:gd name="T83" fmla="*/ 2 h 64"/>
                    <a:gd name="T84" fmla="*/ 8 w 28"/>
                    <a:gd name="T85" fmla="*/ 2 h 64"/>
                    <a:gd name="T86" fmla="*/ 0 w 28"/>
                    <a:gd name="T87" fmla="*/ 20 h 64"/>
                    <a:gd name="T88" fmla="*/ 0 w 28"/>
                    <a:gd name="T89" fmla="*/ 20 h 6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8"/>
                    <a:gd name="T136" fmla="*/ 0 h 64"/>
                    <a:gd name="T137" fmla="*/ 28 w 28"/>
                    <a:gd name="T138" fmla="*/ 64 h 6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8" h="64">
                      <a:moveTo>
                        <a:pt x="0" y="20"/>
                      </a:moveTo>
                      <a:lnTo>
                        <a:pt x="8" y="28"/>
                      </a:lnTo>
                      <a:lnTo>
                        <a:pt x="10" y="28"/>
                      </a:lnTo>
                      <a:lnTo>
                        <a:pt x="10" y="32"/>
                      </a:lnTo>
                      <a:lnTo>
                        <a:pt x="12" y="36"/>
                      </a:lnTo>
                      <a:lnTo>
                        <a:pt x="12" y="40"/>
                      </a:lnTo>
                      <a:lnTo>
                        <a:pt x="10" y="40"/>
                      </a:lnTo>
                      <a:lnTo>
                        <a:pt x="10" y="44"/>
                      </a:lnTo>
                      <a:lnTo>
                        <a:pt x="8" y="48"/>
                      </a:lnTo>
                      <a:lnTo>
                        <a:pt x="8" y="54"/>
                      </a:lnTo>
                      <a:lnTo>
                        <a:pt x="8" y="58"/>
                      </a:lnTo>
                      <a:lnTo>
                        <a:pt x="8" y="60"/>
                      </a:lnTo>
                      <a:lnTo>
                        <a:pt x="8" y="64"/>
                      </a:lnTo>
                      <a:lnTo>
                        <a:pt x="8" y="62"/>
                      </a:lnTo>
                      <a:lnTo>
                        <a:pt x="8" y="60"/>
                      </a:lnTo>
                      <a:lnTo>
                        <a:pt x="10" y="58"/>
                      </a:lnTo>
                      <a:lnTo>
                        <a:pt x="14" y="54"/>
                      </a:lnTo>
                      <a:lnTo>
                        <a:pt x="18" y="50"/>
                      </a:lnTo>
                      <a:lnTo>
                        <a:pt x="26" y="44"/>
                      </a:lnTo>
                      <a:lnTo>
                        <a:pt x="26" y="42"/>
                      </a:lnTo>
                      <a:lnTo>
                        <a:pt x="26" y="40"/>
                      </a:lnTo>
                      <a:lnTo>
                        <a:pt x="28" y="38"/>
                      </a:lnTo>
                      <a:lnTo>
                        <a:pt x="28" y="36"/>
                      </a:lnTo>
                      <a:lnTo>
                        <a:pt x="26" y="34"/>
                      </a:lnTo>
                      <a:lnTo>
                        <a:pt x="26" y="32"/>
                      </a:lnTo>
                      <a:lnTo>
                        <a:pt x="26" y="28"/>
                      </a:lnTo>
                      <a:lnTo>
                        <a:pt x="26" y="24"/>
                      </a:lnTo>
                      <a:lnTo>
                        <a:pt x="26" y="22"/>
                      </a:lnTo>
                      <a:lnTo>
                        <a:pt x="26" y="18"/>
                      </a:lnTo>
                      <a:lnTo>
                        <a:pt x="24" y="14"/>
                      </a:lnTo>
                      <a:lnTo>
                        <a:pt x="22" y="8"/>
                      </a:lnTo>
                      <a:lnTo>
                        <a:pt x="20" y="4"/>
                      </a:lnTo>
                      <a:lnTo>
                        <a:pt x="18" y="2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62" name="Freeform 244"/>
                <p:cNvSpPr>
                  <a:spLocks/>
                </p:cNvSpPr>
                <p:nvPr/>
              </p:nvSpPr>
              <p:spPr bwMode="gray">
                <a:xfrm>
                  <a:off x="2828" y="2130"/>
                  <a:ext cx="157" cy="114"/>
                </a:xfrm>
                <a:custGeom>
                  <a:avLst/>
                  <a:gdLst>
                    <a:gd name="T0" fmla="*/ 24 w 142"/>
                    <a:gd name="T1" fmla="*/ 42 h 114"/>
                    <a:gd name="T2" fmla="*/ 24 w 142"/>
                    <a:gd name="T3" fmla="*/ 40 h 114"/>
                    <a:gd name="T4" fmla="*/ 22 w 142"/>
                    <a:gd name="T5" fmla="*/ 38 h 114"/>
                    <a:gd name="T6" fmla="*/ 24 w 142"/>
                    <a:gd name="T7" fmla="*/ 36 h 114"/>
                    <a:gd name="T8" fmla="*/ 17 w 142"/>
                    <a:gd name="T9" fmla="*/ 34 h 114"/>
                    <a:gd name="T10" fmla="*/ 8 w 142"/>
                    <a:gd name="T11" fmla="*/ 30 h 114"/>
                    <a:gd name="T12" fmla="*/ 0 w 142"/>
                    <a:gd name="T13" fmla="*/ 26 h 114"/>
                    <a:gd name="T14" fmla="*/ 2 w 142"/>
                    <a:gd name="T15" fmla="*/ 24 h 114"/>
                    <a:gd name="T16" fmla="*/ 24 w 142"/>
                    <a:gd name="T17" fmla="*/ 16 h 114"/>
                    <a:gd name="T18" fmla="*/ 39 w 142"/>
                    <a:gd name="T19" fmla="*/ 12 h 114"/>
                    <a:gd name="T20" fmla="*/ 66 w 142"/>
                    <a:gd name="T21" fmla="*/ 6 h 114"/>
                    <a:gd name="T22" fmla="*/ 71 w 142"/>
                    <a:gd name="T23" fmla="*/ 2 h 114"/>
                    <a:gd name="T24" fmla="*/ 73 w 142"/>
                    <a:gd name="T25" fmla="*/ 0 h 114"/>
                    <a:gd name="T26" fmla="*/ 83 w 142"/>
                    <a:gd name="T27" fmla="*/ 24 h 114"/>
                    <a:gd name="T28" fmla="*/ 105 w 142"/>
                    <a:gd name="T29" fmla="*/ 24 h 114"/>
                    <a:gd name="T30" fmla="*/ 113 w 142"/>
                    <a:gd name="T31" fmla="*/ 22 h 114"/>
                    <a:gd name="T32" fmla="*/ 125 w 142"/>
                    <a:gd name="T33" fmla="*/ 18 h 114"/>
                    <a:gd name="T34" fmla="*/ 132 w 142"/>
                    <a:gd name="T35" fmla="*/ 20 h 114"/>
                    <a:gd name="T36" fmla="*/ 135 w 142"/>
                    <a:gd name="T37" fmla="*/ 26 h 114"/>
                    <a:gd name="T38" fmla="*/ 135 w 142"/>
                    <a:gd name="T39" fmla="*/ 32 h 114"/>
                    <a:gd name="T40" fmla="*/ 147 w 142"/>
                    <a:gd name="T41" fmla="*/ 42 h 114"/>
                    <a:gd name="T42" fmla="*/ 151 w 142"/>
                    <a:gd name="T43" fmla="*/ 44 h 114"/>
                    <a:gd name="T44" fmla="*/ 157 w 142"/>
                    <a:gd name="T45" fmla="*/ 56 h 114"/>
                    <a:gd name="T46" fmla="*/ 161 w 142"/>
                    <a:gd name="T47" fmla="*/ 64 h 114"/>
                    <a:gd name="T48" fmla="*/ 166 w 142"/>
                    <a:gd name="T49" fmla="*/ 70 h 114"/>
                    <a:gd name="T50" fmla="*/ 169 w 142"/>
                    <a:gd name="T51" fmla="*/ 74 h 114"/>
                    <a:gd name="T52" fmla="*/ 169 w 142"/>
                    <a:gd name="T53" fmla="*/ 78 h 114"/>
                    <a:gd name="T54" fmla="*/ 166 w 142"/>
                    <a:gd name="T55" fmla="*/ 80 h 114"/>
                    <a:gd name="T56" fmla="*/ 164 w 142"/>
                    <a:gd name="T57" fmla="*/ 94 h 114"/>
                    <a:gd name="T58" fmla="*/ 157 w 142"/>
                    <a:gd name="T59" fmla="*/ 112 h 114"/>
                    <a:gd name="T60" fmla="*/ 137 w 142"/>
                    <a:gd name="T61" fmla="*/ 110 h 114"/>
                    <a:gd name="T62" fmla="*/ 137 w 142"/>
                    <a:gd name="T63" fmla="*/ 104 h 114"/>
                    <a:gd name="T64" fmla="*/ 137 w 142"/>
                    <a:gd name="T65" fmla="*/ 102 h 114"/>
                    <a:gd name="T66" fmla="*/ 135 w 142"/>
                    <a:gd name="T67" fmla="*/ 92 h 114"/>
                    <a:gd name="T68" fmla="*/ 132 w 142"/>
                    <a:gd name="T69" fmla="*/ 86 h 114"/>
                    <a:gd name="T70" fmla="*/ 129 w 142"/>
                    <a:gd name="T71" fmla="*/ 82 h 114"/>
                    <a:gd name="T72" fmla="*/ 119 w 142"/>
                    <a:gd name="T73" fmla="*/ 78 h 114"/>
                    <a:gd name="T74" fmla="*/ 115 w 142"/>
                    <a:gd name="T75" fmla="*/ 80 h 114"/>
                    <a:gd name="T76" fmla="*/ 113 w 142"/>
                    <a:gd name="T77" fmla="*/ 80 h 114"/>
                    <a:gd name="T78" fmla="*/ 79 w 142"/>
                    <a:gd name="T79" fmla="*/ 76 h 114"/>
                    <a:gd name="T80" fmla="*/ 71 w 142"/>
                    <a:gd name="T81" fmla="*/ 74 h 114"/>
                    <a:gd name="T82" fmla="*/ 63 w 142"/>
                    <a:gd name="T83" fmla="*/ 70 h 114"/>
                    <a:gd name="T84" fmla="*/ 56 w 142"/>
                    <a:gd name="T85" fmla="*/ 60 h 114"/>
                    <a:gd name="T86" fmla="*/ 46 w 142"/>
                    <a:gd name="T87" fmla="*/ 60 h 114"/>
                    <a:gd name="T88" fmla="*/ 32 w 142"/>
                    <a:gd name="T89" fmla="*/ 52 h 11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42"/>
                    <a:gd name="T136" fmla="*/ 0 h 114"/>
                    <a:gd name="T137" fmla="*/ 142 w 142"/>
                    <a:gd name="T138" fmla="*/ 114 h 11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42" h="114">
                      <a:moveTo>
                        <a:pt x="26" y="52"/>
                      </a:moveTo>
                      <a:lnTo>
                        <a:pt x="20" y="42"/>
                      </a:lnTo>
                      <a:lnTo>
                        <a:pt x="20" y="40"/>
                      </a:lnTo>
                      <a:lnTo>
                        <a:pt x="18" y="38"/>
                      </a:lnTo>
                      <a:lnTo>
                        <a:pt x="20" y="36"/>
                      </a:lnTo>
                      <a:lnTo>
                        <a:pt x="18" y="34"/>
                      </a:lnTo>
                      <a:lnTo>
                        <a:pt x="14" y="34"/>
                      </a:lnTo>
                      <a:lnTo>
                        <a:pt x="10" y="32"/>
                      </a:lnTo>
                      <a:lnTo>
                        <a:pt x="6" y="30"/>
                      </a:lnTo>
                      <a:lnTo>
                        <a:pt x="2" y="28"/>
                      </a:lnTo>
                      <a:lnTo>
                        <a:pt x="0" y="26"/>
                      </a:lnTo>
                      <a:lnTo>
                        <a:pt x="2" y="24"/>
                      </a:lnTo>
                      <a:lnTo>
                        <a:pt x="10" y="20"/>
                      </a:lnTo>
                      <a:lnTo>
                        <a:pt x="20" y="16"/>
                      </a:lnTo>
                      <a:lnTo>
                        <a:pt x="28" y="14"/>
                      </a:lnTo>
                      <a:lnTo>
                        <a:pt x="32" y="12"/>
                      </a:lnTo>
                      <a:lnTo>
                        <a:pt x="56" y="10"/>
                      </a:lnTo>
                      <a:lnTo>
                        <a:pt x="54" y="6"/>
                      </a:lnTo>
                      <a:lnTo>
                        <a:pt x="56" y="4"/>
                      </a:lnTo>
                      <a:lnTo>
                        <a:pt x="58" y="2"/>
                      </a:lnTo>
                      <a:lnTo>
                        <a:pt x="58" y="0"/>
                      </a:lnTo>
                      <a:lnTo>
                        <a:pt x="60" y="0"/>
                      </a:lnTo>
                      <a:lnTo>
                        <a:pt x="62" y="10"/>
                      </a:lnTo>
                      <a:lnTo>
                        <a:pt x="68" y="24"/>
                      </a:lnTo>
                      <a:lnTo>
                        <a:pt x="84" y="24"/>
                      </a:lnTo>
                      <a:lnTo>
                        <a:pt x="86" y="24"/>
                      </a:lnTo>
                      <a:lnTo>
                        <a:pt x="88" y="22"/>
                      </a:lnTo>
                      <a:lnTo>
                        <a:pt x="92" y="22"/>
                      </a:lnTo>
                      <a:lnTo>
                        <a:pt x="96" y="20"/>
                      </a:lnTo>
                      <a:lnTo>
                        <a:pt x="102" y="18"/>
                      </a:lnTo>
                      <a:lnTo>
                        <a:pt x="106" y="18"/>
                      </a:lnTo>
                      <a:lnTo>
                        <a:pt x="108" y="20"/>
                      </a:lnTo>
                      <a:lnTo>
                        <a:pt x="110" y="24"/>
                      </a:lnTo>
                      <a:lnTo>
                        <a:pt x="110" y="26"/>
                      </a:lnTo>
                      <a:lnTo>
                        <a:pt x="110" y="30"/>
                      </a:lnTo>
                      <a:lnTo>
                        <a:pt x="110" y="32"/>
                      </a:lnTo>
                      <a:lnTo>
                        <a:pt x="110" y="34"/>
                      </a:lnTo>
                      <a:lnTo>
                        <a:pt x="120" y="42"/>
                      </a:lnTo>
                      <a:lnTo>
                        <a:pt x="124" y="40"/>
                      </a:lnTo>
                      <a:lnTo>
                        <a:pt x="124" y="44"/>
                      </a:lnTo>
                      <a:lnTo>
                        <a:pt x="128" y="50"/>
                      </a:lnTo>
                      <a:lnTo>
                        <a:pt x="128" y="56"/>
                      </a:lnTo>
                      <a:lnTo>
                        <a:pt x="130" y="60"/>
                      </a:lnTo>
                      <a:lnTo>
                        <a:pt x="132" y="64"/>
                      </a:lnTo>
                      <a:lnTo>
                        <a:pt x="134" y="68"/>
                      </a:lnTo>
                      <a:lnTo>
                        <a:pt x="136" y="70"/>
                      </a:lnTo>
                      <a:lnTo>
                        <a:pt x="138" y="74"/>
                      </a:lnTo>
                      <a:lnTo>
                        <a:pt x="138" y="76"/>
                      </a:lnTo>
                      <a:lnTo>
                        <a:pt x="138" y="78"/>
                      </a:lnTo>
                      <a:lnTo>
                        <a:pt x="136" y="80"/>
                      </a:lnTo>
                      <a:lnTo>
                        <a:pt x="130" y="86"/>
                      </a:lnTo>
                      <a:lnTo>
                        <a:pt x="134" y="94"/>
                      </a:lnTo>
                      <a:lnTo>
                        <a:pt x="142" y="110"/>
                      </a:lnTo>
                      <a:lnTo>
                        <a:pt x="128" y="112"/>
                      </a:lnTo>
                      <a:lnTo>
                        <a:pt x="114" y="114"/>
                      </a:lnTo>
                      <a:lnTo>
                        <a:pt x="112" y="110"/>
                      </a:lnTo>
                      <a:lnTo>
                        <a:pt x="112" y="108"/>
                      </a:lnTo>
                      <a:lnTo>
                        <a:pt x="112" y="104"/>
                      </a:lnTo>
                      <a:lnTo>
                        <a:pt x="112" y="102"/>
                      </a:lnTo>
                      <a:lnTo>
                        <a:pt x="112" y="98"/>
                      </a:lnTo>
                      <a:lnTo>
                        <a:pt x="110" y="92"/>
                      </a:lnTo>
                      <a:lnTo>
                        <a:pt x="110" y="88"/>
                      </a:lnTo>
                      <a:lnTo>
                        <a:pt x="108" y="86"/>
                      </a:lnTo>
                      <a:lnTo>
                        <a:pt x="106" y="82"/>
                      </a:lnTo>
                      <a:lnTo>
                        <a:pt x="102" y="78"/>
                      </a:lnTo>
                      <a:lnTo>
                        <a:pt x="98" y="78"/>
                      </a:lnTo>
                      <a:lnTo>
                        <a:pt x="96" y="78"/>
                      </a:lnTo>
                      <a:lnTo>
                        <a:pt x="94" y="80"/>
                      </a:lnTo>
                      <a:lnTo>
                        <a:pt x="92" y="80"/>
                      </a:lnTo>
                      <a:lnTo>
                        <a:pt x="86" y="98"/>
                      </a:lnTo>
                      <a:lnTo>
                        <a:pt x="64" y="76"/>
                      </a:lnTo>
                      <a:lnTo>
                        <a:pt x="58" y="76"/>
                      </a:lnTo>
                      <a:lnTo>
                        <a:pt x="58" y="74"/>
                      </a:lnTo>
                      <a:lnTo>
                        <a:pt x="54" y="72"/>
                      </a:lnTo>
                      <a:lnTo>
                        <a:pt x="52" y="70"/>
                      </a:lnTo>
                      <a:lnTo>
                        <a:pt x="48" y="66"/>
                      </a:lnTo>
                      <a:lnTo>
                        <a:pt x="46" y="60"/>
                      </a:lnTo>
                      <a:lnTo>
                        <a:pt x="44" y="56"/>
                      </a:lnTo>
                      <a:lnTo>
                        <a:pt x="38" y="60"/>
                      </a:lnTo>
                      <a:lnTo>
                        <a:pt x="26" y="5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63" name="Freeform 245"/>
                <p:cNvSpPr>
                  <a:spLocks/>
                </p:cNvSpPr>
                <p:nvPr/>
              </p:nvSpPr>
              <p:spPr bwMode="gray">
                <a:xfrm>
                  <a:off x="2895" y="2096"/>
                  <a:ext cx="84" cy="58"/>
                </a:xfrm>
                <a:custGeom>
                  <a:avLst/>
                  <a:gdLst>
                    <a:gd name="T0" fmla="*/ 49 w 76"/>
                    <a:gd name="T1" fmla="*/ 18 h 58"/>
                    <a:gd name="T2" fmla="*/ 42 w 76"/>
                    <a:gd name="T3" fmla="*/ 20 h 58"/>
                    <a:gd name="T4" fmla="*/ 34 w 76"/>
                    <a:gd name="T5" fmla="*/ 22 h 58"/>
                    <a:gd name="T6" fmla="*/ 32 w 76"/>
                    <a:gd name="T7" fmla="*/ 22 h 58"/>
                    <a:gd name="T8" fmla="*/ 14 w 76"/>
                    <a:gd name="T9" fmla="*/ 22 h 58"/>
                    <a:gd name="T10" fmla="*/ 12 w 76"/>
                    <a:gd name="T11" fmla="*/ 20 h 58"/>
                    <a:gd name="T12" fmla="*/ 8 w 76"/>
                    <a:gd name="T13" fmla="*/ 16 h 58"/>
                    <a:gd name="T14" fmla="*/ 4 w 76"/>
                    <a:gd name="T15" fmla="*/ 18 h 58"/>
                    <a:gd name="T16" fmla="*/ 0 w 76"/>
                    <a:gd name="T17" fmla="*/ 24 h 58"/>
                    <a:gd name="T18" fmla="*/ 0 w 76"/>
                    <a:gd name="T19" fmla="*/ 32 h 58"/>
                    <a:gd name="T20" fmla="*/ 0 w 76"/>
                    <a:gd name="T21" fmla="*/ 34 h 58"/>
                    <a:gd name="T22" fmla="*/ 2 w 76"/>
                    <a:gd name="T23" fmla="*/ 42 h 58"/>
                    <a:gd name="T24" fmla="*/ 4 w 76"/>
                    <a:gd name="T25" fmla="*/ 52 h 58"/>
                    <a:gd name="T26" fmla="*/ 10 w 76"/>
                    <a:gd name="T27" fmla="*/ 58 h 58"/>
                    <a:gd name="T28" fmla="*/ 32 w 76"/>
                    <a:gd name="T29" fmla="*/ 58 h 58"/>
                    <a:gd name="T30" fmla="*/ 39 w 76"/>
                    <a:gd name="T31" fmla="*/ 56 h 58"/>
                    <a:gd name="T32" fmla="*/ 46 w 76"/>
                    <a:gd name="T33" fmla="*/ 54 h 58"/>
                    <a:gd name="T34" fmla="*/ 56 w 76"/>
                    <a:gd name="T35" fmla="*/ 52 h 58"/>
                    <a:gd name="T36" fmla="*/ 63 w 76"/>
                    <a:gd name="T37" fmla="*/ 54 h 58"/>
                    <a:gd name="T38" fmla="*/ 69 w 76"/>
                    <a:gd name="T39" fmla="*/ 54 h 58"/>
                    <a:gd name="T40" fmla="*/ 71 w 76"/>
                    <a:gd name="T41" fmla="*/ 52 h 58"/>
                    <a:gd name="T42" fmla="*/ 76 w 76"/>
                    <a:gd name="T43" fmla="*/ 48 h 58"/>
                    <a:gd name="T44" fmla="*/ 83 w 76"/>
                    <a:gd name="T45" fmla="*/ 42 h 58"/>
                    <a:gd name="T46" fmla="*/ 88 w 76"/>
                    <a:gd name="T47" fmla="*/ 30 h 58"/>
                    <a:gd name="T48" fmla="*/ 88 w 76"/>
                    <a:gd name="T49" fmla="*/ 24 h 58"/>
                    <a:gd name="T50" fmla="*/ 91 w 76"/>
                    <a:gd name="T51" fmla="*/ 16 h 58"/>
                    <a:gd name="T52" fmla="*/ 93 w 76"/>
                    <a:gd name="T53" fmla="*/ 10 h 58"/>
                    <a:gd name="T54" fmla="*/ 85 w 76"/>
                    <a:gd name="T55" fmla="*/ 0 h 58"/>
                    <a:gd name="T56" fmla="*/ 81 w 76"/>
                    <a:gd name="T57" fmla="*/ 2 h 58"/>
                    <a:gd name="T58" fmla="*/ 69 w 76"/>
                    <a:gd name="T59" fmla="*/ 2 h 58"/>
                    <a:gd name="T60" fmla="*/ 66 w 76"/>
                    <a:gd name="T61" fmla="*/ 4 h 58"/>
                    <a:gd name="T62" fmla="*/ 56 w 76"/>
                    <a:gd name="T63" fmla="*/ 8 h 58"/>
                    <a:gd name="T64" fmla="*/ 56 w 76"/>
                    <a:gd name="T65" fmla="*/ 12 h 58"/>
                    <a:gd name="T66" fmla="*/ 54 w 76"/>
                    <a:gd name="T67" fmla="*/ 16 h 58"/>
                    <a:gd name="T68" fmla="*/ 51 w 76"/>
                    <a:gd name="T69" fmla="*/ 18 h 5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76"/>
                    <a:gd name="T106" fmla="*/ 0 h 58"/>
                    <a:gd name="T107" fmla="*/ 76 w 76"/>
                    <a:gd name="T108" fmla="*/ 58 h 5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76" h="58">
                      <a:moveTo>
                        <a:pt x="42" y="18"/>
                      </a:moveTo>
                      <a:lnTo>
                        <a:pt x="40" y="18"/>
                      </a:lnTo>
                      <a:lnTo>
                        <a:pt x="36" y="18"/>
                      </a:lnTo>
                      <a:lnTo>
                        <a:pt x="34" y="20"/>
                      </a:lnTo>
                      <a:lnTo>
                        <a:pt x="30" y="22"/>
                      </a:lnTo>
                      <a:lnTo>
                        <a:pt x="28" y="22"/>
                      </a:lnTo>
                      <a:lnTo>
                        <a:pt x="26" y="22"/>
                      </a:lnTo>
                      <a:lnTo>
                        <a:pt x="20" y="24"/>
                      </a:lnTo>
                      <a:lnTo>
                        <a:pt x="12" y="22"/>
                      </a:lnTo>
                      <a:lnTo>
                        <a:pt x="10" y="20"/>
                      </a:lnTo>
                      <a:lnTo>
                        <a:pt x="8" y="18"/>
                      </a:lnTo>
                      <a:lnTo>
                        <a:pt x="6" y="16"/>
                      </a:lnTo>
                      <a:lnTo>
                        <a:pt x="6" y="18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0" y="24"/>
                      </a:lnTo>
                      <a:lnTo>
                        <a:pt x="0" y="28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0" y="38"/>
                      </a:lnTo>
                      <a:lnTo>
                        <a:pt x="2" y="42"/>
                      </a:lnTo>
                      <a:lnTo>
                        <a:pt x="4" y="48"/>
                      </a:lnTo>
                      <a:lnTo>
                        <a:pt x="4" y="52"/>
                      </a:lnTo>
                      <a:lnTo>
                        <a:pt x="6" y="56"/>
                      </a:lnTo>
                      <a:lnTo>
                        <a:pt x="8" y="58"/>
                      </a:lnTo>
                      <a:lnTo>
                        <a:pt x="24" y="58"/>
                      </a:lnTo>
                      <a:lnTo>
                        <a:pt x="26" y="58"/>
                      </a:lnTo>
                      <a:lnTo>
                        <a:pt x="28" y="58"/>
                      </a:lnTo>
                      <a:lnTo>
                        <a:pt x="32" y="56"/>
                      </a:lnTo>
                      <a:lnTo>
                        <a:pt x="36" y="54"/>
                      </a:lnTo>
                      <a:lnTo>
                        <a:pt x="38" y="54"/>
                      </a:lnTo>
                      <a:lnTo>
                        <a:pt x="46" y="52"/>
                      </a:lnTo>
                      <a:lnTo>
                        <a:pt x="48" y="54"/>
                      </a:lnTo>
                      <a:lnTo>
                        <a:pt x="52" y="54"/>
                      </a:lnTo>
                      <a:lnTo>
                        <a:pt x="54" y="54"/>
                      </a:lnTo>
                      <a:lnTo>
                        <a:pt x="56" y="54"/>
                      </a:lnTo>
                      <a:lnTo>
                        <a:pt x="56" y="52"/>
                      </a:lnTo>
                      <a:lnTo>
                        <a:pt x="58" y="52"/>
                      </a:lnTo>
                      <a:lnTo>
                        <a:pt x="60" y="52"/>
                      </a:lnTo>
                      <a:lnTo>
                        <a:pt x="62" y="48"/>
                      </a:lnTo>
                      <a:lnTo>
                        <a:pt x="66" y="46"/>
                      </a:lnTo>
                      <a:lnTo>
                        <a:pt x="68" y="42"/>
                      </a:lnTo>
                      <a:lnTo>
                        <a:pt x="70" y="36"/>
                      </a:lnTo>
                      <a:lnTo>
                        <a:pt x="72" y="30"/>
                      </a:lnTo>
                      <a:lnTo>
                        <a:pt x="72" y="28"/>
                      </a:lnTo>
                      <a:lnTo>
                        <a:pt x="72" y="24"/>
                      </a:lnTo>
                      <a:lnTo>
                        <a:pt x="72" y="20"/>
                      </a:lnTo>
                      <a:lnTo>
                        <a:pt x="74" y="16"/>
                      </a:lnTo>
                      <a:lnTo>
                        <a:pt x="74" y="12"/>
                      </a:lnTo>
                      <a:lnTo>
                        <a:pt x="76" y="10"/>
                      </a:lnTo>
                      <a:lnTo>
                        <a:pt x="70" y="0"/>
                      </a:lnTo>
                      <a:lnTo>
                        <a:pt x="68" y="2"/>
                      </a:lnTo>
                      <a:lnTo>
                        <a:pt x="66" y="2"/>
                      </a:lnTo>
                      <a:lnTo>
                        <a:pt x="62" y="2"/>
                      </a:lnTo>
                      <a:lnTo>
                        <a:pt x="56" y="2"/>
                      </a:lnTo>
                      <a:lnTo>
                        <a:pt x="54" y="4"/>
                      </a:lnTo>
                      <a:lnTo>
                        <a:pt x="52" y="4"/>
                      </a:lnTo>
                      <a:lnTo>
                        <a:pt x="46" y="8"/>
                      </a:lnTo>
                      <a:lnTo>
                        <a:pt x="46" y="10"/>
                      </a:lnTo>
                      <a:lnTo>
                        <a:pt x="46" y="12"/>
                      </a:lnTo>
                      <a:lnTo>
                        <a:pt x="46" y="14"/>
                      </a:lnTo>
                      <a:lnTo>
                        <a:pt x="44" y="16"/>
                      </a:lnTo>
                      <a:lnTo>
                        <a:pt x="44" y="18"/>
                      </a:lnTo>
                      <a:lnTo>
                        <a:pt x="42" y="1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64" name="Freeform 246"/>
                <p:cNvSpPr>
                  <a:spLocks/>
                </p:cNvSpPr>
                <p:nvPr/>
              </p:nvSpPr>
              <p:spPr bwMode="gray">
                <a:xfrm>
                  <a:off x="2831" y="2054"/>
                  <a:ext cx="152" cy="66"/>
                </a:xfrm>
                <a:custGeom>
                  <a:avLst/>
                  <a:gdLst>
                    <a:gd name="T0" fmla="*/ 163 w 138"/>
                    <a:gd name="T1" fmla="*/ 22 h 66"/>
                    <a:gd name="T2" fmla="*/ 158 w 138"/>
                    <a:gd name="T3" fmla="*/ 18 h 66"/>
                    <a:gd name="T4" fmla="*/ 153 w 138"/>
                    <a:gd name="T5" fmla="*/ 16 h 66"/>
                    <a:gd name="T6" fmla="*/ 143 w 138"/>
                    <a:gd name="T7" fmla="*/ 12 h 66"/>
                    <a:gd name="T8" fmla="*/ 133 w 138"/>
                    <a:gd name="T9" fmla="*/ 14 h 66"/>
                    <a:gd name="T10" fmla="*/ 129 w 138"/>
                    <a:gd name="T11" fmla="*/ 18 h 66"/>
                    <a:gd name="T12" fmla="*/ 127 w 138"/>
                    <a:gd name="T13" fmla="*/ 20 h 66"/>
                    <a:gd name="T14" fmla="*/ 127 w 138"/>
                    <a:gd name="T15" fmla="*/ 24 h 66"/>
                    <a:gd name="T16" fmla="*/ 121 w 138"/>
                    <a:gd name="T17" fmla="*/ 22 h 66"/>
                    <a:gd name="T18" fmla="*/ 115 w 138"/>
                    <a:gd name="T19" fmla="*/ 24 h 66"/>
                    <a:gd name="T20" fmla="*/ 109 w 138"/>
                    <a:gd name="T21" fmla="*/ 24 h 66"/>
                    <a:gd name="T22" fmla="*/ 102 w 138"/>
                    <a:gd name="T23" fmla="*/ 22 h 66"/>
                    <a:gd name="T24" fmla="*/ 93 w 138"/>
                    <a:gd name="T25" fmla="*/ 20 h 66"/>
                    <a:gd name="T26" fmla="*/ 73 w 138"/>
                    <a:gd name="T27" fmla="*/ 14 h 66"/>
                    <a:gd name="T28" fmla="*/ 56 w 138"/>
                    <a:gd name="T29" fmla="*/ 8 h 66"/>
                    <a:gd name="T30" fmla="*/ 44 w 138"/>
                    <a:gd name="T31" fmla="*/ 4 h 66"/>
                    <a:gd name="T32" fmla="*/ 36 w 138"/>
                    <a:gd name="T33" fmla="*/ 0 h 66"/>
                    <a:gd name="T34" fmla="*/ 34 w 138"/>
                    <a:gd name="T35" fmla="*/ 2 h 66"/>
                    <a:gd name="T36" fmla="*/ 34 w 138"/>
                    <a:gd name="T37" fmla="*/ 4 h 66"/>
                    <a:gd name="T38" fmla="*/ 32 w 138"/>
                    <a:gd name="T39" fmla="*/ 6 h 66"/>
                    <a:gd name="T40" fmla="*/ 29 w 138"/>
                    <a:gd name="T41" fmla="*/ 4 h 66"/>
                    <a:gd name="T42" fmla="*/ 26 w 138"/>
                    <a:gd name="T43" fmla="*/ 4 h 66"/>
                    <a:gd name="T44" fmla="*/ 24 w 138"/>
                    <a:gd name="T45" fmla="*/ 0 h 66"/>
                    <a:gd name="T46" fmla="*/ 22 w 138"/>
                    <a:gd name="T47" fmla="*/ 0 h 66"/>
                    <a:gd name="T48" fmla="*/ 22 w 138"/>
                    <a:gd name="T49" fmla="*/ 4 h 66"/>
                    <a:gd name="T50" fmla="*/ 17 w 138"/>
                    <a:gd name="T51" fmla="*/ 6 h 66"/>
                    <a:gd name="T52" fmla="*/ 14 w 138"/>
                    <a:gd name="T53" fmla="*/ 6 h 66"/>
                    <a:gd name="T54" fmla="*/ 8 w 138"/>
                    <a:gd name="T55" fmla="*/ 6 h 66"/>
                    <a:gd name="T56" fmla="*/ 4 w 138"/>
                    <a:gd name="T57" fmla="*/ 8 h 66"/>
                    <a:gd name="T58" fmla="*/ 0 w 138"/>
                    <a:gd name="T59" fmla="*/ 8 h 66"/>
                    <a:gd name="T60" fmla="*/ 10 w 138"/>
                    <a:gd name="T61" fmla="*/ 20 h 66"/>
                    <a:gd name="T62" fmla="*/ 20 w 138"/>
                    <a:gd name="T63" fmla="*/ 42 h 66"/>
                    <a:gd name="T64" fmla="*/ 22 w 138"/>
                    <a:gd name="T65" fmla="*/ 42 h 66"/>
                    <a:gd name="T66" fmla="*/ 22 w 138"/>
                    <a:gd name="T67" fmla="*/ 44 h 66"/>
                    <a:gd name="T68" fmla="*/ 24 w 138"/>
                    <a:gd name="T69" fmla="*/ 46 h 66"/>
                    <a:gd name="T70" fmla="*/ 29 w 138"/>
                    <a:gd name="T71" fmla="*/ 46 h 66"/>
                    <a:gd name="T72" fmla="*/ 36 w 138"/>
                    <a:gd name="T73" fmla="*/ 46 h 66"/>
                    <a:gd name="T74" fmla="*/ 41 w 138"/>
                    <a:gd name="T75" fmla="*/ 42 h 66"/>
                    <a:gd name="T76" fmla="*/ 51 w 138"/>
                    <a:gd name="T77" fmla="*/ 44 h 66"/>
                    <a:gd name="T78" fmla="*/ 51 w 138"/>
                    <a:gd name="T79" fmla="*/ 46 h 66"/>
                    <a:gd name="T80" fmla="*/ 53 w 138"/>
                    <a:gd name="T81" fmla="*/ 48 h 66"/>
                    <a:gd name="T82" fmla="*/ 63 w 138"/>
                    <a:gd name="T83" fmla="*/ 50 h 66"/>
                    <a:gd name="T84" fmla="*/ 73 w 138"/>
                    <a:gd name="T85" fmla="*/ 52 h 66"/>
                    <a:gd name="T86" fmla="*/ 75 w 138"/>
                    <a:gd name="T87" fmla="*/ 58 h 66"/>
                    <a:gd name="T88" fmla="*/ 83 w 138"/>
                    <a:gd name="T89" fmla="*/ 64 h 66"/>
                    <a:gd name="T90" fmla="*/ 87 w 138"/>
                    <a:gd name="T91" fmla="*/ 64 h 66"/>
                    <a:gd name="T92" fmla="*/ 95 w 138"/>
                    <a:gd name="T93" fmla="*/ 66 h 66"/>
                    <a:gd name="T94" fmla="*/ 105 w 138"/>
                    <a:gd name="T95" fmla="*/ 64 h 66"/>
                    <a:gd name="T96" fmla="*/ 109 w 138"/>
                    <a:gd name="T97" fmla="*/ 62 h 66"/>
                    <a:gd name="T98" fmla="*/ 119 w 138"/>
                    <a:gd name="T99" fmla="*/ 60 h 66"/>
                    <a:gd name="T100" fmla="*/ 123 w 138"/>
                    <a:gd name="T101" fmla="*/ 58 h 66"/>
                    <a:gd name="T102" fmla="*/ 127 w 138"/>
                    <a:gd name="T103" fmla="*/ 54 h 66"/>
                    <a:gd name="T104" fmla="*/ 127 w 138"/>
                    <a:gd name="T105" fmla="*/ 50 h 66"/>
                    <a:gd name="T106" fmla="*/ 131 w 138"/>
                    <a:gd name="T107" fmla="*/ 48 h 66"/>
                    <a:gd name="T108" fmla="*/ 135 w 138"/>
                    <a:gd name="T109" fmla="*/ 44 h 66"/>
                    <a:gd name="T110" fmla="*/ 143 w 138"/>
                    <a:gd name="T111" fmla="*/ 46 h 66"/>
                    <a:gd name="T112" fmla="*/ 153 w 138"/>
                    <a:gd name="T113" fmla="*/ 44 h 66"/>
                    <a:gd name="T114" fmla="*/ 158 w 138"/>
                    <a:gd name="T115" fmla="*/ 40 h 66"/>
                    <a:gd name="T116" fmla="*/ 165 w 138"/>
                    <a:gd name="T117" fmla="*/ 38 h 66"/>
                    <a:gd name="T118" fmla="*/ 167 w 138"/>
                    <a:gd name="T119" fmla="*/ 38 h 66"/>
                    <a:gd name="T120" fmla="*/ 165 w 138"/>
                    <a:gd name="T121" fmla="*/ 36 h 66"/>
                    <a:gd name="T122" fmla="*/ 165 w 138"/>
                    <a:gd name="T123" fmla="*/ 30 h 66"/>
                    <a:gd name="T124" fmla="*/ 167 w 138"/>
                    <a:gd name="T125" fmla="*/ 24 h 6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38"/>
                    <a:gd name="T190" fmla="*/ 0 h 66"/>
                    <a:gd name="T191" fmla="*/ 138 w 138"/>
                    <a:gd name="T192" fmla="*/ 66 h 6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38" h="66">
                      <a:moveTo>
                        <a:pt x="138" y="24"/>
                      </a:moveTo>
                      <a:lnTo>
                        <a:pt x="134" y="22"/>
                      </a:lnTo>
                      <a:lnTo>
                        <a:pt x="132" y="20"/>
                      </a:lnTo>
                      <a:lnTo>
                        <a:pt x="130" y="18"/>
                      </a:lnTo>
                      <a:lnTo>
                        <a:pt x="128" y="16"/>
                      </a:lnTo>
                      <a:lnTo>
                        <a:pt x="126" y="16"/>
                      </a:lnTo>
                      <a:lnTo>
                        <a:pt x="122" y="12"/>
                      </a:lnTo>
                      <a:lnTo>
                        <a:pt x="118" y="12"/>
                      </a:lnTo>
                      <a:lnTo>
                        <a:pt x="114" y="14"/>
                      </a:lnTo>
                      <a:lnTo>
                        <a:pt x="110" y="14"/>
                      </a:lnTo>
                      <a:lnTo>
                        <a:pt x="108" y="16"/>
                      </a:lnTo>
                      <a:lnTo>
                        <a:pt x="106" y="18"/>
                      </a:lnTo>
                      <a:lnTo>
                        <a:pt x="104" y="18"/>
                      </a:lnTo>
                      <a:lnTo>
                        <a:pt x="104" y="20"/>
                      </a:lnTo>
                      <a:lnTo>
                        <a:pt x="104" y="22"/>
                      </a:lnTo>
                      <a:lnTo>
                        <a:pt x="104" y="24"/>
                      </a:lnTo>
                      <a:lnTo>
                        <a:pt x="102" y="24"/>
                      </a:lnTo>
                      <a:lnTo>
                        <a:pt x="100" y="22"/>
                      </a:lnTo>
                      <a:lnTo>
                        <a:pt x="96" y="22"/>
                      </a:lnTo>
                      <a:lnTo>
                        <a:pt x="94" y="24"/>
                      </a:lnTo>
                      <a:lnTo>
                        <a:pt x="92" y="24"/>
                      </a:lnTo>
                      <a:lnTo>
                        <a:pt x="90" y="24"/>
                      </a:lnTo>
                      <a:lnTo>
                        <a:pt x="84" y="26"/>
                      </a:lnTo>
                      <a:lnTo>
                        <a:pt x="84" y="22"/>
                      </a:lnTo>
                      <a:lnTo>
                        <a:pt x="80" y="22"/>
                      </a:lnTo>
                      <a:lnTo>
                        <a:pt x="76" y="20"/>
                      </a:lnTo>
                      <a:lnTo>
                        <a:pt x="68" y="14"/>
                      </a:lnTo>
                      <a:lnTo>
                        <a:pt x="60" y="14"/>
                      </a:lnTo>
                      <a:lnTo>
                        <a:pt x="58" y="8"/>
                      </a:lnTo>
                      <a:lnTo>
                        <a:pt x="46" y="8"/>
                      </a:lnTo>
                      <a:lnTo>
                        <a:pt x="42" y="4"/>
                      </a:lnTo>
                      <a:lnTo>
                        <a:pt x="36" y="4"/>
                      </a:lnTo>
                      <a:lnTo>
                        <a:pt x="34" y="0"/>
                      </a:lnTo>
                      <a:lnTo>
                        <a:pt x="30" y="0"/>
                      </a:lnTo>
                      <a:lnTo>
                        <a:pt x="30" y="2"/>
                      </a:lnTo>
                      <a:lnTo>
                        <a:pt x="28" y="2"/>
                      </a:lnTo>
                      <a:lnTo>
                        <a:pt x="28" y="4"/>
                      </a:lnTo>
                      <a:lnTo>
                        <a:pt x="28" y="6"/>
                      </a:lnTo>
                      <a:lnTo>
                        <a:pt x="26" y="6"/>
                      </a:lnTo>
                      <a:lnTo>
                        <a:pt x="24" y="6"/>
                      </a:lnTo>
                      <a:lnTo>
                        <a:pt x="24" y="4"/>
                      </a:lnTo>
                      <a:lnTo>
                        <a:pt x="22" y="4"/>
                      </a:lnTo>
                      <a:lnTo>
                        <a:pt x="22" y="2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20" y="4"/>
                      </a:lnTo>
                      <a:lnTo>
                        <a:pt x="18" y="4"/>
                      </a:lnTo>
                      <a:lnTo>
                        <a:pt x="16" y="4"/>
                      </a:lnTo>
                      <a:lnTo>
                        <a:pt x="14" y="6"/>
                      </a:lnTo>
                      <a:lnTo>
                        <a:pt x="12" y="6"/>
                      </a:lnTo>
                      <a:lnTo>
                        <a:pt x="8" y="6"/>
                      </a:lnTo>
                      <a:lnTo>
                        <a:pt x="6" y="6"/>
                      </a:lnTo>
                      <a:lnTo>
                        <a:pt x="6" y="8"/>
                      </a:lnTo>
                      <a:lnTo>
                        <a:pt x="4" y="8"/>
                      </a:lnTo>
                      <a:lnTo>
                        <a:pt x="2" y="8"/>
                      </a:lnTo>
                      <a:lnTo>
                        <a:pt x="0" y="8"/>
                      </a:lnTo>
                      <a:lnTo>
                        <a:pt x="0" y="18"/>
                      </a:lnTo>
                      <a:lnTo>
                        <a:pt x="8" y="20"/>
                      </a:lnTo>
                      <a:lnTo>
                        <a:pt x="12" y="26"/>
                      </a:lnTo>
                      <a:lnTo>
                        <a:pt x="16" y="42"/>
                      </a:lnTo>
                      <a:lnTo>
                        <a:pt x="18" y="42"/>
                      </a:lnTo>
                      <a:lnTo>
                        <a:pt x="18" y="44"/>
                      </a:lnTo>
                      <a:lnTo>
                        <a:pt x="18" y="46"/>
                      </a:lnTo>
                      <a:lnTo>
                        <a:pt x="20" y="46"/>
                      </a:lnTo>
                      <a:lnTo>
                        <a:pt x="22" y="46"/>
                      </a:lnTo>
                      <a:lnTo>
                        <a:pt x="24" y="46"/>
                      </a:lnTo>
                      <a:lnTo>
                        <a:pt x="26" y="48"/>
                      </a:lnTo>
                      <a:lnTo>
                        <a:pt x="30" y="46"/>
                      </a:lnTo>
                      <a:lnTo>
                        <a:pt x="32" y="46"/>
                      </a:lnTo>
                      <a:lnTo>
                        <a:pt x="34" y="42"/>
                      </a:lnTo>
                      <a:lnTo>
                        <a:pt x="42" y="42"/>
                      </a:lnTo>
                      <a:lnTo>
                        <a:pt x="42" y="44"/>
                      </a:lnTo>
                      <a:lnTo>
                        <a:pt x="42" y="46"/>
                      </a:lnTo>
                      <a:lnTo>
                        <a:pt x="42" y="48"/>
                      </a:lnTo>
                      <a:lnTo>
                        <a:pt x="44" y="48"/>
                      </a:lnTo>
                      <a:lnTo>
                        <a:pt x="46" y="50"/>
                      </a:lnTo>
                      <a:lnTo>
                        <a:pt x="52" y="50"/>
                      </a:lnTo>
                      <a:lnTo>
                        <a:pt x="58" y="50"/>
                      </a:lnTo>
                      <a:lnTo>
                        <a:pt x="60" y="52"/>
                      </a:lnTo>
                      <a:lnTo>
                        <a:pt x="60" y="54"/>
                      </a:lnTo>
                      <a:lnTo>
                        <a:pt x="62" y="58"/>
                      </a:lnTo>
                      <a:lnTo>
                        <a:pt x="66" y="60"/>
                      </a:lnTo>
                      <a:lnTo>
                        <a:pt x="68" y="64"/>
                      </a:lnTo>
                      <a:lnTo>
                        <a:pt x="70" y="64"/>
                      </a:lnTo>
                      <a:lnTo>
                        <a:pt x="72" y="64"/>
                      </a:lnTo>
                      <a:lnTo>
                        <a:pt x="74" y="66"/>
                      </a:lnTo>
                      <a:lnTo>
                        <a:pt x="78" y="66"/>
                      </a:lnTo>
                      <a:lnTo>
                        <a:pt x="82" y="66"/>
                      </a:lnTo>
                      <a:lnTo>
                        <a:pt x="86" y="64"/>
                      </a:lnTo>
                      <a:lnTo>
                        <a:pt x="90" y="62"/>
                      </a:lnTo>
                      <a:lnTo>
                        <a:pt x="94" y="60"/>
                      </a:lnTo>
                      <a:lnTo>
                        <a:pt x="98" y="60"/>
                      </a:lnTo>
                      <a:lnTo>
                        <a:pt x="102" y="60"/>
                      </a:lnTo>
                      <a:lnTo>
                        <a:pt x="102" y="58"/>
                      </a:lnTo>
                      <a:lnTo>
                        <a:pt x="104" y="56"/>
                      </a:lnTo>
                      <a:lnTo>
                        <a:pt x="104" y="54"/>
                      </a:lnTo>
                      <a:lnTo>
                        <a:pt x="104" y="52"/>
                      </a:lnTo>
                      <a:lnTo>
                        <a:pt x="104" y="50"/>
                      </a:lnTo>
                      <a:lnTo>
                        <a:pt x="106" y="50"/>
                      </a:lnTo>
                      <a:lnTo>
                        <a:pt x="108" y="48"/>
                      </a:lnTo>
                      <a:lnTo>
                        <a:pt x="110" y="46"/>
                      </a:lnTo>
                      <a:lnTo>
                        <a:pt x="112" y="44"/>
                      </a:lnTo>
                      <a:lnTo>
                        <a:pt x="114" y="44"/>
                      </a:lnTo>
                      <a:lnTo>
                        <a:pt x="118" y="46"/>
                      </a:lnTo>
                      <a:lnTo>
                        <a:pt x="122" y="44"/>
                      </a:lnTo>
                      <a:lnTo>
                        <a:pt x="126" y="44"/>
                      </a:lnTo>
                      <a:lnTo>
                        <a:pt x="128" y="42"/>
                      </a:lnTo>
                      <a:lnTo>
                        <a:pt x="130" y="40"/>
                      </a:lnTo>
                      <a:lnTo>
                        <a:pt x="132" y="38"/>
                      </a:lnTo>
                      <a:lnTo>
                        <a:pt x="136" y="38"/>
                      </a:lnTo>
                      <a:lnTo>
                        <a:pt x="138" y="38"/>
                      </a:lnTo>
                      <a:lnTo>
                        <a:pt x="136" y="36"/>
                      </a:lnTo>
                      <a:lnTo>
                        <a:pt x="136" y="34"/>
                      </a:lnTo>
                      <a:lnTo>
                        <a:pt x="136" y="30"/>
                      </a:lnTo>
                      <a:lnTo>
                        <a:pt x="138" y="26"/>
                      </a:lnTo>
                      <a:lnTo>
                        <a:pt x="138" y="2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65" name="Freeform 247"/>
                <p:cNvSpPr>
                  <a:spLocks/>
                </p:cNvSpPr>
                <p:nvPr/>
              </p:nvSpPr>
              <p:spPr bwMode="gray">
                <a:xfrm>
                  <a:off x="2848" y="1958"/>
                  <a:ext cx="168" cy="122"/>
                </a:xfrm>
                <a:custGeom>
                  <a:avLst/>
                  <a:gdLst>
                    <a:gd name="T0" fmla="*/ 103 w 152"/>
                    <a:gd name="T1" fmla="*/ 2 h 122"/>
                    <a:gd name="T2" fmla="*/ 97 w 152"/>
                    <a:gd name="T3" fmla="*/ 10 h 122"/>
                    <a:gd name="T4" fmla="*/ 73 w 152"/>
                    <a:gd name="T5" fmla="*/ 18 h 122"/>
                    <a:gd name="T6" fmla="*/ 63 w 152"/>
                    <a:gd name="T7" fmla="*/ 18 h 122"/>
                    <a:gd name="T8" fmla="*/ 56 w 152"/>
                    <a:gd name="T9" fmla="*/ 16 h 122"/>
                    <a:gd name="T10" fmla="*/ 44 w 152"/>
                    <a:gd name="T11" fmla="*/ 22 h 122"/>
                    <a:gd name="T12" fmla="*/ 36 w 152"/>
                    <a:gd name="T13" fmla="*/ 28 h 122"/>
                    <a:gd name="T14" fmla="*/ 4 w 152"/>
                    <a:gd name="T15" fmla="*/ 36 h 122"/>
                    <a:gd name="T16" fmla="*/ 4 w 152"/>
                    <a:gd name="T17" fmla="*/ 48 h 122"/>
                    <a:gd name="T18" fmla="*/ 4 w 152"/>
                    <a:gd name="T19" fmla="*/ 52 h 122"/>
                    <a:gd name="T20" fmla="*/ 0 w 152"/>
                    <a:gd name="T21" fmla="*/ 56 h 122"/>
                    <a:gd name="T22" fmla="*/ 8 w 152"/>
                    <a:gd name="T23" fmla="*/ 62 h 122"/>
                    <a:gd name="T24" fmla="*/ 12 w 152"/>
                    <a:gd name="T25" fmla="*/ 66 h 122"/>
                    <a:gd name="T26" fmla="*/ 12 w 152"/>
                    <a:gd name="T27" fmla="*/ 72 h 122"/>
                    <a:gd name="T28" fmla="*/ 8 w 152"/>
                    <a:gd name="T29" fmla="*/ 76 h 122"/>
                    <a:gd name="T30" fmla="*/ 8 w 152"/>
                    <a:gd name="T31" fmla="*/ 78 h 122"/>
                    <a:gd name="T32" fmla="*/ 10 w 152"/>
                    <a:gd name="T33" fmla="*/ 84 h 122"/>
                    <a:gd name="T34" fmla="*/ 10 w 152"/>
                    <a:gd name="T35" fmla="*/ 90 h 122"/>
                    <a:gd name="T36" fmla="*/ 10 w 152"/>
                    <a:gd name="T37" fmla="*/ 94 h 122"/>
                    <a:gd name="T38" fmla="*/ 8 w 152"/>
                    <a:gd name="T39" fmla="*/ 100 h 122"/>
                    <a:gd name="T40" fmla="*/ 10 w 152"/>
                    <a:gd name="T41" fmla="*/ 100 h 122"/>
                    <a:gd name="T42" fmla="*/ 14 w 152"/>
                    <a:gd name="T43" fmla="*/ 102 h 122"/>
                    <a:gd name="T44" fmla="*/ 14 w 152"/>
                    <a:gd name="T45" fmla="*/ 98 h 122"/>
                    <a:gd name="T46" fmla="*/ 22 w 152"/>
                    <a:gd name="T47" fmla="*/ 96 h 122"/>
                    <a:gd name="T48" fmla="*/ 36 w 152"/>
                    <a:gd name="T49" fmla="*/ 104 h 122"/>
                    <a:gd name="T50" fmla="*/ 63 w 152"/>
                    <a:gd name="T51" fmla="*/ 110 h 122"/>
                    <a:gd name="T52" fmla="*/ 83 w 152"/>
                    <a:gd name="T53" fmla="*/ 118 h 122"/>
                    <a:gd name="T54" fmla="*/ 93 w 152"/>
                    <a:gd name="T55" fmla="*/ 120 h 122"/>
                    <a:gd name="T56" fmla="*/ 103 w 152"/>
                    <a:gd name="T57" fmla="*/ 118 h 122"/>
                    <a:gd name="T58" fmla="*/ 107 w 152"/>
                    <a:gd name="T59" fmla="*/ 118 h 122"/>
                    <a:gd name="T60" fmla="*/ 109 w 152"/>
                    <a:gd name="T61" fmla="*/ 114 h 122"/>
                    <a:gd name="T62" fmla="*/ 119 w 152"/>
                    <a:gd name="T63" fmla="*/ 110 h 122"/>
                    <a:gd name="T64" fmla="*/ 135 w 152"/>
                    <a:gd name="T65" fmla="*/ 112 h 122"/>
                    <a:gd name="T66" fmla="*/ 141 w 152"/>
                    <a:gd name="T67" fmla="*/ 116 h 122"/>
                    <a:gd name="T68" fmla="*/ 151 w 152"/>
                    <a:gd name="T69" fmla="*/ 120 h 122"/>
                    <a:gd name="T70" fmla="*/ 156 w 152"/>
                    <a:gd name="T71" fmla="*/ 118 h 122"/>
                    <a:gd name="T72" fmla="*/ 183 w 152"/>
                    <a:gd name="T73" fmla="*/ 104 h 122"/>
                    <a:gd name="T74" fmla="*/ 186 w 152"/>
                    <a:gd name="T75" fmla="*/ 100 h 122"/>
                    <a:gd name="T76" fmla="*/ 178 w 152"/>
                    <a:gd name="T77" fmla="*/ 86 h 122"/>
                    <a:gd name="T78" fmla="*/ 174 w 152"/>
                    <a:gd name="T79" fmla="*/ 78 h 122"/>
                    <a:gd name="T80" fmla="*/ 161 w 152"/>
                    <a:gd name="T81" fmla="*/ 64 h 122"/>
                    <a:gd name="T82" fmla="*/ 154 w 152"/>
                    <a:gd name="T83" fmla="*/ 58 h 122"/>
                    <a:gd name="T84" fmla="*/ 161 w 152"/>
                    <a:gd name="T85" fmla="*/ 54 h 122"/>
                    <a:gd name="T86" fmla="*/ 164 w 152"/>
                    <a:gd name="T87" fmla="*/ 40 h 122"/>
                    <a:gd name="T88" fmla="*/ 159 w 152"/>
                    <a:gd name="T89" fmla="*/ 32 h 122"/>
                    <a:gd name="T90" fmla="*/ 151 w 152"/>
                    <a:gd name="T91" fmla="*/ 18 h 122"/>
                    <a:gd name="T92" fmla="*/ 141 w 152"/>
                    <a:gd name="T93" fmla="*/ 12 h 122"/>
                    <a:gd name="T94" fmla="*/ 137 w 152"/>
                    <a:gd name="T95" fmla="*/ 6 h 122"/>
                    <a:gd name="T96" fmla="*/ 127 w 152"/>
                    <a:gd name="T97" fmla="*/ 8 h 122"/>
                    <a:gd name="T98" fmla="*/ 115 w 152"/>
                    <a:gd name="T99" fmla="*/ 8 h 122"/>
                    <a:gd name="T100" fmla="*/ 109 w 152"/>
                    <a:gd name="T101" fmla="*/ 4 h 122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52"/>
                    <a:gd name="T154" fmla="*/ 0 h 122"/>
                    <a:gd name="T155" fmla="*/ 152 w 152"/>
                    <a:gd name="T156" fmla="*/ 122 h 122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52" h="122">
                      <a:moveTo>
                        <a:pt x="90" y="4"/>
                      </a:moveTo>
                      <a:lnTo>
                        <a:pt x="84" y="0"/>
                      </a:lnTo>
                      <a:lnTo>
                        <a:pt x="84" y="2"/>
                      </a:lnTo>
                      <a:lnTo>
                        <a:pt x="82" y="4"/>
                      </a:lnTo>
                      <a:lnTo>
                        <a:pt x="82" y="8"/>
                      </a:lnTo>
                      <a:lnTo>
                        <a:pt x="80" y="10"/>
                      </a:lnTo>
                      <a:lnTo>
                        <a:pt x="78" y="12"/>
                      </a:lnTo>
                      <a:lnTo>
                        <a:pt x="60" y="18"/>
                      </a:lnTo>
                      <a:lnTo>
                        <a:pt x="56" y="18"/>
                      </a:lnTo>
                      <a:lnTo>
                        <a:pt x="52" y="18"/>
                      </a:lnTo>
                      <a:lnTo>
                        <a:pt x="52" y="16"/>
                      </a:lnTo>
                      <a:lnTo>
                        <a:pt x="48" y="16"/>
                      </a:lnTo>
                      <a:lnTo>
                        <a:pt x="46" y="16"/>
                      </a:lnTo>
                      <a:lnTo>
                        <a:pt x="42" y="16"/>
                      </a:lnTo>
                      <a:lnTo>
                        <a:pt x="38" y="20"/>
                      </a:lnTo>
                      <a:lnTo>
                        <a:pt x="36" y="22"/>
                      </a:lnTo>
                      <a:lnTo>
                        <a:pt x="32" y="24"/>
                      </a:lnTo>
                      <a:lnTo>
                        <a:pt x="30" y="26"/>
                      </a:lnTo>
                      <a:lnTo>
                        <a:pt x="30" y="28"/>
                      </a:lnTo>
                      <a:lnTo>
                        <a:pt x="4" y="32"/>
                      </a:lnTo>
                      <a:lnTo>
                        <a:pt x="4" y="36"/>
                      </a:lnTo>
                      <a:lnTo>
                        <a:pt x="4" y="40"/>
                      </a:lnTo>
                      <a:lnTo>
                        <a:pt x="4" y="44"/>
                      </a:lnTo>
                      <a:lnTo>
                        <a:pt x="4" y="48"/>
                      </a:lnTo>
                      <a:lnTo>
                        <a:pt x="4" y="50"/>
                      </a:lnTo>
                      <a:lnTo>
                        <a:pt x="4" y="52"/>
                      </a:lnTo>
                      <a:lnTo>
                        <a:pt x="4" y="54"/>
                      </a:lnTo>
                      <a:lnTo>
                        <a:pt x="0" y="54"/>
                      </a:lnTo>
                      <a:lnTo>
                        <a:pt x="0" y="56"/>
                      </a:lnTo>
                      <a:lnTo>
                        <a:pt x="2" y="56"/>
                      </a:lnTo>
                      <a:lnTo>
                        <a:pt x="4" y="60"/>
                      </a:lnTo>
                      <a:lnTo>
                        <a:pt x="6" y="62"/>
                      </a:lnTo>
                      <a:lnTo>
                        <a:pt x="8" y="62"/>
                      </a:lnTo>
                      <a:lnTo>
                        <a:pt x="8" y="64"/>
                      </a:lnTo>
                      <a:lnTo>
                        <a:pt x="10" y="66"/>
                      </a:lnTo>
                      <a:lnTo>
                        <a:pt x="12" y="68"/>
                      </a:lnTo>
                      <a:lnTo>
                        <a:pt x="12" y="70"/>
                      </a:lnTo>
                      <a:lnTo>
                        <a:pt x="10" y="72"/>
                      </a:lnTo>
                      <a:lnTo>
                        <a:pt x="8" y="74"/>
                      </a:lnTo>
                      <a:lnTo>
                        <a:pt x="6" y="76"/>
                      </a:lnTo>
                      <a:lnTo>
                        <a:pt x="6" y="78"/>
                      </a:lnTo>
                      <a:lnTo>
                        <a:pt x="8" y="80"/>
                      </a:lnTo>
                      <a:lnTo>
                        <a:pt x="8" y="82"/>
                      </a:lnTo>
                      <a:lnTo>
                        <a:pt x="8" y="84"/>
                      </a:lnTo>
                      <a:lnTo>
                        <a:pt x="6" y="86"/>
                      </a:lnTo>
                      <a:lnTo>
                        <a:pt x="6" y="88"/>
                      </a:lnTo>
                      <a:lnTo>
                        <a:pt x="8" y="90"/>
                      </a:lnTo>
                      <a:lnTo>
                        <a:pt x="6" y="90"/>
                      </a:lnTo>
                      <a:lnTo>
                        <a:pt x="6" y="92"/>
                      </a:lnTo>
                      <a:lnTo>
                        <a:pt x="8" y="94"/>
                      </a:lnTo>
                      <a:lnTo>
                        <a:pt x="8" y="96"/>
                      </a:lnTo>
                      <a:lnTo>
                        <a:pt x="8" y="98"/>
                      </a:lnTo>
                      <a:lnTo>
                        <a:pt x="6" y="100"/>
                      </a:lnTo>
                      <a:lnTo>
                        <a:pt x="8" y="100"/>
                      </a:lnTo>
                      <a:lnTo>
                        <a:pt x="8" y="102"/>
                      </a:lnTo>
                      <a:lnTo>
                        <a:pt x="10" y="102"/>
                      </a:lnTo>
                      <a:lnTo>
                        <a:pt x="12" y="102"/>
                      </a:lnTo>
                      <a:lnTo>
                        <a:pt x="12" y="100"/>
                      </a:lnTo>
                      <a:lnTo>
                        <a:pt x="12" y="98"/>
                      </a:lnTo>
                      <a:lnTo>
                        <a:pt x="14" y="98"/>
                      </a:lnTo>
                      <a:lnTo>
                        <a:pt x="14" y="96"/>
                      </a:lnTo>
                      <a:lnTo>
                        <a:pt x="18" y="96"/>
                      </a:lnTo>
                      <a:lnTo>
                        <a:pt x="20" y="100"/>
                      </a:lnTo>
                      <a:lnTo>
                        <a:pt x="26" y="100"/>
                      </a:lnTo>
                      <a:lnTo>
                        <a:pt x="30" y="104"/>
                      </a:lnTo>
                      <a:lnTo>
                        <a:pt x="42" y="104"/>
                      </a:lnTo>
                      <a:lnTo>
                        <a:pt x="44" y="110"/>
                      </a:lnTo>
                      <a:lnTo>
                        <a:pt x="52" y="110"/>
                      </a:lnTo>
                      <a:lnTo>
                        <a:pt x="60" y="116"/>
                      </a:lnTo>
                      <a:lnTo>
                        <a:pt x="64" y="118"/>
                      </a:lnTo>
                      <a:lnTo>
                        <a:pt x="68" y="118"/>
                      </a:lnTo>
                      <a:lnTo>
                        <a:pt x="68" y="122"/>
                      </a:lnTo>
                      <a:lnTo>
                        <a:pt x="74" y="120"/>
                      </a:lnTo>
                      <a:lnTo>
                        <a:pt x="76" y="120"/>
                      </a:lnTo>
                      <a:lnTo>
                        <a:pt x="78" y="120"/>
                      </a:lnTo>
                      <a:lnTo>
                        <a:pt x="80" y="118"/>
                      </a:lnTo>
                      <a:lnTo>
                        <a:pt x="84" y="118"/>
                      </a:lnTo>
                      <a:lnTo>
                        <a:pt x="86" y="120"/>
                      </a:lnTo>
                      <a:lnTo>
                        <a:pt x="88" y="120"/>
                      </a:lnTo>
                      <a:lnTo>
                        <a:pt x="88" y="118"/>
                      </a:lnTo>
                      <a:lnTo>
                        <a:pt x="88" y="116"/>
                      </a:lnTo>
                      <a:lnTo>
                        <a:pt x="88" y="114"/>
                      </a:lnTo>
                      <a:lnTo>
                        <a:pt x="90" y="114"/>
                      </a:lnTo>
                      <a:lnTo>
                        <a:pt x="92" y="112"/>
                      </a:lnTo>
                      <a:lnTo>
                        <a:pt x="94" y="110"/>
                      </a:lnTo>
                      <a:lnTo>
                        <a:pt x="98" y="110"/>
                      </a:lnTo>
                      <a:lnTo>
                        <a:pt x="102" y="108"/>
                      </a:lnTo>
                      <a:lnTo>
                        <a:pt x="106" y="108"/>
                      </a:lnTo>
                      <a:lnTo>
                        <a:pt x="110" y="112"/>
                      </a:lnTo>
                      <a:lnTo>
                        <a:pt x="112" y="112"/>
                      </a:lnTo>
                      <a:lnTo>
                        <a:pt x="114" y="114"/>
                      </a:lnTo>
                      <a:lnTo>
                        <a:pt x="116" y="116"/>
                      </a:lnTo>
                      <a:lnTo>
                        <a:pt x="118" y="118"/>
                      </a:lnTo>
                      <a:lnTo>
                        <a:pt x="122" y="120"/>
                      </a:lnTo>
                      <a:lnTo>
                        <a:pt x="124" y="120"/>
                      </a:lnTo>
                      <a:lnTo>
                        <a:pt x="126" y="120"/>
                      </a:lnTo>
                      <a:lnTo>
                        <a:pt x="128" y="120"/>
                      </a:lnTo>
                      <a:lnTo>
                        <a:pt x="128" y="118"/>
                      </a:lnTo>
                      <a:lnTo>
                        <a:pt x="150" y="104"/>
                      </a:lnTo>
                      <a:lnTo>
                        <a:pt x="152" y="102"/>
                      </a:lnTo>
                      <a:lnTo>
                        <a:pt x="152" y="100"/>
                      </a:lnTo>
                      <a:lnTo>
                        <a:pt x="150" y="98"/>
                      </a:lnTo>
                      <a:lnTo>
                        <a:pt x="148" y="92"/>
                      </a:lnTo>
                      <a:lnTo>
                        <a:pt x="146" y="86"/>
                      </a:lnTo>
                      <a:lnTo>
                        <a:pt x="146" y="84"/>
                      </a:lnTo>
                      <a:lnTo>
                        <a:pt x="144" y="82"/>
                      </a:lnTo>
                      <a:lnTo>
                        <a:pt x="142" y="78"/>
                      </a:lnTo>
                      <a:lnTo>
                        <a:pt x="140" y="72"/>
                      </a:lnTo>
                      <a:lnTo>
                        <a:pt x="136" y="68"/>
                      </a:lnTo>
                      <a:lnTo>
                        <a:pt x="132" y="64"/>
                      </a:lnTo>
                      <a:lnTo>
                        <a:pt x="130" y="60"/>
                      </a:lnTo>
                      <a:lnTo>
                        <a:pt x="126" y="58"/>
                      </a:lnTo>
                      <a:lnTo>
                        <a:pt x="128" y="58"/>
                      </a:lnTo>
                      <a:lnTo>
                        <a:pt x="130" y="56"/>
                      </a:lnTo>
                      <a:lnTo>
                        <a:pt x="132" y="54"/>
                      </a:lnTo>
                      <a:lnTo>
                        <a:pt x="134" y="50"/>
                      </a:lnTo>
                      <a:lnTo>
                        <a:pt x="136" y="46"/>
                      </a:lnTo>
                      <a:lnTo>
                        <a:pt x="134" y="40"/>
                      </a:lnTo>
                      <a:lnTo>
                        <a:pt x="132" y="36"/>
                      </a:lnTo>
                      <a:lnTo>
                        <a:pt x="130" y="32"/>
                      </a:lnTo>
                      <a:lnTo>
                        <a:pt x="128" y="28"/>
                      </a:lnTo>
                      <a:lnTo>
                        <a:pt x="126" y="22"/>
                      </a:lnTo>
                      <a:lnTo>
                        <a:pt x="124" y="18"/>
                      </a:lnTo>
                      <a:lnTo>
                        <a:pt x="122" y="16"/>
                      </a:lnTo>
                      <a:lnTo>
                        <a:pt x="120" y="14"/>
                      </a:lnTo>
                      <a:lnTo>
                        <a:pt x="116" y="12"/>
                      </a:lnTo>
                      <a:lnTo>
                        <a:pt x="114" y="10"/>
                      </a:lnTo>
                      <a:lnTo>
                        <a:pt x="112" y="8"/>
                      </a:lnTo>
                      <a:lnTo>
                        <a:pt x="112" y="6"/>
                      </a:lnTo>
                      <a:lnTo>
                        <a:pt x="110" y="6"/>
                      </a:lnTo>
                      <a:lnTo>
                        <a:pt x="108" y="8"/>
                      </a:lnTo>
                      <a:lnTo>
                        <a:pt x="104" y="8"/>
                      </a:lnTo>
                      <a:lnTo>
                        <a:pt x="98" y="8"/>
                      </a:lnTo>
                      <a:lnTo>
                        <a:pt x="94" y="8"/>
                      </a:lnTo>
                      <a:lnTo>
                        <a:pt x="92" y="6"/>
                      </a:lnTo>
                      <a:lnTo>
                        <a:pt x="90" y="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66" name="Freeform 248"/>
                <p:cNvSpPr>
                  <a:spLocks/>
                </p:cNvSpPr>
                <p:nvPr/>
              </p:nvSpPr>
              <p:spPr bwMode="gray">
                <a:xfrm>
                  <a:off x="2956" y="2096"/>
                  <a:ext cx="113" cy="84"/>
                </a:xfrm>
                <a:custGeom>
                  <a:avLst/>
                  <a:gdLst>
                    <a:gd name="T0" fmla="*/ 24 w 102"/>
                    <a:gd name="T1" fmla="*/ 6 h 84"/>
                    <a:gd name="T2" fmla="*/ 32 w 102"/>
                    <a:gd name="T3" fmla="*/ 2 h 84"/>
                    <a:gd name="T4" fmla="*/ 47 w 102"/>
                    <a:gd name="T5" fmla="*/ 2 h 84"/>
                    <a:gd name="T6" fmla="*/ 59 w 102"/>
                    <a:gd name="T7" fmla="*/ 4 h 84"/>
                    <a:gd name="T8" fmla="*/ 64 w 102"/>
                    <a:gd name="T9" fmla="*/ 6 h 84"/>
                    <a:gd name="T10" fmla="*/ 73 w 102"/>
                    <a:gd name="T11" fmla="*/ 6 h 84"/>
                    <a:gd name="T12" fmla="*/ 83 w 102"/>
                    <a:gd name="T13" fmla="*/ 4 h 84"/>
                    <a:gd name="T14" fmla="*/ 89 w 102"/>
                    <a:gd name="T15" fmla="*/ 0 h 84"/>
                    <a:gd name="T16" fmla="*/ 93 w 102"/>
                    <a:gd name="T17" fmla="*/ 2 h 84"/>
                    <a:gd name="T18" fmla="*/ 103 w 102"/>
                    <a:gd name="T19" fmla="*/ 6 h 84"/>
                    <a:gd name="T20" fmla="*/ 113 w 102"/>
                    <a:gd name="T21" fmla="*/ 14 h 84"/>
                    <a:gd name="T22" fmla="*/ 115 w 102"/>
                    <a:gd name="T23" fmla="*/ 20 h 84"/>
                    <a:gd name="T24" fmla="*/ 117 w 102"/>
                    <a:gd name="T25" fmla="*/ 30 h 84"/>
                    <a:gd name="T26" fmla="*/ 121 w 102"/>
                    <a:gd name="T27" fmla="*/ 40 h 84"/>
                    <a:gd name="T28" fmla="*/ 117 w 102"/>
                    <a:gd name="T29" fmla="*/ 54 h 84"/>
                    <a:gd name="T30" fmla="*/ 121 w 102"/>
                    <a:gd name="T31" fmla="*/ 60 h 84"/>
                    <a:gd name="T32" fmla="*/ 125 w 102"/>
                    <a:gd name="T33" fmla="*/ 64 h 84"/>
                    <a:gd name="T34" fmla="*/ 123 w 102"/>
                    <a:gd name="T35" fmla="*/ 66 h 84"/>
                    <a:gd name="T36" fmla="*/ 123 w 102"/>
                    <a:gd name="T37" fmla="*/ 70 h 84"/>
                    <a:gd name="T38" fmla="*/ 123 w 102"/>
                    <a:gd name="T39" fmla="*/ 74 h 84"/>
                    <a:gd name="T40" fmla="*/ 123 w 102"/>
                    <a:gd name="T41" fmla="*/ 82 h 84"/>
                    <a:gd name="T42" fmla="*/ 123 w 102"/>
                    <a:gd name="T43" fmla="*/ 84 h 84"/>
                    <a:gd name="T44" fmla="*/ 115 w 102"/>
                    <a:gd name="T45" fmla="*/ 80 h 84"/>
                    <a:gd name="T46" fmla="*/ 107 w 102"/>
                    <a:gd name="T47" fmla="*/ 76 h 84"/>
                    <a:gd name="T48" fmla="*/ 91 w 102"/>
                    <a:gd name="T49" fmla="*/ 72 h 84"/>
                    <a:gd name="T50" fmla="*/ 89 w 102"/>
                    <a:gd name="T51" fmla="*/ 70 h 84"/>
                    <a:gd name="T52" fmla="*/ 79 w 102"/>
                    <a:gd name="T53" fmla="*/ 66 h 84"/>
                    <a:gd name="T54" fmla="*/ 73 w 102"/>
                    <a:gd name="T55" fmla="*/ 66 h 84"/>
                    <a:gd name="T56" fmla="*/ 59 w 102"/>
                    <a:gd name="T57" fmla="*/ 66 h 84"/>
                    <a:gd name="T58" fmla="*/ 42 w 102"/>
                    <a:gd name="T59" fmla="*/ 72 h 84"/>
                    <a:gd name="T60" fmla="*/ 39 w 102"/>
                    <a:gd name="T61" fmla="*/ 72 h 84"/>
                    <a:gd name="T62" fmla="*/ 32 w 102"/>
                    <a:gd name="T63" fmla="*/ 72 h 84"/>
                    <a:gd name="T64" fmla="*/ 20 w 102"/>
                    <a:gd name="T65" fmla="*/ 64 h 84"/>
                    <a:gd name="T66" fmla="*/ 10 w 102"/>
                    <a:gd name="T67" fmla="*/ 58 h 84"/>
                    <a:gd name="T68" fmla="*/ 0 w 102"/>
                    <a:gd name="T69" fmla="*/ 54 h 84"/>
                    <a:gd name="T70" fmla="*/ 4 w 102"/>
                    <a:gd name="T71" fmla="*/ 52 h 84"/>
                    <a:gd name="T72" fmla="*/ 12 w 102"/>
                    <a:gd name="T73" fmla="*/ 44 h 84"/>
                    <a:gd name="T74" fmla="*/ 20 w 102"/>
                    <a:gd name="T75" fmla="*/ 36 h 84"/>
                    <a:gd name="T76" fmla="*/ 20 w 102"/>
                    <a:gd name="T77" fmla="*/ 32 h 84"/>
                    <a:gd name="T78" fmla="*/ 22 w 102"/>
                    <a:gd name="T79" fmla="*/ 20 h 84"/>
                    <a:gd name="T80" fmla="*/ 22 w 102"/>
                    <a:gd name="T81" fmla="*/ 12 h 84"/>
                    <a:gd name="T82" fmla="*/ 24 w 102"/>
                    <a:gd name="T83" fmla="*/ 6 h 84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02"/>
                    <a:gd name="T127" fmla="*/ 0 h 84"/>
                    <a:gd name="T128" fmla="*/ 102 w 102"/>
                    <a:gd name="T129" fmla="*/ 84 h 84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02" h="84">
                      <a:moveTo>
                        <a:pt x="20" y="6"/>
                      </a:moveTo>
                      <a:lnTo>
                        <a:pt x="20" y="6"/>
                      </a:lnTo>
                      <a:lnTo>
                        <a:pt x="22" y="4"/>
                      </a:lnTo>
                      <a:lnTo>
                        <a:pt x="26" y="2"/>
                      </a:lnTo>
                      <a:lnTo>
                        <a:pt x="32" y="2"/>
                      </a:lnTo>
                      <a:lnTo>
                        <a:pt x="38" y="2"/>
                      </a:lnTo>
                      <a:lnTo>
                        <a:pt x="42" y="2"/>
                      </a:lnTo>
                      <a:lnTo>
                        <a:pt x="48" y="4"/>
                      </a:lnTo>
                      <a:lnTo>
                        <a:pt x="50" y="4"/>
                      </a:lnTo>
                      <a:lnTo>
                        <a:pt x="52" y="6"/>
                      </a:lnTo>
                      <a:lnTo>
                        <a:pt x="56" y="6"/>
                      </a:lnTo>
                      <a:lnTo>
                        <a:pt x="60" y="6"/>
                      </a:lnTo>
                      <a:lnTo>
                        <a:pt x="66" y="6"/>
                      </a:lnTo>
                      <a:lnTo>
                        <a:pt x="68" y="4"/>
                      </a:lnTo>
                      <a:lnTo>
                        <a:pt x="70" y="4"/>
                      </a:lnTo>
                      <a:lnTo>
                        <a:pt x="72" y="0"/>
                      </a:lnTo>
                      <a:lnTo>
                        <a:pt x="76" y="2"/>
                      </a:lnTo>
                      <a:lnTo>
                        <a:pt x="80" y="4"/>
                      </a:lnTo>
                      <a:lnTo>
                        <a:pt x="84" y="6"/>
                      </a:lnTo>
                      <a:lnTo>
                        <a:pt x="88" y="10"/>
                      </a:lnTo>
                      <a:lnTo>
                        <a:pt x="92" y="14"/>
                      </a:lnTo>
                      <a:lnTo>
                        <a:pt x="92" y="16"/>
                      </a:lnTo>
                      <a:lnTo>
                        <a:pt x="94" y="20"/>
                      </a:lnTo>
                      <a:lnTo>
                        <a:pt x="96" y="24"/>
                      </a:lnTo>
                      <a:lnTo>
                        <a:pt x="96" y="30"/>
                      </a:lnTo>
                      <a:lnTo>
                        <a:pt x="98" y="34"/>
                      </a:lnTo>
                      <a:lnTo>
                        <a:pt x="98" y="40"/>
                      </a:lnTo>
                      <a:lnTo>
                        <a:pt x="96" y="48"/>
                      </a:lnTo>
                      <a:lnTo>
                        <a:pt x="96" y="54"/>
                      </a:lnTo>
                      <a:lnTo>
                        <a:pt x="96" y="58"/>
                      </a:lnTo>
                      <a:lnTo>
                        <a:pt x="98" y="60"/>
                      </a:lnTo>
                      <a:lnTo>
                        <a:pt x="100" y="62"/>
                      </a:lnTo>
                      <a:lnTo>
                        <a:pt x="102" y="64"/>
                      </a:lnTo>
                      <a:lnTo>
                        <a:pt x="100" y="66"/>
                      </a:lnTo>
                      <a:lnTo>
                        <a:pt x="100" y="68"/>
                      </a:lnTo>
                      <a:lnTo>
                        <a:pt x="100" y="70"/>
                      </a:lnTo>
                      <a:lnTo>
                        <a:pt x="100" y="72"/>
                      </a:lnTo>
                      <a:lnTo>
                        <a:pt x="100" y="74"/>
                      </a:lnTo>
                      <a:lnTo>
                        <a:pt x="100" y="78"/>
                      </a:lnTo>
                      <a:lnTo>
                        <a:pt x="100" y="82"/>
                      </a:lnTo>
                      <a:lnTo>
                        <a:pt x="100" y="84"/>
                      </a:lnTo>
                      <a:lnTo>
                        <a:pt x="98" y="82"/>
                      </a:lnTo>
                      <a:lnTo>
                        <a:pt x="94" y="80"/>
                      </a:lnTo>
                      <a:lnTo>
                        <a:pt x="92" y="78"/>
                      </a:lnTo>
                      <a:lnTo>
                        <a:pt x="88" y="76"/>
                      </a:lnTo>
                      <a:lnTo>
                        <a:pt x="84" y="76"/>
                      </a:lnTo>
                      <a:lnTo>
                        <a:pt x="74" y="72"/>
                      </a:lnTo>
                      <a:lnTo>
                        <a:pt x="74" y="70"/>
                      </a:lnTo>
                      <a:lnTo>
                        <a:pt x="72" y="70"/>
                      </a:lnTo>
                      <a:lnTo>
                        <a:pt x="68" y="68"/>
                      </a:lnTo>
                      <a:lnTo>
                        <a:pt x="64" y="66"/>
                      </a:lnTo>
                      <a:lnTo>
                        <a:pt x="60" y="66"/>
                      </a:lnTo>
                      <a:lnTo>
                        <a:pt x="54" y="66"/>
                      </a:lnTo>
                      <a:lnTo>
                        <a:pt x="48" y="66"/>
                      </a:lnTo>
                      <a:lnTo>
                        <a:pt x="42" y="68"/>
                      </a:lnTo>
                      <a:lnTo>
                        <a:pt x="34" y="72"/>
                      </a:lnTo>
                      <a:lnTo>
                        <a:pt x="32" y="72"/>
                      </a:lnTo>
                      <a:lnTo>
                        <a:pt x="30" y="72"/>
                      </a:lnTo>
                      <a:lnTo>
                        <a:pt x="26" y="72"/>
                      </a:lnTo>
                      <a:lnTo>
                        <a:pt x="22" y="68"/>
                      </a:lnTo>
                      <a:lnTo>
                        <a:pt x="16" y="64"/>
                      </a:lnTo>
                      <a:lnTo>
                        <a:pt x="8" y="58"/>
                      </a:lnTo>
                      <a:lnTo>
                        <a:pt x="4" y="56"/>
                      </a:lnTo>
                      <a:lnTo>
                        <a:pt x="0" y="54"/>
                      </a:lnTo>
                      <a:lnTo>
                        <a:pt x="2" y="54"/>
                      </a:lnTo>
                      <a:lnTo>
                        <a:pt x="4" y="52"/>
                      </a:lnTo>
                      <a:lnTo>
                        <a:pt x="8" y="48"/>
                      </a:lnTo>
                      <a:lnTo>
                        <a:pt x="10" y="44"/>
                      </a:lnTo>
                      <a:lnTo>
                        <a:pt x="14" y="40"/>
                      </a:lnTo>
                      <a:lnTo>
                        <a:pt x="16" y="36"/>
                      </a:lnTo>
                      <a:lnTo>
                        <a:pt x="16" y="34"/>
                      </a:lnTo>
                      <a:lnTo>
                        <a:pt x="16" y="32"/>
                      </a:lnTo>
                      <a:lnTo>
                        <a:pt x="16" y="26"/>
                      </a:lnTo>
                      <a:lnTo>
                        <a:pt x="18" y="20"/>
                      </a:lnTo>
                      <a:lnTo>
                        <a:pt x="18" y="14"/>
                      </a:lnTo>
                      <a:lnTo>
                        <a:pt x="18" y="12"/>
                      </a:lnTo>
                      <a:lnTo>
                        <a:pt x="20" y="10"/>
                      </a:lnTo>
                      <a:lnTo>
                        <a:pt x="20" y="6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67" name="Freeform 249"/>
                <p:cNvSpPr>
                  <a:spLocks/>
                </p:cNvSpPr>
                <p:nvPr/>
              </p:nvSpPr>
              <p:spPr bwMode="gray">
                <a:xfrm>
                  <a:off x="3023" y="2218"/>
                  <a:ext cx="46" cy="44"/>
                </a:xfrm>
                <a:custGeom>
                  <a:avLst/>
                  <a:gdLst>
                    <a:gd name="T0" fmla="*/ 31 w 42"/>
                    <a:gd name="T1" fmla="*/ 0 h 44"/>
                    <a:gd name="T2" fmla="*/ 31 w 42"/>
                    <a:gd name="T3" fmla="*/ 2 h 44"/>
                    <a:gd name="T4" fmla="*/ 31 w 42"/>
                    <a:gd name="T5" fmla="*/ 2 h 44"/>
                    <a:gd name="T6" fmla="*/ 31 w 42"/>
                    <a:gd name="T7" fmla="*/ 4 h 44"/>
                    <a:gd name="T8" fmla="*/ 34 w 42"/>
                    <a:gd name="T9" fmla="*/ 6 h 44"/>
                    <a:gd name="T10" fmla="*/ 38 w 42"/>
                    <a:gd name="T11" fmla="*/ 10 h 44"/>
                    <a:gd name="T12" fmla="*/ 43 w 42"/>
                    <a:gd name="T13" fmla="*/ 14 h 44"/>
                    <a:gd name="T14" fmla="*/ 50 w 42"/>
                    <a:gd name="T15" fmla="*/ 22 h 44"/>
                    <a:gd name="T16" fmla="*/ 48 w 42"/>
                    <a:gd name="T17" fmla="*/ 22 h 44"/>
                    <a:gd name="T18" fmla="*/ 48 w 42"/>
                    <a:gd name="T19" fmla="*/ 24 h 44"/>
                    <a:gd name="T20" fmla="*/ 46 w 42"/>
                    <a:gd name="T21" fmla="*/ 28 h 44"/>
                    <a:gd name="T22" fmla="*/ 43 w 42"/>
                    <a:gd name="T23" fmla="*/ 30 h 44"/>
                    <a:gd name="T24" fmla="*/ 41 w 42"/>
                    <a:gd name="T25" fmla="*/ 30 h 44"/>
                    <a:gd name="T26" fmla="*/ 41 w 42"/>
                    <a:gd name="T27" fmla="*/ 30 h 44"/>
                    <a:gd name="T28" fmla="*/ 36 w 42"/>
                    <a:gd name="T29" fmla="*/ 30 h 44"/>
                    <a:gd name="T30" fmla="*/ 34 w 42"/>
                    <a:gd name="T31" fmla="*/ 32 h 44"/>
                    <a:gd name="T32" fmla="*/ 28 w 42"/>
                    <a:gd name="T33" fmla="*/ 32 h 44"/>
                    <a:gd name="T34" fmla="*/ 26 w 42"/>
                    <a:gd name="T35" fmla="*/ 32 h 44"/>
                    <a:gd name="T36" fmla="*/ 26 w 42"/>
                    <a:gd name="T37" fmla="*/ 32 h 44"/>
                    <a:gd name="T38" fmla="*/ 24 w 42"/>
                    <a:gd name="T39" fmla="*/ 34 h 44"/>
                    <a:gd name="T40" fmla="*/ 22 w 42"/>
                    <a:gd name="T41" fmla="*/ 36 h 44"/>
                    <a:gd name="T42" fmla="*/ 20 w 42"/>
                    <a:gd name="T43" fmla="*/ 38 h 44"/>
                    <a:gd name="T44" fmla="*/ 20 w 42"/>
                    <a:gd name="T45" fmla="*/ 38 h 44"/>
                    <a:gd name="T46" fmla="*/ 16 w 42"/>
                    <a:gd name="T47" fmla="*/ 40 h 44"/>
                    <a:gd name="T48" fmla="*/ 14 w 42"/>
                    <a:gd name="T49" fmla="*/ 42 h 44"/>
                    <a:gd name="T50" fmla="*/ 12 w 42"/>
                    <a:gd name="T51" fmla="*/ 42 h 44"/>
                    <a:gd name="T52" fmla="*/ 12 w 42"/>
                    <a:gd name="T53" fmla="*/ 42 h 44"/>
                    <a:gd name="T54" fmla="*/ 10 w 42"/>
                    <a:gd name="T55" fmla="*/ 44 h 44"/>
                    <a:gd name="T56" fmla="*/ 4 w 42"/>
                    <a:gd name="T57" fmla="*/ 44 h 44"/>
                    <a:gd name="T58" fmla="*/ 2 w 42"/>
                    <a:gd name="T59" fmla="*/ 44 h 44"/>
                    <a:gd name="T60" fmla="*/ 0 w 42"/>
                    <a:gd name="T61" fmla="*/ 44 h 44"/>
                    <a:gd name="T62" fmla="*/ 2 w 42"/>
                    <a:gd name="T63" fmla="*/ 36 h 44"/>
                    <a:gd name="T64" fmla="*/ 2 w 42"/>
                    <a:gd name="T65" fmla="*/ 20 h 44"/>
                    <a:gd name="T66" fmla="*/ 2 w 42"/>
                    <a:gd name="T67" fmla="*/ 20 h 44"/>
                    <a:gd name="T68" fmla="*/ 4 w 42"/>
                    <a:gd name="T69" fmla="*/ 16 h 44"/>
                    <a:gd name="T70" fmla="*/ 4 w 42"/>
                    <a:gd name="T71" fmla="*/ 12 h 44"/>
                    <a:gd name="T72" fmla="*/ 10 w 42"/>
                    <a:gd name="T73" fmla="*/ 8 h 44"/>
                    <a:gd name="T74" fmla="*/ 14 w 42"/>
                    <a:gd name="T75" fmla="*/ 4 h 44"/>
                    <a:gd name="T76" fmla="*/ 16 w 42"/>
                    <a:gd name="T77" fmla="*/ 4 h 44"/>
                    <a:gd name="T78" fmla="*/ 20 w 42"/>
                    <a:gd name="T79" fmla="*/ 2 h 44"/>
                    <a:gd name="T80" fmla="*/ 24 w 42"/>
                    <a:gd name="T81" fmla="*/ 0 h 44"/>
                    <a:gd name="T82" fmla="*/ 31 w 42"/>
                    <a:gd name="T83" fmla="*/ 0 h 44"/>
                    <a:gd name="T84" fmla="*/ 31 w 42"/>
                    <a:gd name="T85" fmla="*/ 0 h 4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42"/>
                    <a:gd name="T130" fmla="*/ 0 h 44"/>
                    <a:gd name="T131" fmla="*/ 42 w 42"/>
                    <a:gd name="T132" fmla="*/ 44 h 4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42" h="44">
                      <a:moveTo>
                        <a:pt x="26" y="0"/>
                      </a:moveTo>
                      <a:lnTo>
                        <a:pt x="26" y="2"/>
                      </a:lnTo>
                      <a:lnTo>
                        <a:pt x="26" y="4"/>
                      </a:lnTo>
                      <a:lnTo>
                        <a:pt x="28" y="6"/>
                      </a:lnTo>
                      <a:lnTo>
                        <a:pt x="32" y="10"/>
                      </a:lnTo>
                      <a:lnTo>
                        <a:pt x="36" y="14"/>
                      </a:lnTo>
                      <a:lnTo>
                        <a:pt x="42" y="22"/>
                      </a:lnTo>
                      <a:lnTo>
                        <a:pt x="40" y="22"/>
                      </a:lnTo>
                      <a:lnTo>
                        <a:pt x="40" y="24"/>
                      </a:lnTo>
                      <a:lnTo>
                        <a:pt x="38" y="28"/>
                      </a:lnTo>
                      <a:lnTo>
                        <a:pt x="36" y="30"/>
                      </a:lnTo>
                      <a:lnTo>
                        <a:pt x="34" y="30"/>
                      </a:lnTo>
                      <a:lnTo>
                        <a:pt x="30" y="30"/>
                      </a:lnTo>
                      <a:lnTo>
                        <a:pt x="28" y="32"/>
                      </a:lnTo>
                      <a:lnTo>
                        <a:pt x="24" y="32"/>
                      </a:lnTo>
                      <a:lnTo>
                        <a:pt x="22" y="32"/>
                      </a:lnTo>
                      <a:lnTo>
                        <a:pt x="20" y="34"/>
                      </a:lnTo>
                      <a:lnTo>
                        <a:pt x="18" y="36"/>
                      </a:lnTo>
                      <a:lnTo>
                        <a:pt x="16" y="38"/>
                      </a:lnTo>
                      <a:lnTo>
                        <a:pt x="14" y="40"/>
                      </a:lnTo>
                      <a:lnTo>
                        <a:pt x="12" y="42"/>
                      </a:lnTo>
                      <a:lnTo>
                        <a:pt x="10" y="42"/>
                      </a:lnTo>
                      <a:lnTo>
                        <a:pt x="8" y="44"/>
                      </a:lnTo>
                      <a:lnTo>
                        <a:pt x="4" y="44"/>
                      </a:lnTo>
                      <a:lnTo>
                        <a:pt x="2" y="44"/>
                      </a:lnTo>
                      <a:lnTo>
                        <a:pt x="0" y="44"/>
                      </a:lnTo>
                      <a:lnTo>
                        <a:pt x="2" y="36"/>
                      </a:lnTo>
                      <a:lnTo>
                        <a:pt x="2" y="20"/>
                      </a:lnTo>
                      <a:lnTo>
                        <a:pt x="4" y="16"/>
                      </a:lnTo>
                      <a:lnTo>
                        <a:pt x="4" y="12"/>
                      </a:lnTo>
                      <a:lnTo>
                        <a:pt x="8" y="8"/>
                      </a:lnTo>
                      <a:lnTo>
                        <a:pt x="12" y="4"/>
                      </a:lnTo>
                      <a:lnTo>
                        <a:pt x="14" y="4"/>
                      </a:lnTo>
                      <a:lnTo>
                        <a:pt x="16" y="2"/>
                      </a:lnTo>
                      <a:lnTo>
                        <a:pt x="20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68" name="Freeform 117"/>
                <p:cNvSpPr>
                  <a:spLocks noChangeArrowheads="1"/>
                </p:cNvSpPr>
                <p:nvPr/>
              </p:nvSpPr>
              <p:spPr bwMode="gray">
                <a:xfrm>
                  <a:off x="2947" y="1196"/>
                  <a:ext cx="2357" cy="1098"/>
                </a:xfrm>
                <a:custGeom>
                  <a:avLst/>
                  <a:gdLst>
                    <a:gd name="T0" fmla="*/ 1521561 w 3390595"/>
                    <a:gd name="T1" fmla="*/ 1471261 h 1741923"/>
                    <a:gd name="T2" fmla="*/ 1689811 w 3390595"/>
                    <a:gd name="T3" fmla="*/ 1398109 h 1741923"/>
                    <a:gd name="T4" fmla="*/ 1982419 w 3390595"/>
                    <a:gd name="T5" fmla="*/ 1409082 h 1741923"/>
                    <a:gd name="T6" fmla="*/ 2147011 w 3390595"/>
                    <a:gd name="T7" fmla="*/ 1431027 h 1741923"/>
                    <a:gd name="T8" fmla="*/ 2300630 w 3390595"/>
                    <a:gd name="T9" fmla="*/ 1434685 h 1741923"/>
                    <a:gd name="T10" fmla="*/ 2318918 w 3390595"/>
                    <a:gd name="T11" fmla="*/ 1570016 h 1741923"/>
                    <a:gd name="T12" fmla="*/ 2384755 w 3390595"/>
                    <a:gd name="T13" fmla="*/ 1277408 h 1741923"/>
                    <a:gd name="T14" fmla="*/ 2571293 w 3390595"/>
                    <a:gd name="T15" fmla="*/ 1109158 h 1741923"/>
                    <a:gd name="T16" fmla="*/ 2765145 w 3390595"/>
                    <a:gd name="T17" fmla="*/ 1014061 h 1741923"/>
                    <a:gd name="T18" fmla="*/ 2809037 w 3390595"/>
                    <a:gd name="T19" fmla="*/ 1068925 h 1741923"/>
                    <a:gd name="T20" fmla="*/ 2790749 w 3390595"/>
                    <a:gd name="T21" fmla="*/ 1310326 h 1741923"/>
                    <a:gd name="T22" fmla="*/ 2889504 w 3390595"/>
                    <a:gd name="T23" fmla="*/ 1109158 h 1741923"/>
                    <a:gd name="T24" fmla="*/ 3057753 w 3390595"/>
                    <a:gd name="T25" fmla="*/ 1006746 h 1741923"/>
                    <a:gd name="T26" fmla="*/ 3134563 w 3390595"/>
                    <a:gd name="T27" fmla="*/ 860442 h 1741923"/>
                    <a:gd name="T28" fmla="*/ 3317443 w 3390595"/>
                    <a:gd name="T29" fmla="*/ 878730 h 1741923"/>
                    <a:gd name="T30" fmla="*/ 3273552 w 3390595"/>
                    <a:gd name="T31" fmla="*/ 717795 h 1741923"/>
                    <a:gd name="T32" fmla="*/ 3024835 w 3390595"/>
                    <a:gd name="T33" fmla="*/ 622698 h 1741923"/>
                    <a:gd name="T34" fmla="*/ 2937053 w 3390595"/>
                    <a:gd name="T35" fmla="*/ 597094 h 1741923"/>
                    <a:gd name="T36" fmla="*/ 2776118 w 3390595"/>
                    <a:gd name="T37" fmla="*/ 527600 h 1741923"/>
                    <a:gd name="T38" fmla="*/ 2563977 w 3390595"/>
                    <a:gd name="T39" fmla="*/ 436160 h 1741923"/>
                    <a:gd name="T40" fmla="*/ 2392070 w 3390595"/>
                    <a:gd name="T41" fmla="*/ 450790 h 1741923"/>
                    <a:gd name="T42" fmla="*/ 2238451 w 3390595"/>
                    <a:gd name="T43" fmla="*/ 494682 h 1741923"/>
                    <a:gd name="T44" fmla="*/ 2084832 w 3390595"/>
                    <a:gd name="T45" fmla="*/ 366666 h 1741923"/>
                    <a:gd name="T46" fmla="*/ 1839773 w 3390595"/>
                    <a:gd name="T47" fmla="*/ 260595 h 1741923"/>
                    <a:gd name="T48" fmla="*/ 1766621 w 3390595"/>
                    <a:gd name="T49" fmla="*/ 300829 h 1741923"/>
                    <a:gd name="T50" fmla="*/ 1719072 w 3390595"/>
                    <a:gd name="T51" fmla="*/ 110634 h 1741923"/>
                    <a:gd name="T52" fmla="*/ 1616659 w 3390595"/>
                    <a:gd name="T53" fmla="*/ 77715 h 1741923"/>
                    <a:gd name="T54" fmla="*/ 1583741 w 3390595"/>
                    <a:gd name="T55" fmla="*/ 176470 h 1741923"/>
                    <a:gd name="T56" fmla="*/ 1324051 w 3390595"/>
                    <a:gd name="T57" fmla="*/ 271568 h 1741923"/>
                    <a:gd name="T58" fmla="*/ 1269187 w 3390595"/>
                    <a:gd name="T59" fmla="*/ 461763 h 1741923"/>
                    <a:gd name="T60" fmla="*/ 1254557 w 3390595"/>
                    <a:gd name="T61" fmla="*/ 487366 h 1741923"/>
                    <a:gd name="T62" fmla="*/ 1089965 w 3390595"/>
                    <a:gd name="T63" fmla="*/ 388611 h 1741923"/>
                    <a:gd name="T64" fmla="*/ 1078992 w 3390595"/>
                    <a:gd name="T65" fmla="*/ 553203 h 1741923"/>
                    <a:gd name="T66" fmla="*/ 1170432 w 3390595"/>
                    <a:gd name="T67" fmla="*/ 684877 h 1741923"/>
                    <a:gd name="T68" fmla="*/ 1199693 w 3390595"/>
                    <a:gd name="T69" fmla="*/ 834838 h 1741923"/>
                    <a:gd name="T70" fmla="*/ 1126541 w 3390595"/>
                    <a:gd name="T71" fmla="*/ 743398 h 1741923"/>
                    <a:gd name="T72" fmla="*/ 1027785 w 3390595"/>
                    <a:gd name="T73" fmla="*/ 783632 h 1741923"/>
                    <a:gd name="T74" fmla="*/ 1049731 w 3390595"/>
                    <a:gd name="T75" fmla="*/ 681219 h 1741923"/>
                    <a:gd name="T76" fmla="*/ 1057046 w 3390595"/>
                    <a:gd name="T77" fmla="*/ 403242 h 1741923"/>
                    <a:gd name="T78" fmla="*/ 925373 w 3390595"/>
                    <a:gd name="T79" fmla="*/ 538573 h 1741923"/>
                    <a:gd name="T80" fmla="*/ 822960 w 3390595"/>
                    <a:gd name="T81" fmla="*/ 626355 h 1741923"/>
                    <a:gd name="T82" fmla="*/ 687629 w 3390595"/>
                    <a:gd name="T83" fmla="*/ 673904 h 1741923"/>
                    <a:gd name="T84" fmla="*/ 552297 w 3390595"/>
                    <a:gd name="T85" fmla="*/ 750714 h 1741923"/>
                    <a:gd name="T86" fmla="*/ 460857 w 3390595"/>
                    <a:gd name="T87" fmla="*/ 648301 h 1741923"/>
                    <a:gd name="T88" fmla="*/ 453542 w 3390595"/>
                    <a:gd name="T89" fmla="*/ 761686 h 1741923"/>
                    <a:gd name="T90" fmla="*/ 340157 w 3390595"/>
                    <a:gd name="T91" fmla="*/ 809235 h 1741923"/>
                    <a:gd name="T92" fmla="*/ 288950 w 3390595"/>
                    <a:gd name="T93" fmla="*/ 823866 h 1741923"/>
                    <a:gd name="T94" fmla="*/ 380390 w 3390595"/>
                    <a:gd name="T95" fmla="*/ 787290 h 1741923"/>
                    <a:gd name="T96" fmla="*/ 267005 w 3390595"/>
                    <a:gd name="T97" fmla="*/ 608067 h 1741923"/>
                    <a:gd name="T98" fmla="*/ 212141 w 3390595"/>
                    <a:gd name="T99" fmla="*/ 739741 h 1741923"/>
                    <a:gd name="T100" fmla="*/ 204825 w 3390595"/>
                    <a:gd name="T101" fmla="*/ 984800 h 1741923"/>
                    <a:gd name="T102" fmla="*/ 102413 w 3390595"/>
                    <a:gd name="T103" fmla="*/ 1072582 h 1741923"/>
                    <a:gd name="T104" fmla="*/ 14630 w 3390595"/>
                    <a:gd name="T105" fmla="*/ 1145734 h 1741923"/>
                    <a:gd name="T106" fmla="*/ 87782 w 3390595"/>
                    <a:gd name="T107" fmla="*/ 1350560 h 1741923"/>
                    <a:gd name="T108" fmla="*/ 117043 w 3390595"/>
                    <a:gd name="T109" fmla="*/ 1449315 h 1741923"/>
                    <a:gd name="T110" fmla="*/ 288950 w 3390595"/>
                    <a:gd name="T111" fmla="*/ 1551728 h 1741923"/>
                    <a:gd name="T112" fmla="*/ 405993 w 3390595"/>
                    <a:gd name="T113" fmla="*/ 1639510 h 1741923"/>
                    <a:gd name="T114" fmla="*/ 530352 w 3390595"/>
                    <a:gd name="T115" fmla="*/ 1719978 h 1741923"/>
                    <a:gd name="T116" fmla="*/ 523037 w 3390595"/>
                    <a:gd name="T117" fmla="*/ 1562701 h 1741923"/>
                    <a:gd name="T118" fmla="*/ 577672 w 3390595"/>
                    <a:gd name="T119" fmla="*/ 1432857 h 1741923"/>
                    <a:gd name="T120" fmla="*/ 976689 w 3390595"/>
                    <a:gd name="T121" fmla="*/ 1322688 h 174192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390595"/>
                    <a:gd name="T184" fmla="*/ 0 h 1741923"/>
                    <a:gd name="T185" fmla="*/ 3390595 w 3390595"/>
                    <a:gd name="T186" fmla="*/ 1741923 h 174192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390595" h="1741923">
                      <a:moveTo>
                        <a:pt x="1371600" y="1423712"/>
                      </a:moveTo>
                      <a:lnTo>
                        <a:pt x="1389888" y="1423712"/>
                      </a:lnTo>
                      <a:lnTo>
                        <a:pt x="1404518" y="1409082"/>
                      </a:lnTo>
                      <a:lnTo>
                        <a:pt x="1441094" y="1420054"/>
                      </a:lnTo>
                      <a:lnTo>
                        <a:pt x="1463040" y="1412739"/>
                      </a:lnTo>
                      <a:lnTo>
                        <a:pt x="1503273" y="1449315"/>
                      </a:lnTo>
                      <a:lnTo>
                        <a:pt x="1521561" y="1471261"/>
                      </a:lnTo>
                      <a:lnTo>
                        <a:pt x="1543507" y="1438342"/>
                      </a:lnTo>
                      <a:lnTo>
                        <a:pt x="1543507" y="1420054"/>
                      </a:lnTo>
                      <a:lnTo>
                        <a:pt x="1561795" y="1427370"/>
                      </a:lnTo>
                      <a:lnTo>
                        <a:pt x="1598371" y="1390794"/>
                      </a:lnTo>
                      <a:lnTo>
                        <a:pt x="1627632" y="1405424"/>
                      </a:lnTo>
                      <a:lnTo>
                        <a:pt x="1660550" y="1398109"/>
                      </a:lnTo>
                      <a:lnTo>
                        <a:pt x="1689811" y="1398109"/>
                      </a:lnTo>
                      <a:lnTo>
                        <a:pt x="1744675" y="1434685"/>
                      </a:lnTo>
                      <a:lnTo>
                        <a:pt x="1792224" y="1438342"/>
                      </a:lnTo>
                      <a:lnTo>
                        <a:pt x="1839773" y="1423712"/>
                      </a:lnTo>
                      <a:lnTo>
                        <a:pt x="1861718" y="1394451"/>
                      </a:lnTo>
                      <a:lnTo>
                        <a:pt x="1880006" y="1394451"/>
                      </a:lnTo>
                      <a:lnTo>
                        <a:pt x="1953158" y="1431027"/>
                      </a:lnTo>
                      <a:lnTo>
                        <a:pt x="1982419" y="1409082"/>
                      </a:lnTo>
                      <a:lnTo>
                        <a:pt x="1986077" y="1376163"/>
                      </a:lnTo>
                      <a:lnTo>
                        <a:pt x="2004365" y="1317642"/>
                      </a:lnTo>
                      <a:lnTo>
                        <a:pt x="2044598" y="1310326"/>
                      </a:lnTo>
                      <a:lnTo>
                        <a:pt x="2077517" y="1313984"/>
                      </a:lnTo>
                      <a:cubicBezTo>
                        <a:pt x="2100194" y="1344220"/>
                        <a:pt x="2087270" y="1343245"/>
                        <a:pt x="2103120" y="1343245"/>
                      </a:cubicBezTo>
                      <a:lnTo>
                        <a:pt x="2110435" y="1376163"/>
                      </a:lnTo>
                      <a:lnTo>
                        <a:pt x="2147011" y="1431027"/>
                      </a:lnTo>
                      <a:lnTo>
                        <a:pt x="2157984" y="1460288"/>
                      </a:lnTo>
                      <a:lnTo>
                        <a:pt x="2190902" y="1456630"/>
                      </a:lnTo>
                      <a:lnTo>
                        <a:pt x="2205533" y="1474918"/>
                      </a:lnTo>
                      <a:lnTo>
                        <a:pt x="2227478" y="1493206"/>
                      </a:lnTo>
                      <a:lnTo>
                        <a:pt x="2249424" y="1485891"/>
                      </a:lnTo>
                      <a:lnTo>
                        <a:pt x="2267712" y="1452973"/>
                      </a:lnTo>
                      <a:lnTo>
                        <a:pt x="2300630" y="1434685"/>
                      </a:lnTo>
                      <a:lnTo>
                        <a:pt x="2296973" y="1467603"/>
                      </a:lnTo>
                      <a:lnTo>
                        <a:pt x="2256739" y="1537098"/>
                      </a:lnTo>
                      <a:lnTo>
                        <a:pt x="2220163" y="1580989"/>
                      </a:lnTo>
                      <a:lnTo>
                        <a:pt x="2216505" y="1610250"/>
                      </a:lnTo>
                      <a:lnTo>
                        <a:pt x="2223821" y="1628538"/>
                      </a:lnTo>
                      <a:lnTo>
                        <a:pt x="2256739" y="1646826"/>
                      </a:lnTo>
                      <a:lnTo>
                        <a:pt x="2318918" y="1570016"/>
                      </a:lnTo>
                      <a:lnTo>
                        <a:pt x="2366467" y="1478576"/>
                      </a:lnTo>
                      <a:lnTo>
                        <a:pt x="2384755" y="1431027"/>
                      </a:lnTo>
                      <a:cubicBezTo>
                        <a:pt x="2388613" y="1407880"/>
                        <a:pt x="2380997" y="1409082"/>
                        <a:pt x="2392070" y="1409082"/>
                      </a:cubicBezTo>
                      <a:lnTo>
                        <a:pt x="2410358" y="1376163"/>
                      </a:lnTo>
                      <a:lnTo>
                        <a:pt x="2410358" y="1317642"/>
                      </a:lnTo>
                      <a:cubicBezTo>
                        <a:pt x="2406591" y="1276194"/>
                        <a:pt x="2420168" y="1277408"/>
                        <a:pt x="2403043" y="1277408"/>
                      </a:cubicBezTo>
                      <a:lnTo>
                        <a:pt x="2384755" y="1277408"/>
                      </a:lnTo>
                      <a:lnTo>
                        <a:pt x="2348179" y="1284723"/>
                      </a:lnTo>
                      <a:lnTo>
                        <a:pt x="2307945" y="1270093"/>
                      </a:lnTo>
                      <a:lnTo>
                        <a:pt x="2304288" y="1251805"/>
                      </a:lnTo>
                      <a:lnTo>
                        <a:pt x="2344521" y="1226202"/>
                      </a:lnTo>
                      <a:lnTo>
                        <a:pt x="2348179" y="1204256"/>
                      </a:lnTo>
                      <a:lnTo>
                        <a:pt x="2450592" y="1087213"/>
                      </a:lnTo>
                      <a:lnTo>
                        <a:pt x="2571293" y="1109158"/>
                      </a:lnTo>
                      <a:lnTo>
                        <a:pt x="2567635" y="1090870"/>
                      </a:lnTo>
                      <a:cubicBezTo>
                        <a:pt x="2590671" y="1079353"/>
                        <a:pt x="2581402" y="1079898"/>
                        <a:pt x="2593238" y="1079898"/>
                      </a:cubicBezTo>
                      <a:lnTo>
                        <a:pt x="2618841" y="1079898"/>
                      </a:lnTo>
                      <a:lnTo>
                        <a:pt x="2629814" y="1112816"/>
                      </a:lnTo>
                      <a:lnTo>
                        <a:pt x="2699309" y="1094528"/>
                      </a:lnTo>
                      <a:lnTo>
                        <a:pt x="2695651" y="1068925"/>
                      </a:lnTo>
                      <a:lnTo>
                        <a:pt x="2765145" y="1014061"/>
                      </a:lnTo>
                      <a:lnTo>
                        <a:pt x="2809037" y="992115"/>
                      </a:lnTo>
                      <a:lnTo>
                        <a:pt x="2809037" y="1006746"/>
                      </a:lnTo>
                      <a:lnTo>
                        <a:pt x="2790749" y="1036006"/>
                      </a:lnTo>
                      <a:lnTo>
                        <a:pt x="2809037" y="1039664"/>
                      </a:lnTo>
                      <a:lnTo>
                        <a:pt x="2852928" y="992115"/>
                      </a:lnTo>
                      <a:lnTo>
                        <a:pt x="2860243" y="1039664"/>
                      </a:lnTo>
                      <a:lnTo>
                        <a:pt x="2809037" y="1068925"/>
                      </a:lnTo>
                      <a:lnTo>
                        <a:pt x="2790749" y="1094528"/>
                      </a:lnTo>
                      <a:lnTo>
                        <a:pt x="2768803" y="1127446"/>
                      </a:lnTo>
                      <a:lnTo>
                        <a:pt x="2728569" y="1164022"/>
                      </a:lnTo>
                      <a:lnTo>
                        <a:pt x="2691993" y="1244490"/>
                      </a:lnTo>
                      <a:lnTo>
                        <a:pt x="2721254" y="1357875"/>
                      </a:lnTo>
                      <a:lnTo>
                        <a:pt x="2739542" y="1383478"/>
                      </a:lnTo>
                      <a:lnTo>
                        <a:pt x="2790749" y="1310326"/>
                      </a:lnTo>
                      <a:lnTo>
                        <a:pt x="2820009" y="1266435"/>
                      </a:lnTo>
                      <a:lnTo>
                        <a:pt x="2841955" y="1266435"/>
                      </a:lnTo>
                      <a:lnTo>
                        <a:pt x="2838297" y="1215229"/>
                      </a:lnTo>
                      <a:lnTo>
                        <a:pt x="2860243" y="1164022"/>
                      </a:lnTo>
                      <a:lnTo>
                        <a:pt x="2841955" y="1131104"/>
                      </a:lnTo>
                      <a:lnTo>
                        <a:pt x="2849270" y="1109158"/>
                      </a:lnTo>
                      <a:lnTo>
                        <a:pt x="2889504" y="1109158"/>
                      </a:lnTo>
                      <a:lnTo>
                        <a:pt x="2896819" y="1090870"/>
                      </a:lnTo>
                      <a:lnTo>
                        <a:pt x="2896819" y="1076240"/>
                      </a:lnTo>
                      <a:lnTo>
                        <a:pt x="2918765" y="1068925"/>
                      </a:lnTo>
                      <a:lnTo>
                        <a:pt x="2969971" y="1039664"/>
                      </a:lnTo>
                      <a:lnTo>
                        <a:pt x="2991917" y="1036006"/>
                      </a:lnTo>
                      <a:lnTo>
                        <a:pt x="3035808" y="1050637"/>
                      </a:lnTo>
                      <a:lnTo>
                        <a:pt x="3057753" y="1006746"/>
                      </a:lnTo>
                      <a:cubicBezTo>
                        <a:pt x="3091738" y="987866"/>
                        <a:pt x="3078119" y="988458"/>
                        <a:pt x="3094329" y="988458"/>
                      </a:cubicBezTo>
                      <a:lnTo>
                        <a:pt x="3105302" y="966512"/>
                      </a:lnTo>
                      <a:lnTo>
                        <a:pt x="3152851" y="973827"/>
                      </a:lnTo>
                      <a:lnTo>
                        <a:pt x="3193085" y="948224"/>
                      </a:lnTo>
                      <a:cubicBezTo>
                        <a:pt x="3163148" y="903318"/>
                        <a:pt x="3181408" y="904333"/>
                        <a:pt x="3160166" y="904333"/>
                      </a:cubicBezTo>
                      <a:lnTo>
                        <a:pt x="3134563" y="878730"/>
                      </a:lnTo>
                      <a:lnTo>
                        <a:pt x="3134563" y="860442"/>
                      </a:lnTo>
                      <a:lnTo>
                        <a:pt x="3160166" y="860442"/>
                      </a:lnTo>
                      <a:lnTo>
                        <a:pt x="3207715" y="820208"/>
                      </a:lnTo>
                      <a:lnTo>
                        <a:pt x="3204057" y="790947"/>
                      </a:lnTo>
                      <a:lnTo>
                        <a:pt x="3222345" y="783632"/>
                      </a:lnTo>
                      <a:lnTo>
                        <a:pt x="3229661" y="809235"/>
                      </a:lnTo>
                      <a:lnTo>
                        <a:pt x="3277209" y="834838"/>
                      </a:lnTo>
                      <a:lnTo>
                        <a:pt x="3317443" y="878730"/>
                      </a:lnTo>
                      <a:lnTo>
                        <a:pt x="3335731" y="878730"/>
                      </a:lnTo>
                      <a:lnTo>
                        <a:pt x="3346704" y="820208"/>
                      </a:lnTo>
                      <a:lnTo>
                        <a:pt x="3368649" y="820208"/>
                      </a:lnTo>
                      <a:lnTo>
                        <a:pt x="3390595" y="794605"/>
                      </a:lnTo>
                      <a:lnTo>
                        <a:pt x="3324758" y="750714"/>
                      </a:lnTo>
                      <a:lnTo>
                        <a:pt x="3291840" y="765344"/>
                      </a:lnTo>
                      <a:lnTo>
                        <a:pt x="3273552" y="717795"/>
                      </a:lnTo>
                      <a:lnTo>
                        <a:pt x="3226003" y="673904"/>
                      </a:lnTo>
                      <a:lnTo>
                        <a:pt x="3174797" y="648301"/>
                      </a:lnTo>
                      <a:lnTo>
                        <a:pt x="3138221" y="611725"/>
                      </a:lnTo>
                      <a:lnTo>
                        <a:pt x="3094329" y="593437"/>
                      </a:lnTo>
                      <a:lnTo>
                        <a:pt x="3039465" y="586122"/>
                      </a:lnTo>
                      <a:lnTo>
                        <a:pt x="3017520" y="578806"/>
                      </a:lnTo>
                      <a:lnTo>
                        <a:pt x="3024835" y="622698"/>
                      </a:lnTo>
                      <a:lnTo>
                        <a:pt x="3021177" y="655616"/>
                      </a:lnTo>
                      <a:lnTo>
                        <a:pt x="2995574" y="662931"/>
                      </a:lnTo>
                      <a:lnTo>
                        <a:pt x="2984601" y="633670"/>
                      </a:lnTo>
                      <a:lnTo>
                        <a:pt x="2966313" y="611725"/>
                      </a:lnTo>
                      <a:lnTo>
                        <a:pt x="2988259" y="593437"/>
                      </a:lnTo>
                      <a:lnTo>
                        <a:pt x="2980944" y="582464"/>
                      </a:lnTo>
                      <a:lnTo>
                        <a:pt x="2937053" y="597094"/>
                      </a:lnTo>
                      <a:lnTo>
                        <a:pt x="2918765" y="604410"/>
                      </a:lnTo>
                      <a:lnTo>
                        <a:pt x="2867558" y="604410"/>
                      </a:lnTo>
                      <a:lnTo>
                        <a:pt x="2845613" y="604410"/>
                      </a:lnTo>
                      <a:lnTo>
                        <a:pt x="2816352" y="626355"/>
                      </a:lnTo>
                      <a:lnTo>
                        <a:pt x="2805379" y="608067"/>
                      </a:lnTo>
                      <a:lnTo>
                        <a:pt x="2805379" y="560518"/>
                      </a:lnTo>
                      <a:lnTo>
                        <a:pt x="2776118" y="527600"/>
                      </a:lnTo>
                      <a:lnTo>
                        <a:pt x="2728569" y="516627"/>
                      </a:lnTo>
                      <a:lnTo>
                        <a:pt x="2655417" y="527600"/>
                      </a:lnTo>
                      <a:lnTo>
                        <a:pt x="2626157" y="505654"/>
                      </a:lnTo>
                      <a:lnTo>
                        <a:pt x="2618841" y="516627"/>
                      </a:lnTo>
                      <a:lnTo>
                        <a:pt x="2615184" y="491024"/>
                      </a:lnTo>
                      <a:lnTo>
                        <a:pt x="2589581" y="432502"/>
                      </a:lnTo>
                      <a:lnTo>
                        <a:pt x="2563977" y="436160"/>
                      </a:lnTo>
                      <a:lnTo>
                        <a:pt x="2538374" y="461763"/>
                      </a:lnTo>
                      <a:lnTo>
                        <a:pt x="2531059" y="432502"/>
                      </a:lnTo>
                      <a:lnTo>
                        <a:pt x="2509113" y="425187"/>
                      </a:lnTo>
                      <a:lnTo>
                        <a:pt x="2439619" y="410557"/>
                      </a:lnTo>
                      <a:lnTo>
                        <a:pt x="2421331" y="417872"/>
                      </a:lnTo>
                      <a:lnTo>
                        <a:pt x="2403043" y="432502"/>
                      </a:lnTo>
                      <a:lnTo>
                        <a:pt x="2392070" y="450790"/>
                      </a:lnTo>
                      <a:lnTo>
                        <a:pt x="2392070" y="491024"/>
                      </a:lnTo>
                      <a:lnTo>
                        <a:pt x="2359152" y="505654"/>
                      </a:lnTo>
                      <a:lnTo>
                        <a:pt x="2329891" y="483709"/>
                      </a:lnTo>
                      <a:lnTo>
                        <a:pt x="2304288" y="491024"/>
                      </a:lnTo>
                      <a:lnTo>
                        <a:pt x="2267712" y="491024"/>
                      </a:lnTo>
                      <a:lnTo>
                        <a:pt x="2264054" y="465421"/>
                      </a:lnTo>
                      <a:lnTo>
                        <a:pt x="2238451" y="494682"/>
                      </a:lnTo>
                      <a:lnTo>
                        <a:pt x="2223821" y="527600"/>
                      </a:lnTo>
                      <a:lnTo>
                        <a:pt x="2205533" y="483709"/>
                      </a:lnTo>
                      <a:lnTo>
                        <a:pt x="2205533" y="410557"/>
                      </a:lnTo>
                      <a:lnTo>
                        <a:pt x="2198217" y="373981"/>
                      </a:lnTo>
                      <a:lnTo>
                        <a:pt x="2168957" y="373981"/>
                      </a:lnTo>
                      <a:lnTo>
                        <a:pt x="2139696" y="366666"/>
                      </a:lnTo>
                      <a:lnTo>
                        <a:pt x="2084832" y="366666"/>
                      </a:lnTo>
                      <a:lnTo>
                        <a:pt x="2051913" y="392269"/>
                      </a:lnTo>
                      <a:lnTo>
                        <a:pt x="1971446" y="363008"/>
                      </a:lnTo>
                      <a:lnTo>
                        <a:pt x="1953158" y="341062"/>
                      </a:lnTo>
                      <a:lnTo>
                        <a:pt x="1876349" y="326432"/>
                      </a:lnTo>
                      <a:lnTo>
                        <a:pt x="1858061" y="304486"/>
                      </a:lnTo>
                      <a:lnTo>
                        <a:pt x="1858061" y="278883"/>
                      </a:lnTo>
                      <a:lnTo>
                        <a:pt x="1839773" y="260595"/>
                      </a:lnTo>
                      <a:lnTo>
                        <a:pt x="1814169" y="286198"/>
                      </a:lnTo>
                      <a:lnTo>
                        <a:pt x="1795881" y="319117"/>
                      </a:lnTo>
                      <a:lnTo>
                        <a:pt x="1755648" y="352035"/>
                      </a:lnTo>
                      <a:lnTo>
                        <a:pt x="1755648" y="363008"/>
                      </a:lnTo>
                      <a:lnTo>
                        <a:pt x="1737360" y="322774"/>
                      </a:lnTo>
                      <a:lnTo>
                        <a:pt x="1726387" y="308144"/>
                      </a:lnTo>
                      <a:lnTo>
                        <a:pt x="1766621" y="300829"/>
                      </a:lnTo>
                      <a:lnTo>
                        <a:pt x="1817827" y="242307"/>
                      </a:lnTo>
                      <a:lnTo>
                        <a:pt x="1861718" y="198416"/>
                      </a:lnTo>
                      <a:lnTo>
                        <a:pt x="1861718" y="147210"/>
                      </a:lnTo>
                      <a:lnTo>
                        <a:pt x="1850745" y="99661"/>
                      </a:lnTo>
                      <a:lnTo>
                        <a:pt x="1803197" y="85030"/>
                      </a:lnTo>
                      <a:lnTo>
                        <a:pt x="1741017" y="117949"/>
                      </a:lnTo>
                      <a:lnTo>
                        <a:pt x="1719072" y="110634"/>
                      </a:lnTo>
                      <a:lnTo>
                        <a:pt x="1711757" y="77715"/>
                      </a:lnTo>
                      <a:lnTo>
                        <a:pt x="1711757" y="74058"/>
                      </a:lnTo>
                      <a:lnTo>
                        <a:pt x="1711757" y="41139"/>
                      </a:lnTo>
                      <a:lnTo>
                        <a:pt x="1744675" y="15536"/>
                      </a:lnTo>
                      <a:cubicBezTo>
                        <a:pt x="1705835" y="0"/>
                        <a:pt x="1721230" y="906"/>
                        <a:pt x="1700784" y="906"/>
                      </a:cubicBezTo>
                      <a:lnTo>
                        <a:pt x="1645920" y="22851"/>
                      </a:lnTo>
                      <a:lnTo>
                        <a:pt x="1616659" y="77715"/>
                      </a:lnTo>
                      <a:lnTo>
                        <a:pt x="1613001" y="99661"/>
                      </a:lnTo>
                      <a:lnTo>
                        <a:pt x="1576425" y="106976"/>
                      </a:lnTo>
                      <a:lnTo>
                        <a:pt x="1580083" y="121606"/>
                      </a:lnTo>
                      <a:lnTo>
                        <a:pt x="1623974" y="154525"/>
                      </a:lnTo>
                      <a:lnTo>
                        <a:pt x="1627632" y="183786"/>
                      </a:lnTo>
                      <a:lnTo>
                        <a:pt x="1616659" y="209389"/>
                      </a:lnTo>
                      <a:lnTo>
                        <a:pt x="1583741" y="176470"/>
                      </a:lnTo>
                      <a:lnTo>
                        <a:pt x="1558137" y="147210"/>
                      </a:lnTo>
                      <a:lnTo>
                        <a:pt x="1510589" y="143552"/>
                      </a:lnTo>
                      <a:lnTo>
                        <a:pt x="1474013" y="132579"/>
                      </a:lnTo>
                      <a:lnTo>
                        <a:pt x="1415491" y="165498"/>
                      </a:lnTo>
                      <a:lnTo>
                        <a:pt x="1367942" y="180128"/>
                      </a:lnTo>
                      <a:lnTo>
                        <a:pt x="1349654" y="234992"/>
                      </a:lnTo>
                      <a:lnTo>
                        <a:pt x="1324051" y="271568"/>
                      </a:lnTo>
                      <a:cubicBezTo>
                        <a:pt x="1293756" y="290502"/>
                        <a:pt x="1294790" y="278354"/>
                        <a:pt x="1294790" y="293514"/>
                      </a:cubicBezTo>
                      <a:lnTo>
                        <a:pt x="1298448" y="304486"/>
                      </a:lnTo>
                      <a:lnTo>
                        <a:pt x="1258214" y="333747"/>
                      </a:lnTo>
                      <a:lnTo>
                        <a:pt x="1236269" y="359350"/>
                      </a:lnTo>
                      <a:lnTo>
                        <a:pt x="1217981" y="399584"/>
                      </a:lnTo>
                      <a:lnTo>
                        <a:pt x="1228953" y="439818"/>
                      </a:lnTo>
                      <a:lnTo>
                        <a:pt x="1269187" y="461763"/>
                      </a:lnTo>
                      <a:lnTo>
                        <a:pt x="1280160" y="483709"/>
                      </a:lnTo>
                      <a:lnTo>
                        <a:pt x="1276502" y="553203"/>
                      </a:lnTo>
                      <a:lnTo>
                        <a:pt x="1294790" y="611725"/>
                      </a:lnTo>
                      <a:lnTo>
                        <a:pt x="1243584" y="567834"/>
                      </a:lnTo>
                      <a:lnTo>
                        <a:pt x="1243584" y="538573"/>
                      </a:lnTo>
                      <a:lnTo>
                        <a:pt x="1232611" y="534915"/>
                      </a:lnTo>
                      <a:cubicBezTo>
                        <a:pt x="1258792" y="486293"/>
                        <a:pt x="1276215" y="487366"/>
                        <a:pt x="1254557" y="487366"/>
                      </a:cubicBezTo>
                      <a:lnTo>
                        <a:pt x="1247241" y="472736"/>
                      </a:lnTo>
                      <a:lnTo>
                        <a:pt x="1203350" y="465421"/>
                      </a:lnTo>
                      <a:lnTo>
                        <a:pt x="1148486" y="432502"/>
                      </a:lnTo>
                      <a:lnTo>
                        <a:pt x="1133856" y="443475"/>
                      </a:lnTo>
                      <a:lnTo>
                        <a:pt x="1130198" y="403242"/>
                      </a:lnTo>
                      <a:lnTo>
                        <a:pt x="1119225" y="384954"/>
                      </a:lnTo>
                      <a:lnTo>
                        <a:pt x="1089965" y="388611"/>
                      </a:lnTo>
                      <a:lnTo>
                        <a:pt x="1089965" y="403242"/>
                      </a:lnTo>
                      <a:lnTo>
                        <a:pt x="1100937" y="439818"/>
                      </a:lnTo>
                      <a:lnTo>
                        <a:pt x="1089965" y="454448"/>
                      </a:lnTo>
                      <a:lnTo>
                        <a:pt x="1060704" y="480051"/>
                      </a:lnTo>
                      <a:lnTo>
                        <a:pt x="1068019" y="509312"/>
                      </a:lnTo>
                      <a:lnTo>
                        <a:pt x="1086307" y="523942"/>
                      </a:lnTo>
                      <a:lnTo>
                        <a:pt x="1078992" y="553203"/>
                      </a:lnTo>
                      <a:lnTo>
                        <a:pt x="1071677" y="578806"/>
                      </a:lnTo>
                      <a:lnTo>
                        <a:pt x="1064361" y="622698"/>
                      </a:lnTo>
                      <a:lnTo>
                        <a:pt x="1086307" y="633670"/>
                      </a:lnTo>
                      <a:lnTo>
                        <a:pt x="1111910" y="619040"/>
                      </a:lnTo>
                      <a:lnTo>
                        <a:pt x="1126541" y="615382"/>
                      </a:lnTo>
                      <a:lnTo>
                        <a:pt x="1152144" y="630013"/>
                      </a:lnTo>
                      <a:lnTo>
                        <a:pt x="1170432" y="684877"/>
                      </a:lnTo>
                      <a:lnTo>
                        <a:pt x="1170432" y="714138"/>
                      </a:lnTo>
                      <a:lnTo>
                        <a:pt x="1199693" y="714138"/>
                      </a:lnTo>
                      <a:lnTo>
                        <a:pt x="1236269" y="725110"/>
                      </a:lnTo>
                      <a:lnTo>
                        <a:pt x="1203350" y="750714"/>
                      </a:lnTo>
                      <a:lnTo>
                        <a:pt x="1188720" y="754371"/>
                      </a:lnTo>
                      <a:lnTo>
                        <a:pt x="1199693" y="790947"/>
                      </a:lnTo>
                      <a:lnTo>
                        <a:pt x="1199693" y="834838"/>
                      </a:lnTo>
                      <a:lnTo>
                        <a:pt x="1181405" y="834838"/>
                      </a:lnTo>
                      <a:lnTo>
                        <a:pt x="1166774" y="794605"/>
                      </a:lnTo>
                      <a:lnTo>
                        <a:pt x="1163117" y="750714"/>
                      </a:lnTo>
                      <a:lnTo>
                        <a:pt x="1141171" y="750714"/>
                      </a:lnTo>
                      <a:lnTo>
                        <a:pt x="1133856" y="783632"/>
                      </a:lnTo>
                      <a:lnTo>
                        <a:pt x="1108253" y="783632"/>
                      </a:lnTo>
                      <a:lnTo>
                        <a:pt x="1126541" y="743398"/>
                      </a:lnTo>
                      <a:lnTo>
                        <a:pt x="1126541" y="688534"/>
                      </a:lnTo>
                      <a:lnTo>
                        <a:pt x="1119225" y="637328"/>
                      </a:lnTo>
                      <a:lnTo>
                        <a:pt x="1100937" y="648301"/>
                      </a:lnTo>
                      <a:lnTo>
                        <a:pt x="1078992" y="659274"/>
                      </a:lnTo>
                      <a:lnTo>
                        <a:pt x="1078992" y="732426"/>
                      </a:lnTo>
                      <a:lnTo>
                        <a:pt x="1071677" y="772659"/>
                      </a:lnTo>
                      <a:lnTo>
                        <a:pt x="1027785" y="783632"/>
                      </a:lnTo>
                      <a:lnTo>
                        <a:pt x="991209" y="787290"/>
                      </a:lnTo>
                      <a:lnTo>
                        <a:pt x="947318" y="765344"/>
                      </a:lnTo>
                      <a:lnTo>
                        <a:pt x="961949" y="758029"/>
                      </a:lnTo>
                      <a:lnTo>
                        <a:pt x="998525" y="743398"/>
                      </a:lnTo>
                      <a:lnTo>
                        <a:pt x="1031443" y="743398"/>
                      </a:lnTo>
                      <a:lnTo>
                        <a:pt x="1027785" y="717795"/>
                      </a:lnTo>
                      <a:lnTo>
                        <a:pt x="1049731" y="681219"/>
                      </a:lnTo>
                      <a:lnTo>
                        <a:pt x="1038758" y="659274"/>
                      </a:lnTo>
                      <a:lnTo>
                        <a:pt x="1038758" y="586122"/>
                      </a:lnTo>
                      <a:lnTo>
                        <a:pt x="1042416" y="538573"/>
                      </a:lnTo>
                      <a:lnTo>
                        <a:pt x="1027785" y="505654"/>
                      </a:lnTo>
                      <a:lnTo>
                        <a:pt x="1027785" y="458106"/>
                      </a:lnTo>
                      <a:lnTo>
                        <a:pt x="1053389" y="417872"/>
                      </a:lnTo>
                      <a:lnTo>
                        <a:pt x="1057046" y="403242"/>
                      </a:lnTo>
                      <a:lnTo>
                        <a:pt x="1042416" y="395926"/>
                      </a:lnTo>
                      <a:lnTo>
                        <a:pt x="1005840" y="406899"/>
                      </a:lnTo>
                      <a:cubicBezTo>
                        <a:pt x="994135" y="391294"/>
                        <a:pt x="1000963" y="392269"/>
                        <a:pt x="991209" y="392269"/>
                      </a:cubicBezTo>
                      <a:lnTo>
                        <a:pt x="965606" y="421530"/>
                      </a:lnTo>
                      <a:lnTo>
                        <a:pt x="965606" y="454448"/>
                      </a:lnTo>
                      <a:lnTo>
                        <a:pt x="929030" y="491024"/>
                      </a:lnTo>
                      <a:lnTo>
                        <a:pt x="925373" y="538573"/>
                      </a:lnTo>
                      <a:lnTo>
                        <a:pt x="932688" y="593437"/>
                      </a:lnTo>
                      <a:lnTo>
                        <a:pt x="947318" y="633670"/>
                      </a:lnTo>
                      <a:lnTo>
                        <a:pt x="936345" y="644643"/>
                      </a:lnTo>
                      <a:lnTo>
                        <a:pt x="892454" y="619040"/>
                      </a:lnTo>
                      <a:lnTo>
                        <a:pt x="859536" y="597094"/>
                      </a:lnTo>
                      <a:lnTo>
                        <a:pt x="811987" y="593437"/>
                      </a:lnTo>
                      <a:lnTo>
                        <a:pt x="822960" y="626355"/>
                      </a:lnTo>
                      <a:lnTo>
                        <a:pt x="822960" y="648301"/>
                      </a:lnTo>
                      <a:lnTo>
                        <a:pt x="790041" y="673904"/>
                      </a:lnTo>
                      <a:lnTo>
                        <a:pt x="793699" y="630013"/>
                      </a:lnTo>
                      <a:lnTo>
                        <a:pt x="771753" y="626355"/>
                      </a:lnTo>
                      <a:lnTo>
                        <a:pt x="760781" y="659274"/>
                      </a:lnTo>
                      <a:lnTo>
                        <a:pt x="720547" y="659274"/>
                      </a:lnTo>
                      <a:lnTo>
                        <a:pt x="687629" y="673904"/>
                      </a:lnTo>
                      <a:lnTo>
                        <a:pt x="694944" y="633670"/>
                      </a:lnTo>
                      <a:cubicBezTo>
                        <a:pt x="675460" y="629774"/>
                        <a:pt x="682873" y="630013"/>
                        <a:pt x="672998" y="630013"/>
                      </a:cubicBezTo>
                      <a:lnTo>
                        <a:pt x="640080" y="662931"/>
                      </a:lnTo>
                      <a:lnTo>
                        <a:pt x="607161" y="673904"/>
                      </a:lnTo>
                      <a:lnTo>
                        <a:pt x="570585" y="699507"/>
                      </a:lnTo>
                      <a:lnTo>
                        <a:pt x="555955" y="732426"/>
                      </a:lnTo>
                      <a:lnTo>
                        <a:pt x="552297" y="750714"/>
                      </a:lnTo>
                      <a:lnTo>
                        <a:pt x="526694" y="739741"/>
                      </a:lnTo>
                      <a:lnTo>
                        <a:pt x="512064" y="728768"/>
                      </a:lnTo>
                      <a:lnTo>
                        <a:pt x="519379" y="706822"/>
                      </a:lnTo>
                      <a:lnTo>
                        <a:pt x="537667" y="684877"/>
                      </a:lnTo>
                      <a:lnTo>
                        <a:pt x="519379" y="640986"/>
                      </a:lnTo>
                      <a:lnTo>
                        <a:pt x="479145" y="644643"/>
                      </a:lnTo>
                      <a:lnTo>
                        <a:pt x="460857" y="648301"/>
                      </a:lnTo>
                      <a:lnTo>
                        <a:pt x="475488" y="662931"/>
                      </a:lnTo>
                      <a:lnTo>
                        <a:pt x="475488" y="684877"/>
                      </a:lnTo>
                      <a:lnTo>
                        <a:pt x="479145" y="717795"/>
                      </a:lnTo>
                      <a:lnTo>
                        <a:pt x="490118" y="743398"/>
                      </a:lnTo>
                      <a:lnTo>
                        <a:pt x="490118" y="769002"/>
                      </a:lnTo>
                      <a:lnTo>
                        <a:pt x="475488" y="783632"/>
                      </a:lnTo>
                      <a:lnTo>
                        <a:pt x="453542" y="761686"/>
                      </a:lnTo>
                      <a:lnTo>
                        <a:pt x="413309" y="801920"/>
                      </a:lnTo>
                      <a:lnTo>
                        <a:pt x="391363" y="816550"/>
                      </a:lnTo>
                      <a:lnTo>
                        <a:pt x="391363" y="831181"/>
                      </a:lnTo>
                      <a:lnTo>
                        <a:pt x="416966" y="853126"/>
                      </a:lnTo>
                      <a:lnTo>
                        <a:pt x="384048" y="860442"/>
                      </a:lnTo>
                      <a:lnTo>
                        <a:pt x="351129" y="842154"/>
                      </a:lnTo>
                      <a:lnTo>
                        <a:pt x="340157" y="809235"/>
                      </a:lnTo>
                      <a:lnTo>
                        <a:pt x="321869" y="816550"/>
                      </a:lnTo>
                      <a:lnTo>
                        <a:pt x="336499" y="853126"/>
                      </a:lnTo>
                      <a:lnTo>
                        <a:pt x="354787" y="900675"/>
                      </a:lnTo>
                      <a:lnTo>
                        <a:pt x="332841" y="897018"/>
                      </a:lnTo>
                      <a:lnTo>
                        <a:pt x="310896" y="864099"/>
                      </a:lnTo>
                      <a:lnTo>
                        <a:pt x="288950" y="860442"/>
                      </a:lnTo>
                      <a:lnTo>
                        <a:pt x="288950" y="823866"/>
                      </a:lnTo>
                      <a:lnTo>
                        <a:pt x="288950" y="794605"/>
                      </a:lnTo>
                      <a:lnTo>
                        <a:pt x="248717" y="769002"/>
                      </a:lnTo>
                      <a:lnTo>
                        <a:pt x="245059" y="736083"/>
                      </a:lnTo>
                      <a:lnTo>
                        <a:pt x="277977" y="750714"/>
                      </a:lnTo>
                      <a:lnTo>
                        <a:pt x="314553" y="772659"/>
                      </a:lnTo>
                      <a:lnTo>
                        <a:pt x="358445" y="798262"/>
                      </a:lnTo>
                      <a:lnTo>
                        <a:pt x="380390" y="787290"/>
                      </a:lnTo>
                      <a:lnTo>
                        <a:pt x="413309" y="761686"/>
                      </a:lnTo>
                      <a:lnTo>
                        <a:pt x="424281" y="717795"/>
                      </a:lnTo>
                      <a:cubicBezTo>
                        <a:pt x="412829" y="691071"/>
                        <a:pt x="422594" y="692192"/>
                        <a:pt x="409651" y="692192"/>
                      </a:cubicBezTo>
                      <a:lnTo>
                        <a:pt x="373075" y="673904"/>
                      </a:lnTo>
                      <a:lnTo>
                        <a:pt x="351129" y="633670"/>
                      </a:lnTo>
                      <a:lnTo>
                        <a:pt x="310896" y="615382"/>
                      </a:lnTo>
                      <a:lnTo>
                        <a:pt x="267005" y="608067"/>
                      </a:lnTo>
                      <a:lnTo>
                        <a:pt x="245059" y="586122"/>
                      </a:lnTo>
                      <a:lnTo>
                        <a:pt x="223113" y="575149"/>
                      </a:lnTo>
                      <a:lnTo>
                        <a:pt x="193853" y="611725"/>
                      </a:lnTo>
                      <a:lnTo>
                        <a:pt x="179222" y="651958"/>
                      </a:lnTo>
                      <a:lnTo>
                        <a:pt x="182880" y="673904"/>
                      </a:lnTo>
                      <a:lnTo>
                        <a:pt x="204825" y="692192"/>
                      </a:lnTo>
                      <a:lnTo>
                        <a:pt x="212141" y="739741"/>
                      </a:lnTo>
                      <a:lnTo>
                        <a:pt x="193853" y="765344"/>
                      </a:lnTo>
                      <a:lnTo>
                        <a:pt x="186537" y="776317"/>
                      </a:lnTo>
                      <a:lnTo>
                        <a:pt x="197510" y="801920"/>
                      </a:lnTo>
                      <a:lnTo>
                        <a:pt x="193853" y="886045"/>
                      </a:lnTo>
                      <a:cubicBezTo>
                        <a:pt x="205305" y="912768"/>
                        <a:pt x="214110" y="911648"/>
                        <a:pt x="201168" y="911648"/>
                      </a:cubicBezTo>
                      <a:lnTo>
                        <a:pt x="223113" y="970170"/>
                      </a:lnTo>
                      <a:lnTo>
                        <a:pt x="204825" y="984800"/>
                      </a:lnTo>
                      <a:lnTo>
                        <a:pt x="164592" y="1021376"/>
                      </a:lnTo>
                      <a:lnTo>
                        <a:pt x="157277" y="1028691"/>
                      </a:lnTo>
                      <a:lnTo>
                        <a:pt x="175565" y="1046979"/>
                      </a:lnTo>
                      <a:lnTo>
                        <a:pt x="186537" y="1057952"/>
                      </a:lnTo>
                      <a:lnTo>
                        <a:pt x="157277" y="1068925"/>
                      </a:lnTo>
                      <a:lnTo>
                        <a:pt x="131673" y="1076240"/>
                      </a:lnTo>
                      <a:lnTo>
                        <a:pt x="102413" y="1072582"/>
                      </a:lnTo>
                      <a:lnTo>
                        <a:pt x="69494" y="1083555"/>
                      </a:lnTo>
                      <a:lnTo>
                        <a:pt x="69494" y="1120131"/>
                      </a:lnTo>
                      <a:lnTo>
                        <a:pt x="80467" y="1131104"/>
                      </a:lnTo>
                      <a:lnTo>
                        <a:pt x="87782" y="1167680"/>
                      </a:lnTo>
                      <a:lnTo>
                        <a:pt x="58521" y="1174995"/>
                      </a:lnTo>
                      <a:lnTo>
                        <a:pt x="43891" y="1149392"/>
                      </a:lnTo>
                      <a:lnTo>
                        <a:pt x="14630" y="1145734"/>
                      </a:lnTo>
                      <a:lnTo>
                        <a:pt x="0" y="1193283"/>
                      </a:lnTo>
                      <a:lnTo>
                        <a:pt x="3657" y="1237174"/>
                      </a:lnTo>
                      <a:lnTo>
                        <a:pt x="36576" y="1240832"/>
                      </a:lnTo>
                      <a:lnTo>
                        <a:pt x="54864" y="1251805"/>
                      </a:lnTo>
                      <a:lnTo>
                        <a:pt x="73152" y="1299354"/>
                      </a:lnTo>
                      <a:lnTo>
                        <a:pt x="65837" y="1321299"/>
                      </a:lnTo>
                      <a:lnTo>
                        <a:pt x="87782" y="1350560"/>
                      </a:lnTo>
                      <a:lnTo>
                        <a:pt x="102413" y="1383478"/>
                      </a:lnTo>
                      <a:lnTo>
                        <a:pt x="54864" y="1423712"/>
                      </a:lnTo>
                      <a:lnTo>
                        <a:pt x="47549" y="1438342"/>
                      </a:lnTo>
                      <a:lnTo>
                        <a:pt x="29261" y="1452973"/>
                      </a:lnTo>
                      <a:lnTo>
                        <a:pt x="47549" y="1460288"/>
                      </a:lnTo>
                      <a:lnTo>
                        <a:pt x="65837" y="1452973"/>
                      </a:lnTo>
                      <a:lnTo>
                        <a:pt x="117043" y="1449315"/>
                      </a:lnTo>
                      <a:lnTo>
                        <a:pt x="135331" y="1442000"/>
                      </a:lnTo>
                      <a:lnTo>
                        <a:pt x="171907" y="1478576"/>
                      </a:lnTo>
                      <a:lnTo>
                        <a:pt x="171907" y="1522467"/>
                      </a:lnTo>
                      <a:lnTo>
                        <a:pt x="171907" y="1544413"/>
                      </a:lnTo>
                      <a:lnTo>
                        <a:pt x="215798" y="1533440"/>
                      </a:lnTo>
                      <a:lnTo>
                        <a:pt x="237744" y="1533440"/>
                      </a:lnTo>
                      <a:lnTo>
                        <a:pt x="288950" y="1551728"/>
                      </a:lnTo>
                      <a:lnTo>
                        <a:pt x="299923" y="1540755"/>
                      </a:lnTo>
                      <a:lnTo>
                        <a:pt x="325526" y="1515152"/>
                      </a:lnTo>
                      <a:lnTo>
                        <a:pt x="343814" y="1522467"/>
                      </a:lnTo>
                      <a:lnTo>
                        <a:pt x="318211" y="1551728"/>
                      </a:lnTo>
                      <a:lnTo>
                        <a:pt x="321869" y="1566358"/>
                      </a:lnTo>
                      <a:lnTo>
                        <a:pt x="354787" y="1595619"/>
                      </a:lnTo>
                      <a:lnTo>
                        <a:pt x="405993" y="1639510"/>
                      </a:lnTo>
                      <a:lnTo>
                        <a:pt x="405993" y="1665114"/>
                      </a:lnTo>
                      <a:cubicBezTo>
                        <a:pt x="386843" y="1684264"/>
                        <a:pt x="379084" y="1683402"/>
                        <a:pt x="391363" y="1683402"/>
                      </a:cubicBezTo>
                      <a:lnTo>
                        <a:pt x="435254" y="1705347"/>
                      </a:lnTo>
                      <a:lnTo>
                        <a:pt x="449885" y="1730950"/>
                      </a:lnTo>
                      <a:lnTo>
                        <a:pt x="471830" y="1730950"/>
                      </a:lnTo>
                      <a:lnTo>
                        <a:pt x="501091" y="1741923"/>
                      </a:lnTo>
                      <a:lnTo>
                        <a:pt x="530352" y="1719978"/>
                      </a:lnTo>
                      <a:lnTo>
                        <a:pt x="555955" y="1734608"/>
                      </a:lnTo>
                      <a:lnTo>
                        <a:pt x="552297" y="1698032"/>
                      </a:lnTo>
                      <a:lnTo>
                        <a:pt x="566928" y="1679744"/>
                      </a:lnTo>
                      <a:lnTo>
                        <a:pt x="548640" y="1654141"/>
                      </a:lnTo>
                      <a:lnTo>
                        <a:pt x="555955" y="1632195"/>
                      </a:lnTo>
                      <a:lnTo>
                        <a:pt x="523037" y="1613907"/>
                      </a:lnTo>
                      <a:lnTo>
                        <a:pt x="523037" y="1562701"/>
                      </a:lnTo>
                      <a:lnTo>
                        <a:pt x="534009" y="1537098"/>
                      </a:lnTo>
                      <a:lnTo>
                        <a:pt x="566928" y="1518810"/>
                      </a:lnTo>
                      <a:lnTo>
                        <a:pt x="607161" y="1511494"/>
                      </a:lnTo>
                      <a:cubicBezTo>
                        <a:pt x="620572" y="1515152"/>
                        <a:pt x="569383" y="1482822"/>
                        <a:pt x="569383" y="1482822"/>
                      </a:cubicBezTo>
                      <a:lnTo>
                        <a:pt x="577328" y="1457645"/>
                      </a:lnTo>
                      <a:lnTo>
                        <a:pt x="541523" y="1432857"/>
                      </a:lnTo>
                      <a:lnTo>
                        <a:pt x="577672" y="1432857"/>
                      </a:lnTo>
                      <a:lnTo>
                        <a:pt x="604870" y="1380527"/>
                      </a:lnTo>
                      <a:lnTo>
                        <a:pt x="621395" y="1413577"/>
                      </a:lnTo>
                      <a:lnTo>
                        <a:pt x="709530" y="1399806"/>
                      </a:lnTo>
                      <a:lnTo>
                        <a:pt x="792157" y="1391544"/>
                      </a:lnTo>
                      <a:lnTo>
                        <a:pt x="880292" y="1347476"/>
                      </a:lnTo>
                      <a:lnTo>
                        <a:pt x="921605" y="1308917"/>
                      </a:lnTo>
                      <a:lnTo>
                        <a:pt x="976689" y="1322688"/>
                      </a:lnTo>
                      <a:lnTo>
                        <a:pt x="1020757" y="1333705"/>
                      </a:lnTo>
                      <a:lnTo>
                        <a:pt x="1089612" y="1344722"/>
                      </a:lnTo>
                      <a:cubicBezTo>
                        <a:pt x="1113135" y="1264921"/>
                        <a:pt x="1125642" y="1344863"/>
                        <a:pt x="1143657" y="1344934"/>
                      </a:cubicBezTo>
                      <a:lnTo>
                        <a:pt x="1216113" y="1396089"/>
                      </a:lnTo>
                      <a:lnTo>
                        <a:pt x="1371600" y="142371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69" name="Freeform 118"/>
                <p:cNvSpPr>
                  <a:spLocks noChangeArrowheads="1"/>
                </p:cNvSpPr>
                <p:nvPr/>
              </p:nvSpPr>
              <p:spPr bwMode="gray">
                <a:xfrm>
                  <a:off x="2879" y="1974"/>
                  <a:ext cx="35" cy="19"/>
                </a:xfrm>
                <a:custGeom>
                  <a:avLst/>
                  <a:gdLst>
                    <a:gd name="T0" fmla="*/ 0 w 213252"/>
                    <a:gd name="T1" fmla="*/ 0 h 116681"/>
                    <a:gd name="T2" fmla="*/ 0 w 213252"/>
                    <a:gd name="T3" fmla="*/ 0 h 116681"/>
                    <a:gd name="T4" fmla="*/ 0 w 213252"/>
                    <a:gd name="T5" fmla="*/ 0 h 116681"/>
                    <a:gd name="T6" fmla="*/ 0 w 213252"/>
                    <a:gd name="T7" fmla="*/ 0 h 116681"/>
                    <a:gd name="T8" fmla="*/ 0 w 213252"/>
                    <a:gd name="T9" fmla="*/ 0 h 116681"/>
                    <a:gd name="T10" fmla="*/ 0 w 213252"/>
                    <a:gd name="T11" fmla="*/ 0 h 116681"/>
                    <a:gd name="T12" fmla="*/ 0 w 213252"/>
                    <a:gd name="T13" fmla="*/ 0 h 116681"/>
                    <a:gd name="T14" fmla="*/ 0 w 213252"/>
                    <a:gd name="T15" fmla="*/ 0 h 116681"/>
                    <a:gd name="T16" fmla="*/ 0 w 213252"/>
                    <a:gd name="T17" fmla="*/ 0 h 116681"/>
                    <a:gd name="T18" fmla="*/ 0 w 213252"/>
                    <a:gd name="T19" fmla="*/ 0 h 116681"/>
                    <a:gd name="T20" fmla="*/ 0 w 213252"/>
                    <a:gd name="T21" fmla="*/ 0 h 116681"/>
                    <a:gd name="T22" fmla="*/ 0 w 213252"/>
                    <a:gd name="T23" fmla="*/ 0 h 116681"/>
                    <a:gd name="T24" fmla="*/ 0 w 213252"/>
                    <a:gd name="T25" fmla="*/ 0 h 116681"/>
                    <a:gd name="T26" fmla="*/ 0 w 213252"/>
                    <a:gd name="T27" fmla="*/ 0 h 116681"/>
                    <a:gd name="T28" fmla="*/ 0 w 213252"/>
                    <a:gd name="T29" fmla="*/ 0 h 116681"/>
                    <a:gd name="T30" fmla="*/ 0 w 213252"/>
                    <a:gd name="T31" fmla="*/ 0 h 116681"/>
                    <a:gd name="T32" fmla="*/ 0 w 213252"/>
                    <a:gd name="T33" fmla="*/ 0 h 116681"/>
                    <a:gd name="T34" fmla="*/ 0 w 213252"/>
                    <a:gd name="T35" fmla="*/ 0 h 116681"/>
                    <a:gd name="T36" fmla="*/ 0 w 213252"/>
                    <a:gd name="T37" fmla="*/ 0 h 11668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13252"/>
                    <a:gd name="T58" fmla="*/ 0 h 116681"/>
                    <a:gd name="T59" fmla="*/ 213252 w 213252"/>
                    <a:gd name="T60" fmla="*/ 116681 h 116681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13252" h="116681">
                      <a:moveTo>
                        <a:pt x="0" y="80962"/>
                      </a:moveTo>
                      <a:lnTo>
                        <a:pt x="0" y="59531"/>
                      </a:lnTo>
                      <a:cubicBezTo>
                        <a:pt x="29235" y="40041"/>
                        <a:pt x="28575" y="51929"/>
                        <a:pt x="28575" y="38100"/>
                      </a:cubicBezTo>
                      <a:lnTo>
                        <a:pt x="45244" y="38100"/>
                      </a:lnTo>
                      <a:lnTo>
                        <a:pt x="78581" y="0"/>
                      </a:lnTo>
                      <a:lnTo>
                        <a:pt x="145256" y="0"/>
                      </a:lnTo>
                      <a:lnTo>
                        <a:pt x="147638" y="14287"/>
                      </a:lnTo>
                      <a:lnTo>
                        <a:pt x="202406" y="14287"/>
                      </a:lnTo>
                      <a:cubicBezTo>
                        <a:pt x="213252" y="30556"/>
                        <a:pt x="211931" y="22851"/>
                        <a:pt x="211931" y="35719"/>
                      </a:cubicBezTo>
                      <a:lnTo>
                        <a:pt x="190500" y="57150"/>
                      </a:lnTo>
                      <a:lnTo>
                        <a:pt x="190500" y="78581"/>
                      </a:lnTo>
                      <a:cubicBezTo>
                        <a:pt x="184944" y="79375"/>
                        <a:pt x="179207" y="79349"/>
                        <a:pt x="173831" y="80962"/>
                      </a:cubicBezTo>
                      <a:cubicBezTo>
                        <a:pt x="156487" y="86165"/>
                        <a:pt x="172197" y="85725"/>
                        <a:pt x="164306" y="85725"/>
                      </a:cubicBezTo>
                      <a:cubicBezTo>
                        <a:pt x="158794" y="93075"/>
                        <a:pt x="156434" y="94131"/>
                        <a:pt x="154781" y="102394"/>
                      </a:cubicBezTo>
                      <a:cubicBezTo>
                        <a:pt x="154470" y="103950"/>
                        <a:pt x="154781" y="105569"/>
                        <a:pt x="154781" y="107156"/>
                      </a:cubicBezTo>
                      <a:cubicBezTo>
                        <a:pt x="150812" y="109537"/>
                        <a:pt x="147015" y="112230"/>
                        <a:pt x="142875" y="114300"/>
                      </a:cubicBezTo>
                      <a:cubicBezTo>
                        <a:pt x="140630" y="115423"/>
                        <a:pt x="135731" y="116681"/>
                        <a:pt x="135731" y="116681"/>
                      </a:cubicBezTo>
                      <a:cubicBezTo>
                        <a:pt x="96900" y="108914"/>
                        <a:pt x="112155" y="109537"/>
                        <a:pt x="90488" y="109537"/>
                      </a:cubicBezTo>
                      <a:lnTo>
                        <a:pt x="0" y="8096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70" name="Freeform 119"/>
                <p:cNvSpPr>
                  <a:spLocks noChangeArrowheads="1"/>
                </p:cNvSpPr>
                <p:nvPr/>
              </p:nvSpPr>
              <p:spPr bwMode="gray">
                <a:xfrm>
                  <a:off x="2901" y="1960"/>
                  <a:ext cx="46" cy="49"/>
                </a:xfrm>
                <a:custGeom>
                  <a:avLst/>
                  <a:gdLst>
                    <a:gd name="T0" fmla="*/ 0 w 207168"/>
                    <a:gd name="T1" fmla="*/ 0 h 221456"/>
                    <a:gd name="T2" fmla="*/ 0 w 207168"/>
                    <a:gd name="T3" fmla="*/ 0 h 221456"/>
                    <a:gd name="T4" fmla="*/ 0 w 207168"/>
                    <a:gd name="T5" fmla="*/ 0 h 221456"/>
                    <a:gd name="T6" fmla="*/ 0 w 207168"/>
                    <a:gd name="T7" fmla="*/ 0 h 221456"/>
                    <a:gd name="T8" fmla="*/ 0 w 207168"/>
                    <a:gd name="T9" fmla="*/ 0 h 221456"/>
                    <a:gd name="T10" fmla="*/ 0 w 207168"/>
                    <a:gd name="T11" fmla="*/ 0 h 221456"/>
                    <a:gd name="T12" fmla="*/ 0 w 207168"/>
                    <a:gd name="T13" fmla="*/ 0 h 221456"/>
                    <a:gd name="T14" fmla="*/ 0 w 207168"/>
                    <a:gd name="T15" fmla="*/ 0 h 221456"/>
                    <a:gd name="T16" fmla="*/ 0 w 207168"/>
                    <a:gd name="T17" fmla="*/ 0 h 221456"/>
                    <a:gd name="T18" fmla="*/ 0 w 207168"/>
                    <a:gd name="T19" fmla="*/ 0 h 221456"/>
                    <a:gd name="T20" fmla="*/ 0 w 207168"/>
                    <a:gd name="T21" fmla="*/ 0 h 221456"/>
                    <a:gd name="T22" fmla="*/ 0 w 207168"/>
                    <a:gd name="T23" fmla="*/ 0 h 221456"/>
                    <a:gd name="T24" fmla="*/ 0 w 207168"/>
                    <a:gd name="T25" fmla="*/ 0 h 221456"/>
                    <a:gd name="T26" fmla="*/ 0 w 207168"/>
                    <a:gd name="T27" fmla="*/ 0 h 221456"/>
                    <a:gd name="T28" fmla="*/ 0 w 207168"/>
                    <a:gd name="T29" fmla="*/ 0 h 221456"/>
                    <a:gd name="T30" fmla="*/ 0 w 207168"/>
                    <a:gd name="T31" fmla="*/ 0 h 221456"/>
                    <a:gd name="T32" fmla="*/ 0 w 207168"/>
                    <a:gd name="T33" fmla="*/ 0 h 221456"/>
                    <a:gd name="T34" fmla="*/ 0 w 207168"/>
                    <a:gd name="T35" fmla="*/ 0 h 22145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07168"/>
                    <a:gd name="T55" fmla="*/ 0 h 221456"/>
                    <a:gd name="T56" fmla="*/ 207168 w 207168"/>
                    <a:gd name="T57" fmla="*/ 221456 h 22145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07168" h="221456">
                      <a:moveTo>
                        <a:pt x="0" y="154781"/>
                      </a:moveTo>
                      <a:cubicBezTo>
                        <a:pt x="33961" y="181465"/>
                        <a:pt x="33337" y="166843"/>
                        <a:pt x="33337" y="183356"/>
                      </a:cubicBezTo>
                      <a:lnTo>
                        <a:pt x="33337" y="207169"/>
                      </a:lnTo>
                      <a:lnTo>
                        <a:pt x="52387" y="216694"/>
                      </a:lnTo>
                      <a:lnTo>
                        <a:pt x="80962" y="221456"/>
                      </a:lnTo>
                      <a:lnTo>
                        <a:pt x="76200" y="178594"/>
                      </a:lnTo>
                      <a:cubicBezTo>
                        <a:pt x="133217" y="198426"/>
                        <a:pt x="130968" y="216973"/>
                        <a:pt x="130968" y="190500"/>
                      </a:cubicBezTo>
                      <a:lnTo>
                        <a:pt x="130968" y="142875"/>
                      </a:lnTo>
                      <a:lnTo>
                        <a:pt x="207168" y="100013"/>
                      </a:lnTo>
                      <a:lnTo>
                        <a:pt x="202406" y="19050"/>
                      </a:lnTo>
                      <a:lnTo>
                        <a:pt x="171450" y="0"/>
                      </a:lnTo>
                      <a:cubicBezTo>
                        <a:pt x="153736" y="20245"/>
                        <a:pt x="154781" y="10612"/>
                        <a:pt x="154781" y="23813"/>
                      </a:cubicBezTo>
                      <a:lnTo>
                        <a:pt x="159543" y="40481"/>
                      </a:lnTo>
                      <a:lnTo>
                        <a:pt x="47625" y="76200"/>
                      </a:lnTo>
                      <a:lnTo>
                        <a:pt x="57150" y="90488"/>
                      </a:lnTo>
                      <a:lnTo>
                        <a:pt x="38100" y="114300"/>
                      </a:lnTo>
                      <a:cubicBezTo>
                        <a:pt x="34925" y="121841"/>
                        <a:pt x="23018" y="121841"/>
                        <a:pt x="16668" y="128588"/>
                      </a:cubicBezTo>
                      <a:cubicBezTo>
                        <a:pt x="10318" y="135335"/>
                        <a:pt x="794" y="146844"/>
                        <a:pt x="0" y="154781"/>
                      </a:cubicBez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71" name="Freeform 120"/>
                <p:cNvSpPr>
                  <a:spLocks noChangeArrowheads="1"/>
                </p:cNvSpPr>
                <p:nvPr/>
              </p:nvSpPr>
              <p:spPr bwMode="gray">
                <a:xfrm>
                  <a:off x="2892" y="1936"/>
                  <a:ext cx="57" cy="41"/>
                </a:xfrm>
                <a:custGeom>
                  <a:avLst/>
                  <a:gdLst>
                    <a:gd name="T0" fmla="*/ 0 w 259556"/>
                    <a:gd name="T1" fmla="*/ 0 h 188119"/>
                    <a:gd name="T2" fmla="*/ 0 w 259556"/>
                    <a:gd name="T3" fmla="*/ 0 h 188119"/>
                    <a:gd name="T4" fmla="*/ 0 w 259556"/>
                    <a:gd name="T5" fmla="*/ 0 h 188119"/>
                    <a:gd name="T6" fmla="*/ 0 w 259556"/>
                    <a:gd name="T7" fmla="*/ 0 h 188119"/>
                    <a:gd name="T8" fmla="*/ 0 w 259556"/>
                    <a:gd name="T9" fmla="*/ 0 h 188119"/>
                    <a:gd name="T10" fmla="*/ 0 w 259556"/>
                    <a:gd name="T11" fmla="*/ 0 h 188119"/>
                    <a:gd name="T12" fmla="*/ 0 w 259556"/>
                    <a:gd name="T13" fmla="*/ 0 h 188119"/>
                    <a:gd name="T14" fmla="*/ 0 w 259556"/>
                    <a:gd name="T15" fmla="*/ 0 h 188119"/>
                    <a:gd name="T16" fmla="*/ 0 w 259556"/>
                    <a:gd name="T17" fmla="*/ 0 h 188119"/>
                    <a:gd name="T18" fmla="*/ 0 w 259556"/>
                    <a:gd name="T19" fmla="*/ 0 h 188119"/>
                    <a:gd name="T20" fmla="*/ 0 w 259556"/>
                    <a:gd name="T21" fmla="*/ 0 h 188119"/>
                    <a:gd name="T22" fmla="*/ 0 w 259556"/>
                    <a:gd name="T23" fmla="*/ 0 h 188119"/>
                    <a:gd name="T24" fmla="*/ 0 w 259556"/>
                    <a:gd name="T25" fmla="*/ 0 h 188119"/>
                    <a:gd name="T26" fmla="*/ 0 w 259556"/>
                    <a:gd name="T27" fmla="*/ 0 h 188119"/>
                    <a:gd name="T28" fmla="*/ 0 w 259556"/>
                    <a:gd name="T29" fmla="*/ 0 h 188119"/>
                    <a:gd name="T30" fmla="*/ 0 w 259556"/>
                    <a:gd name="T31" fmla="*/ 0 h 188119"/>
                    <a:gd name="T32" fmla="*/ 0 w 259556"/>
                    <a:gd name="T33" fmla="*/ 0 h 188119"/>
                    <a:gd name="T34" fmla="*/ 0 w 259556"/>
                    <a:gd name="T35" fmla="*/ 0 h 188119"/>
                    <a:gd name="T36" fmla="*/ 0 w 259556"/>
                    <a:gd name="T37" fmla="*/ 0 h 18811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59556"/>
                    <a:gd name="T58" fmla="*/ 0 h 188119"/>
                    <a:gd name="T59" fmla="*/ 259556 w 259556"/>
                    <a:gd name="T60" fmla="*/ 188119 h 188119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59556" h="188119">
                      <a:moveTo>
                        <a:pt x="0" y="176212"/>
                      </a:moveTo>
                      <a:cubicBezTo>
                        <a:pt x="48418" y="173791"/>
                        <a:pt x="63520" y="173831"/>
                        <a:pt x="45244" y="173831"/>
                      </a:cubicBezTo>
                      <a:lnTo>
                        <a:pt x="52388" y="188119"/>
                      </a:lnTo>
                      <a:lnTo>
                        <a:pt x="85725" y="188119"/>
                      </a:lnTo>
                      <a:lnTo>
                        <a:pt x="202406" y="145256"/>
                      </a:lnTo>
                      <a:lnTo>
                        <a:pt x="195263" y="126206"/>
                      </a:lnTo>
                      <a:lnTo>
                        <a:pt x="214313" y="104775"/>
                      </a:lnTo>
                      <a:lnTo>
                        <a:pt x="245269" y="121444"/>
                      </a:lnTo>
                      <a:lnTo>
                        <a:pt x="245269" y="76200"/>
                      </a:lnTo>
                      <a:lnTo>
                        <a:pt x="259556" y="14287"/>
                      </a:lnTo>
                      <a:lnTo>
                        <a:pt x="202406" y="0"/>
                      </a:lnTo>
                      <a:lnTo>
                        <a:pt x="119063" y="47625"/>
                      </a:lnTo>
                      <a:lnTo>
                        <a:pt x="140494" y="100012"/>
                      </a:lnTo>
                      <a:lnTo>
                        <a:pt x="128588" y="104775"/>
                      </a:lnTo>
                      <a:lnTo>
                        <a:pt x="97631" y="102394"/>
                      </a:lnTo>
                      <a:lnTo>
                        <a:pt x="78581" y="61912"/>
                      </a:lnTo>
                      <a:lnTo>
                        <a:pt x="47625" y="97631"/>
                      </a:lnTo>
                      <a:lnTo>
                        <a:pt x="45244" y="126206"/>
                      </a:lnTo>
                      <a:lnTo>
                        <a:pt x="0" y="17621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72" name="Freeform 121"/>
                <p:cNvSpPr>
                  <a:spLocks noChangeArrowheads="1"/>
                </p:cNvSpPr>
                <p:nvPr/>
              </p:nvSpPr>
              <p:spPr bwMode="gray">
                <a:xfrm>
                  <a:off x="2927" y="1917"/>
                  <a:ext cx="28" cy="24"/>
                </a:xfrm>
                <a:custGeom>
                  <a:avLst/>
                  <a:gdLst>
                    <a:gd name="T0" fmla="*/ 0 w 126430"/>
                    <a:gd name="T1" fmla="*/ 0 h 104775"/>
                    <a:gd name="T2" fmla="*/ 0 w 126430"/>
                    <a:gd name="T3" fmla="*/ 0 h 104775"/>
                    <a:gd name="T4" fmla="*/ 0 w 126430"/>
                    <a:gd name="T5" fmla="*/ 0 h 104775"/>
                    <a:gd name="T6" fmla="*/ 0 w 126430"/>
                    <a:gd name="T7" fmla="*/ 0 h 104775"/>
                    <a:gd name="T8" fmla="*/ 0 w 126430"/>
                    <a:gd name="T9" fmla="*/ 0 h 104775"/>
                    <a:gd name="T10" fmla="*/ 0 w 126430"/>
                    <a:gd name="T11" fmla="*/ 0 h 104775"/>
                    <a:gd name="T12" fmla="*/ 0 w 126430"/>
                    <a:gd name="T13" fmla="*/ 0 h 104775"/>
                    <a:gd name="T14" fmla="*/ 0 w 126430"/>
                    <a:gd name="T15" fmla="*/ 0 h 104775"/>
                    <a:gd name="T16" fmla="*/ 0 w 126430"/>
                    <a:gd name="T17" fmla="*/ 0 h 104775"/>
                    <a:gd name="T18" fmla="*/ 0 w 126430"/>
                    <a:gd name="T19" fmla="*/ 0 h 104775"/>
                    <a:gd name="T20" fmla="*/ 0 w 126430"/>
                    <a:gd name="T21" fmla="*/ 0 h 104775"/>
                    <a:gd name="T22" fmla="*/ 0 w 126430"/>
                    <a:gd name="T23" fmla="*/ 0 h 104775"/>
                    <a:gd name="T24" fmla="*/ 0 w 126430"/>
                    <a:gd name="T25" fmla="*/ 0 h 10477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26430"/>
                    <a:gd name="T40" fmla="*/ 0 h 104775"/>
                    <a:gd name="T41" fmla="*/ 126430 w 126430"/>
                    <a:gd name="T42" fmla="*/ 104775 h 10477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26430" h="104775">
                      <a:moveTo>
                        <a:pt x="69280" y="90488"/>
                      </a:moveTo>
                      <a:cubicBezTo>
                        <a:pt x="42320" y="83135"/>
                        <a:pt x="34036" y="83344"/>
                        <a:pt x="45467" y="83344"/>
                      </a:cubicBezTo>
                      <a:lnTo>
                        <a:pt x="7367" y="104775"/>
                      </a:lnTo>
                      <a:cubicBezTo>
                        <a:pt x="4825" y="76814"/>
                        <a:pt x="8907" y="86423"/>
                        <a:pt x="2605" y="73819"/>
                      </a:cubicBezTo>
                      <a:cubicBezTo>
                        <a:pt x="0" y="55579"/>
                        <a:pt x="224" y="62763"/>
                        <a:pt x="224" y="52388"/>
                      </a:cubicBezTo>
                      <a:cubicBezTo>
                        <a:pt x="3399" y="47625"/>
                        <a:pt x="5980" y="42408"/>
                        <a:pt x="9749" y="38100"/>
                      </a:cubicBezTo>
                      <a:cubicBezTo>
                        <a:pt x="11633" y="35946"/>
                        <a:pt x="16892" y="33338"/>
                        <a:pt x="16892" y="33338"/>
                      </a:cubicBezTo>
                      <a:lnTo>
                        <a:pt x="21655" y="16669"/>
                      </a:lnTo>
                      <a:lnTo>
                        <a:pt x="47849" y="0"/>
                      </a:lnTo>
                      <a:lnTo>
                        <a:pt x="126430" y="28575"/>
                      </a:lnTo>
                      <a:cubicBezTo>
                        <a:pt x="114059" y="55791"/>
                        <a:pt x="121307" y="61549"/>
                        <a:pt x="112142" y="52388"/>
                      </a:cubicBezTo>
                      <a:lnTo>
                        <a:pt x="74042" y="38100"/>
                      </a:lnTo>
                      <a:lnTo>
                        <a:pt x="69280" y="9048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73" name="Freeform 122"/>
                <p:cNvSpPr>
                  <a:spLocks noChangeArrowheads="1"/>
                </p:cNvSpPr>
                <p:nvPr/>
              </p:nvSpPr>
              <p:spPr bwMode="gray">
                <a:xfrm>
                  <a:off x="2735" y="2214"/>
                  <a:ext cx="22" cy="30"/>
                </a:xfrm>
                <a:custGeom>
                  <a:avLst/>
                  <a:gdLst>
                    <a:gd name="T0" fmla="*/ 0 w 100013"/>
                    <a:gd name="T1" fmla="*/ 0 h 138113"/>
                    <a:gd name="T2" fmla="*/ 0 w 100013"/>
                    <a:gd name="T3" fmla="*/ 0 h 138113"/>
                    <a:gd name="T4" fmla="*/ 0 w 100013"/>
                    <a:gd name="T5" fmla="*/ 0 h 138113"/>
                    <a:gd name="T6" fmla="*/ 0 w 100013"/>
                    <a:gd name="T7" fmla="*/ 0 h 138113"/>
                    <a:gd name="T8" fmla="*/ 0 w 100013"/>
                    <a:gd name="T9" fmla="*/ 0 h 138113"/>
                    <a:gd name="T10" fmla="*/ 0 w 100013"/>
                    <a:gd name="T11" fmla="*/ 0 h 138113"/>
                    <a:gd name="T12" fmla="*/ 0 w 100013"/>
                    <a:gd name="T13" fmla="*/ 0 h 138113"/>
                    <a:gd name="T14" fmla="*/ 0 w 100013"/>
                    <a:gd name="T15" fmla="*/ 0 h 13811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0013"/>
                    <a:gd name="T25" fmla="*/ 0 h 138113"/>
                    <a:gd name="T26" fmla="*/ 100013 w 100013"/>
                    <a:gd name="T27" fmla="*/ 138113 h 13811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0013" h="138113">
                      <a:moveTo>
                        <a:pt x="0" y="73819"/>
                      </a:moveTo>
                      <a:lnTo>
                        <a:pt x="42863" y="40481"/>
                      </a:lnTo>
                      <a:lnTo>
                        <a:pt x="50006" y="2381"/>
                      </a:lnTo>
                      <a:lnTo>
                        <a:pt x="69056" y="0"/>
                      </a:lnTo>
                      <a:lnTo>
                        <a:pt x="100013" y="45244"/>
                      </a:lnTo>
                      <a:lnTo>
                        <a:pt x="88106" y="61913"/>
                      </a:lnTo>
                      <a:lnTo>
                        <a:pt x="64294" y="138113"/>
                      </a:lnTo>
                      <a:lnTo>
                        <a:pt x="0" y="73819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74" name="Freeform 241"/>
                <p:cNvSpPr>
                  <a:spLocks/>
                </p:cNvSpPr>
                <p:nvPr/>
              </p:nvSpPr>
              <p:spPr bwMode="gray">
                <a:xfrm>
                  <a:off x="2944" y="2164"/>
                  <a:ext cx="121" cy="90"/>
                </a:xfrm>
                <a:custGeom>
                  <a:avLst/>
                  <a:gdLst>
                    <a:gd name="T0" fmla="*/ 34 w 110"/>
                    <a:gd name="T1" fmla="*/ 74 h 90"/>
                    <a:gd name="T2" fmla="*/ 36 w 110"/>
                    <a:gd name="T3" fmla="*/ 60 h 90"/>
                    <a:gd name="T4" fmla="*/ 39 w 110"/>
                    <a:gd name="T5" fmla="*/ 58 h 90"/>
                    <a:gd name="T6" fmla="*/ 39 w 110"/>
                    <a:gd name="T7" fmla="*/ 54 h 90"/>
                    <a:gd name="T8" fmla="*/ 36 w 110"/>
                    <a:gd name="T9" fmla="*/ 50 h 90"/>
                    <a:gd name="T10" fmla="*/ 32 w 110"/>
                    <a:gd name="T11" fmla="*/ 44 h 90"/>
                    <a:gd name="T12" fmla="*/ 26 w 110"/>
                    <a:gd name="T13" fmla="*/ 36 h 90"/>
                    <a:gd name="T14" fmla="*/ 22 w 110"/>
                    <a:gd name="T15" fmla="*/ 24 h 90"/>
                    <a:gd name="T16" fmla="*/ 16 w 110"/>
                    <a:gd name="T17" fmla="*/ 22 h 90"/>
                    <a:gd name="T18" fmla="*/ 4 w 110"/>
                    <a:gd name="T19" fmla="*/ 12 h 90"/>
                    <a:gd name="T20" fmla="*/ 4 w 110"/>
                    <a:gd name="T21" fmla="*/ 6 h 90"/>
                    <a:gd name="T22" fmla="*/ 0 w 110"/>
                    <a:gd name="T23" fmla="*/ 0 h 90"/>
                    <a:gd name="T24" fmla="*/ 2 w 110"/>
                    <a:gd name="T25" fmla="*/ 0 h 90"/>
                    <a:gd name="T26" fmla="*/ 12 w 110"/>
                    <a:gd name="T27" fmla="*/ 0 h 90"/>
                    <a:gd name="T28" fmla="*/ 22 w 110"/>
                    <a:gd name="T29" fmla="*/ 4 h 90"/>
                    <a:gd name="T30" fmla="*/ 29 w 110"/>
                    <a:gd name="T31" fmla="*/ 10 h 90"/>
                    <a:gd name="T32" fmla="*/ 39 w 110"/>
                    <a:gd name="T33" fmla="*/ 16 h 90"/>
                    <a:gd name="T34" fmla="*/ 53 w 110"/>
                    <a:gd name="T35" fmla="*/ 18 h 90"/>
                    <a:gd name="T36" fmla="*/ 70 w 110"/>
                    <a:gd name="T37" fmla="*/ 12 h 90"/>
                    <a:gd name="T38" fmla="*/ 101 w 110"/>
                    <a:gd name="T39" fmla="*/ 18 h 90"/>
                    <a:gd name="T40" fmla="*/ 121 w 110"/>
                    <a:gd name="T41" fmla="*/ 24 h 90"/>
                    <a:gd name="T42" fmla="*/ 125 w 110"/>
                    <a:gd name="T43" fmla="*/ 26 h 90"/>
                    <a:gd name="T44" fmla="*/ 133 w 110"/>
                    <a:gd name="T45" fmla="*/ 30 h 90"/>
                    <a:gd name="T46" fmla="*/ 133 w 110"/>
                    <a:gd name="T47" fmla="*/ 34 h 90"/>
                    <a:gd name="T48" fmla="*/ 131 w 110"/>
                    <a:gd name="T49" fmla="*/ 42 h 90"/>
                    <a:gd name="T50" fmla="*/ 129 w 110"/>
                    <a:gd name="T51" fmla="*/ 46 h 90"/>
                    <a:gd name="T52" fmla="*/ 125 w 110"/>
                    <a:gd name="T53" fmla="*/ 52 h 90"/>
                    <a:gd name="T54" fmla="*/ 121 w 110"/>
                    <a:gd name="T55" fmla="*/ 56 h 90"/>
                    <a:gd name="T56" fmla="*/ 119 w 110"/>
                    <a:gd name="T57" fmla="*/ 58 h 90"/>
                    <a:gd name="T58" fmla="*/ 113 w 110"/>
                    <a:gd name="T59" fmla="*/ 66 h 90"/>
                    <a:gd name="T60" fmla="*/ 113 w 110"/>
                    <a:gd name="T61" fmla="*/ 68 h 90"/>
                    <a:gd name="T62" fmla="*/ 109 w 110"/>
                    <a:gd name="T63" fmla="*/ 70 h 90"/>
                    <a:gd name="T64" fmla="*/ 99 w 110"/>
                    <a:gd name="T65" fmla="*/ 72 h 90"/>
                    <a:gd name="T66" fmla="*/ 89 w 110"/>
                    <a:gd name="T67" fmla="*/ 82 h 90"/>
                    <a:gd name="T68" fmla="*/ 85 w 110"/>
                    <a:gd name="T69" fmla="*/ 88 h 90"/>
                    <a:gd name="T70" fmla="*/ 75 w 110"/>
                    <a:gd name="T71" fmla="*/ 88 h 90"/>
                    <a:gd name="T72" fmla="*/ 68 w 110"/>
                    <a:gd name="T73" fmla="*/ 88 h 90"/>
                    <a:gd name="T74" fmla="*/ 44 w 110"/>
                    <a:gd name="T75" fmla="*/ 90 h 9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10"/>
                    <a:gd name="T115" fmla="*/ 0 h 90"/>
                    <a:gd name="T116" fmla="*/ 110 w 110"/>
                    <a:gd name="T117" fmla="*/ 90 h 90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10" h="90">
                      <a:moveTo>
                        <a:pt x="36" y="90"/>
                      </a:moveTo>
                      <a:lnTo>
                        <a:pt x="28" y="74"/>
                      </a:lnTo>
                      <a:lnTo>
                        <a:pt x="24" y="66"/>
                      </a:lnTo>
                      <a:lnTo>
                        <a:pt x="30" y="60"/>
                      </a:lnTo>
                      <a:lnTo>
                        <a:pt x="32" y="58"/>
                      </a:lnTo>
                      <a:lnTo>
                        <a:pt x="32" y="56"/>
                      </a:lnTo>
                      <a:lnTo>
                        <a:pt x="32" y="54"/>
                      </a:lnTo>
                      <a:lnTo>
                        <a:pt x="30" y="50"/>
                      </a:lnTo>
                      <a:lnTo>
                        <a:pt x="28" y="48"/>
                      </a:lnTo>
                      <a:lnTo>
                        <a:pt x="26" y="44"/>
                      </a:lnTo>
                      <a:lnTo>
                        <a:pt x="24" y="40"/>
                      </a:lnTo>
                      <a:lnTo>
                        <a:pt x="22" y="36"/>
                      </a:lnTo>
                      <a:lnTo>
                        <a:pt x="22" y="30"/>
                      </a:lnTo>
                      <a:lnTo>
                        <a:pt x="18" y="24"/>
                      </a:lnTo>
                      <a:lnTo>
                        <a:pt x="18" y="20"/>
                      </a:lnTo>
                      <a:lnTo>
                        <a:pt x="14" y="22"/>
                      </a:lnTo>
                      <a:lnTo>
                        <a:pt x="4" y="14"/>
                      </a:lnTo>
                      <a:lnTo>
                        <a:pt x="4" y="12"/>
                      </a:lnTo>
                      <a:lnTo>
                        <a:pt x="4" y="10"/>
                      </a:lnTo>
                      <a:lnTo>
                        <a:pt x="4" y="6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8" y="2"/>
                      </a:lnTo>
                      <a:lnTo>
                        <a:pt x="18" y="4"/>
                      </a:lnTo>
                      <a:lnTo>
                        <a:pt x="20" y="6"/>
                      </a:lnTo>
                      <a:lnTo>
                        <a:pt x="24" y="10"/>
                      </a:lnTo>
                      <a:lnTo>
                        <a:pt x="28" y="12"/>
                      </a:lnTo>
                      <a:lnTo>
                        <a:pt x="32" y="16"/>
                      </a:lnTo>
                      <a:lnTo>
                        <a:pt x="38" y="18"/>
                      </a:lnTo>
                      <a:lnTo>
                        <a:pt x="44" y="18"/>
                      </a:lnTo>
                      <a:lnTo>
                        <a:pt x="48" y="16"/>
                      </a:lnTo>
                      <a:lnTo>
                        <a:pt x="58" y="12"/>
                      </a:lnTo>
                      <a:lnTo>
                        <a:pt x="70" y="12"/>
                      </a:lnTo>
                      <a:lnTo>
                        <a:pt x="84" y="18"/>
                      </a:lnTo>
                      <a:lnTo>
                        <a:pt x="98" y="22"/>
                      </a:lnTo>
                      <a:lnTo>
                        <a:pt x="100" y="24"/>
                      </a:lnTo>
                      <a:lnTo>
                        <a:pt x="102" y="24"/>
                      </a:lnTo>
                      <a:lnTo>
                        <a:pt x="104" y="26"/>
                      </a:lnTo>
                      <a:lnTo>
                        <a:pt x="108" y="28"/>
                      </a:lnTo>
                      <a:lnTo>
                        <a:pt x="110" y="30"/>
                      </a:lnTo>
                      <a:lnTo>
                        <a:pt x="110" y="32"/>
                      </a:lnTo>
                      <a:lnTo>
                        <a:pt x="110" y="34"/>
                      </a:lnTo>
                      <a:lnTo>
                        <a:pt x="108" y="36"/>
                      </a:lnTo>
                      <a:lnTo>
                        <a:pt x="108" y="42"/>
                      </a:lnTo>
                      <a:lnTo>
                        <a:pt x="106" y="46"/>
                      </a:lnTo>
                      <a:lnTo>
                        <a:pt x="104" y="48"/>
                      </a:lnTo>
                      <a:lnTo>
                        <a:pt x="104" y="52"/>
                      </a:lnTo>
                      <a:lnTo>
                        <a:pt x="102" y="54"/>
                      </a:lnTo>
                      <a:lnTo>
                        <a:pt x="100" y="56"/>
                      </a:lnTo>
                      <a:lnTo>
                        <a:pt x="98" y="56"/>
                      </a:lnTo>
                      <a:lnTo>
                        <a:pt x="98" y="58"/>
                      </a:lnTo>
                      <a:lnTo>
                        <a:pt x="96" y="62"/>
                      </a:lnTo>
                      <a:lnTo>
                        <a:pt x="94" y="66"/>
                      </a:lnTo>
                      <a:lnTo>
                        <a:pt x="96" y="68"/>
                      </a:lnTo>
                      <a:lnTo>
                        <a:pt x="94" y="68"/>
                      </a:lnTo>
                      <a:lnTo>
                        <a:pt x="92" y="68"/>
                      </a:lnTo>
                      <a:lnTo>
                        <a:pt x="90" y="70"/>
                      </a:lnTo>
                      <a:lnTo>
                        <a:pt x="86" y="70"/>
                      </a:lnTo>
                      <a:lnTo>
                        <a:pt x="82" y="72"/>
                      </a:lnTo>
                      <a:lnTo>
                        <a:pt x="78" y="76"/>
                      </a:lnTo>
                      <a:lnTo>
                        <a:pt x="74" y="82"/>
                      </a:lnTo>
                      <a:lnTo>
                        <a:pt x="72" y="88"/>
                      </a:lnTo>
                      <a:lnTo>
                        <a:pt x="70" y="88"/>
                      </a:lnTo>
                      <a:lnTo>
                        <a:pt x="68" y="88"/>
                      </a:lnTo>
                      <a:lnTo>
                        <a:pt x="62" y="88"/>
                      </a:lnTo>
                      <a:lnTo>
                        <a:pt x="58" y="88"/>
                      </a:lnTo>
                      <a:lnTo>
                        <a:pt x="56" y="88"/>
                      </a:lnTo>
                      <a:lnTo>
                        <a:pt x="54" y="86"/>
                      </a:lnTo>
                      <a:lnTo>
                        <a:pt x="36" y="9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75" name="Freeform 245"/>
                <p:cNvSpPr>
                  <a:spLocks/>
                </p:cNvSpPr>
                <p:nvPr/>
              </p:nvSpPr>
              <p:spPr bwMode="gray">
                <a:xfrm>
                  <a:off x="2893" y="2110"/>
                  <a:ext cx="84" cy="58"/>
                </a:xfrm>
                <a:custGeom>
                  <a:avLst/>
                  <a:gdLst>
                    <a:gd name="T0" fmla="*/ 49 w 76"/>
                    <a:gd name="T1" fmla="*/ 18 h 58"/>
                    <a:gd name="T2" fmla="*/ 42 w 76"/>
                    <a:gd name="T3" fmla="*/ 20 h 58"/>
                    <a:gd name="T4" fmla="*/ 34 w 76"/>
                    <a:gd name="T5" fmla="*/ 22 h 58"/>
                    <a:gd name="T6" fmla="*/ 32 w 76"/>
                    <a:gd name="T7" fmla="*/ 22 h 58"/>
                    <a:gd name="T8" fmla="*/ 14 w 76"/>
                    <a:gd name="T9" fmla="*/ 22 h 58"/>
                    <a:gd name="T10" fmla="*/ 12 w 76"/>
                    <a:gd name="T11" fmla="*/ 20 h 58"/>
                    <a:gd name="T12" fmla="*/ 8 w 76"/>
                    <a:gd name="T13" fmla="*/ 16 h 58"/>
                    <a:gd name="T14" fmla="*/ 4 w 76"/>
                    <a:gd name="T15" fmla="*/ 18 h 58"/>
                    <a:gd name="T16" fmla="*/ 0 w 76"/>
                    <a:gd name="T17" fmla="*/ 24 h 58"/>
                    <a:gd name="T18" fmla="*/ 0 w 76"/>
                    <a:gd name="T19" fmla="*/ 32 h 58"/>
                    <a:gd name="T20" fmla="*/ 0 w 76"/>
                    <a:gd name="T21" fmla="*/ 34 h 58"/>
                    <a:gd name="T22" fmla="*/ 2 w 76"/>
                    <a:gd name="T23" fmla="*/ 42 h 58"/>
                    <a:gd name="T24" fmla="*/ 4 w 76"/>
                    <a:gd name="T25" fmla="*/ 52 h 58"/>
                    <a:gd name="T26" fmla="*/ 10 w 76"/>
                    <a:gd name="T27" fmla="*/ 58 h 58"/>
                    <a:gd name="T28" fmla="*/ 32 w 76"/>
                    <a:gd name="T29" fmla="*/ 58 h 58"/>
                    <a:gd name="T30" fmla="*/ 39 w 76"/>
                    <a:gd name="T31" fmla="*/ 56 h 58"/>
                    <a:gd name="T32" fmla="*/ 46 w 76"/>
                    <a:gd name="T33" fmla="*/ 54 h 58"/>
                    <a:gd name="T34" fmla="*/ 56 w 76"/>
                    <a:gd name="T35" fmla="*/ 52 h 58"/>
                    <a:gd name="T36" fmla="*/ 63 w 76"/>
                    <a:gd name="T37" fmla="*/ 54 h 58"/>
                    <a:gd name="T38" fmla="*/ 69 w 76"/>
                    <a:gd name="T39" fmla="*/ 54 h 58"/>
                    <a:gd name="T40" fmla="*/ 71 w 76"/>
                    <a:gd name="T41" fmla="*/ 52 h 58"/>
                    <a:gd name="T42" fmla="*/ 76 w 76"/>
                    <a:gd name="T43" fmla="*/ 48 h 58"/>
                    <a:gd name="T44" fmla="*/ 83 w 76"/>
                    <a:gd name="T45" fmla="*/ 42 h 58"/>
                    <a:gd name="T46" fmla="*/ 88 w 76"/>
                    <a:gd name="T47" fmla="*/ 30 h 58"/>
                    <a:gd name="T48" fmla="*/ 88 w 76"/>
                    <a:gd name="T49" fmla="*/ 24 h 58"/>
                    <a:gd name="T50" fmla="*/ 91 w 76"/>
                    <a:gd name="T51" fmla="*/ 16 h 58"/>
                    <a:gd name="T52" fmla="*/ 93 w 76"/>
                    <a:gd name="T53" fmla="*/ 10 h 58"/>
                    <a:gd name="T54" fmla="*/ 85 w 76"/>
                    <a:gd name="T55" fmla="*/ 0 h 58"/>
                    <a:gd name="T56" fmla="*/ 81 w 76"/>
                    <a:gd name="T57" fmla="*/ 2 h 58"/>
                    <a:gd name="T58" fmla="*/ 69 w 76"/>
                    <a:gd name="T59" fmla="*/ 2 h 58"/>
                    <a:gd name="T60" fmla="*/ 66 w 76"/>
                    <a:gd name="T61" fmla="*/ 4 h 58"/>
                    <a:gd name="T62" fmla="*/ 56 w 76"/>
                    <a:gd name="T63" fmla="*/ 8 h 58"/>
                    <a:gd name="T64" fmla="*/ 56 w 76"/>
                    <a:gd name="T65" fmla="*/ 12 h 58"/>
                    <a:gd name="T66" fmla="*/ 54 w 76"/>
                    <a:gd name="T67" fmla="*/ 16 h 58"/>
                    <a:gd name="T68" fmla="*/ 51 w 76"/>
                    <a:gd name="T69" fmla="*/ 18 h 5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76"/>
                    <a:gd name="T106" fmla="*/ 0 h 58"/>
                    <a:gd name="T107" fmla="*/ 76 w 76"/>
                    <a:gd name="T108" fmla="*/ 58 h 5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76" h="58">
                      <a:moveTo>
                        <a:pt x="42" y="18"/>
                      </a:moveTo>
                      <a:lnTo>
                        <a:pt x="40" y="18"/>
                      </a:lnTo>
                      <a:lnTo>
                        <a:pt x="36" y="18"/>
                      </a:lnTo>
                      <a:lnTo>
                        <a:pt x="34" y="20"/>
                      </a:lnTo>
                      <a:lnTo>
                        <a:pt x="30" y="22"/>
                      </a:lnTo>
                      <a:lnTo>
                        <a:pt x="28" y="22"/>
                      </a:lnTo>
                      <a:lnTo>
                        <a:pt x="26" y="22"/>
                      </a:lnTo>
                      <a:lnTo>
                        <a:pt x="20" y="24"/>
                      </a:lnTo>
                      <a:lnTo>
                        <a:pt x="12" y="22"/>
                      </a:lnTo>
                      <a:lnTo>
                        <a:pt x="10" y="20"/>
                      </a:lnTo>
                      <a:lnTo>
                        <a:pt x="8" y="18"/>
                      </a:lnTo>
                      <a:lnTo>
                        <a:pt x="6" y="16"/>
                      </a:lnTo>
                      <a:lnTo>
                        <a:pt x="6" y="18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0" y="24"/>
                      </a:lnTo>
                      <a:lnTo>
                        <a:pt x="0" y="28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0" y="38"/>
                      </a:lnTo>
                      <a:lnTo>
                        <a:pt x="2" y="42"/>
                      </a:lnTo>
                      <a:lnTo>
                        <a:pt x="4" y="48"/>
                      </a:lnTo>
                      <a:lnTo>
                        <a:pt x="4" y="52"/>
                      </a:lnTo>
                      <a:lnTo>
                        <a:pt x="6" y="56"/>
                      </a:lnTo>
                      <a:lnTo>
                        <a:pt x="8" y="58"/>
                      </a:lnTo>
                      <a:lnTo>
                        <a:pt x="24" y="58"/>
                      </a:lnTo>
                      <a:lnTo>
                        <a:pt x="26" y="58"/>
                      </a:lnTo>
                      <a:lnTo>
                        <a:pt x="28" y="58"/>
                      </a:lnTo>
                      <a:lnTo>
                        <a:pt x="32" y="56"/>
                      </a:lnTo>
                      <a:lnTo>
                        <a:pt x="36" y="54"/>
                      </a:lnTo>
                      <a:lnTo>
                        <a:pt x="38" y="54"/>
                      </a:lnTo>
                      <a:lnTo>
                        <a:pt x="46" y="52"/>
                      </a:lnTo>
                      <a:lnTo>
                        <a:pt x="48" y="54"/>
                      </a:lnTo>
                      <a:lnTo>
                        <a:pt x="52" y="54"/>
                      </a:lnTo>
                      <a:lnTo>
                        <a:pt x="54" y="54"/>
                      </a:lnTo>
                      <a:lnTo>
                        <a:pt x="56" y="54"/>
                      </a:lnTo>
                      <a:lnTo>
                        <a:pt x="56" y="52"/>
                      </a:lnTo>
                      <a:lnTo>
                        <a:pt x="58" y="52"/>
                      </a:lnTo>
                      <a:lnTo>
                        <a:pt x="60" y="52"/>
                      </a:lnTo>
                      <a:lnTo>
                        <a:pt x="62" y="48"/>
                      </a:lnTo>
                      <a:lnTo>
                        <a:pt x="66" y="46"/>
                      </a:lnTo>
                      <a:lnTo>
                        <a:pt x="68" y="42"/>
                      </a:lnTo>
                      <a:lnTo>
                        <a:pt x="70" y="36"/>
                      </a:lnTo>
                      <a:lnTo>
                        <a:pt x="72" y="30"/>
                      </a:lnTo>
                      <a:lnTo>
                        <a:pt x="72" y="28"/>
                      </a:lnTo>
                      <a:lnTo>
                        <a:pt x="72" y="24"/>
                      </a:lnTo>
                      <a:lnTo>
                        <a:pt x="72" y="20"/>
                      </a:lnTo>
                      <a:lnTo>
                        <a:pt x="74" y="16"/>
                      </a:lnTo>
                      <a:lnTo>
                        <a:pt x="74" y="12"/>
                      </a:lnTo>
                      <a:lnTo>
                        <a:pt x="76" y="10"/>
                      </a:lnTo>
                      <a:lnTo>
                        <a:pt x="70" y="0"/>
                      </a:lnTo>
                      <a:lnTo>
                        <a:pt x="68" y="2"/>
                      </a:lnTo>
                      <a:lnTo>
                        <a:pt x="66" y="2"/>
                      </a:lnTo>
                      <a:lnTo>
                        <a:pt x="62" y="2"/>
                      </a:lnTo>
                      <a:lnTo>
                        <a:pt x="56" y="2"/>
                      </a:lnTo>
                      <a:lnTo>
                        <a:pt x="54" y="4"/>
                      </a:lnTo>
                      <a:lnTo>
                        <a:pt x="52" y="4"/>
                      </a:lnTo>
                      <a:lnTo>
                        <a:pt x="46" y="8"/>
                      </a:lnTo>
                      <a:lnTo>
                        <a:pt x="46" y="10"/>
                      </a:lnTo>
                      <a:lnTo>
                        <a:pt x="46" y="12"/>
                      </a:lnTo>
                      <a:lnTo>
                        <a:pt x="46" y="14"/>
                      </a:lnTo>
                      <a:lnTo>
                        <a:pt x="44" y="16"/>
                      </a:lnTo>
                      <a:lnTo>
                        <a:pt x="44" y="18"/>
                      </a:lnTo>
                      <a:lnTo>
                        <a:pt x="42" y="18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76" name="Freeform 248"/>
                <p:cNvSpPr>
                  <a:spLocks/>
                </p:cNvSpPr>
                <p:nvPr/>
              </p:nvSpPr>
              <p:spPr bwMode="gray">
                <a:xfrm>
                  <a:off x="2955" y="2110"/>
                  <a:ext cx="112" cy="84"/>
                </a:xfrm>
                <a:custGeom>
                  <a:avLst/>
                  <a:gdLst>
                    <a:gd name="T0" fmla="*/ 20 w 102"/>
                    <a:gd name="T1" fmla="*/ 6 h 84"/>
                    <a:gd name="T2" fmla="*/ 26 w 102"/>
                    <a:gd name="T3" fmla="*/ 2 h 84"/>
                    <a:gd name="T4" fmla="*/ 38 w 102"/>
                    <a:gd name="T5" fmla="*/ 2 h 84"/>
                    <a:gd name="T6" fmla="*/ 48 w 102"/>
                    <a:gd name="T7" fmla="*/ 4 h 84"/>
                    <a:gd name="T8" fmla="*/ 52 w 102"/>
                    <a:gd name="T9" fmla="*/ 6 h 84"/>
                    <a:gd name="T10" fmla="*/ 60 w 102"/>
                    <a:gd name="T11" fmla="*/ 6 h 84"/>
                    <a:gd name="T12" fmla="*/ 68 w 102"/>
                    <a:gd name="T13" fmla="*/ 4 h 84"/>
                    <a:gd name="T14" fmla="*/ 72 w 102"/>
                    <a:gd name="T15" fmla="*/ 0 h 84"/>
                    <a:gd name="T16" fmla="*/ 81 w 102"/>
                    <a:gd name="T17" fmla="*/ 2 h 84"/>
                    <a:gd name="T18" fmla="*/ 91 w 102"/>
                    <a:gd name="T19" fmla="*/ 10 h 84"/>
                    <a:gd name="T20" fmla="*/ 92 w 102"/>
                    <a:gd name="T21" fmla="*/ 16 h 84"/>
                    <a:gd name="T22" fmla="*/ 96 w 102"/>
                    <a:gd name="T23" fmla="*/ 24 h 84"/>
                    <a:gd name="T24" fmla="*/ 98 w 102"/>
                    <a:gd name="T25" fmla="*/ 34 h 84"/>
                    <a:gd name="T26" fmla="*/ 96 w 102"/>
                    <a:gd name="T27" fmla="*/ 48 h 84"/>
                    <a:gd name="T28" fmla="*/ 96 w 102"/>
                    <a:gd name="T29" fmla="*/ 58 h 84"/>
                    <a:gd name="T30" fmla="*/ 100 w 102"/>
                    <a:gd name="T31" fmla="*/ 62 h 84"/>
                    <a:gd name="T32" fmla="*/ 100 w 102"/>
                    <a:gd name="T33" fmla="*/ 66 h 84"/>
                    <a:gd name="T34" fmla="*/ 100 w 102"/>
                    <a:gd name="T35" fmla="*/ 70 h 84"/>
                    <a:gd name="T36" fmla="*/ 100 w 102"/>
                    <a:gd name="T37" fmla="*/ 74 h 84"/>
                    <a:gd name="T38" fmla="*/ 100 w 102"/>
                    <a:gd name="T39" fmla="*/ 82 h 84"/>
                    <a:gd name="T40" fmla="*/ 98 w 102"/>
                    <a:gd name="T41" fmla="*/ 82 h 84"/>
                    <a:gd name="T42" fmla="*/ 92 w 102"/>
                    <a:gd name="T43" fmla="*/ 78 h 84"/>
                    <a:gd name="T44" fmla="*/ 84 w 102"/>
                    <a:gd name="T45" fmla="*/ 76 h 84"/>
                    <a:gd name="T46" fmla="*/ 74 w 102"/>
                    <a:gd name="T47" fmla="*/ 70 h 84"/>
                    <a:gd name="T48" fmla="*/ 68 w 102"/>
                    <a:gd name="T49" fmla="*/ 68 h 84"/>
                    <a:gd name="T50" fmla="*/ 60 w 102"/>
                    <a:gd name="T51" fmla="*/ 66 h 84"/>
                    <a:gd name="T52" fmla="*/ 48 w 102"/>
                    <a:gd name="T53" fmla="*/ 66 h 84"/>
                    <a:gd name="T54" fmla="*/ 34 w 102"/>
                    <a:gd name="T55" fmla="*/ 72 h 84"/>
                    <a:gd name="T56" fmla="*/ 30 w 102"/>
                    <a:gd name="T57" fmla="*/ 72 h 84"/>
                    <a:gd name="T58" fmla="*/ 22 w 102"/>
                    <a:gd name="T59" fmla="*/ 68 h 84"/>
                    <a:gd name="T60" fmla="*/ 8 w 102"/>
                    <a:gd name="T61" fmla="*/ 58 h 84"/>
                    <a:gd name="T62" fmla="*/ 0 w 102"/>
                    <a:gd name="T63" fmla="*/ 54 h 84"/>
                    <a:gd name="T64" fmla="*/ 4 w 102"/>
                    <a:gd name="T65" fmla="*/ 52 h 84"/>
                    <a:gd name="T66" fmla="*/ 10 w 102"/>
                    <a:gd name="T67" fmla="*/ 44 h 84"/>
                    <a:gd name="T68" fmla="*/ 16 w 102"/>
                    <a:gd name="T69" fmla="*/ 36 h 84"/>
                    <a:gd name="T70" fmla="*/ 16 w 102"/>
                    <a:gd name="T71" fmla="*/ 32 h 84"/>
                    <a:gd name="T72" fmla="*/ 18 w 102"/>
                    <a:gd name="T73" fmla="*/ 20 h 84"/>
                    <a:gd name="T74" fmla="*/ 18 w 102"/>
                    <a:gd name="T75" fmla="*/ 12 h 84"/>
                    <a:gd name="T76" fmla="*/ 20 w 102"/>
                    <a:gd name="T77" fmla="*/ 6 h 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02"/>
                    <a:gd name="T118" fmla="*/ 0 h 84"/>
                    <a:gd name="T119" fmla="*/ 102 w 102"/>
                    <a:gd name="T120" fmla="*/ 84 h 8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02" h="84">
                      <a:moveTo>
                        <a:pt x="20" y="6"/>
                      </a:moveTo>
                      <a:lnTo>
                        <a:pt x="20" y="6"/>
                      </a:lnTo>
                      <a:lnTo>
                        <a:pt x="22" y="4"/>
                      </a:lnTo>
                      <a:cubicBezTo>
                        <a:pt x="23" y="3"/>
                        <a:pt x="25" y="3"/>
                        <a:pt x="26" y="2"/>
                      </a:cubicBezTo>
                      <a:lnTo>
                        <a:pt x="32" y="2"/>
                      </a:lnTo>
                      <a:lnTo>
                        <a:pt x="38" y="2"/>
                      </a:lnTo>
                      <a:lnTo>
                        <a:pt x="42" y="2"/>
                      </a:lnTo>
                      <a:cubicBezTo>
                        <a:pt x="44" y="3"/>
                        <a:pt x="46" y="3"/>
                        <a:pt x="48" y="4"/>
                      </a:cubicBezTo>
                      <a:lnTo>
                        <a:pt x="50" y="4"/>
                      </a:lnTo>
                      <a:lnTo>
                        <a:pt x="52" y="6"/>
                      </a:lnTo>
                      <a:lnTo>
                        <a:pt x="56" y="6"/>
                      </a:lnTo>
                      <a:lnTo>
                        <a:pt x="60" y="6"/>
                      </a:lnTo>
                      <a:lnTo>
                        <a:pt x="66" y="6"/>
                      </a:lnTo>
                      <a:lnTo>
                        <a:pt x="68" y="4"/>
                      </a:lnTo>
                      <a:lnTo>
                        <a:pt x="70" y="4"/>
                      </a:lnTo>
                      <a:cubicBezTo>
                        <a:pt x="71" y="3"/>
                        <a:pt x="71" y="1"/>
                        <a:pt x="72" y="0"/>
                      </a:cubicBezTo>
                      <a:cubicBezTo>
                        <a:pt x="73" y="1"/>
                        <a:pt x="75" y="2"/>
                        <a:pt x="76" y="2"/>
                      </a:cubicBezTo>
                      <a:lnTo>
                        <a:pt x="81" y="2"/>
                      </a:lnTo>
                      <a:cubicBezTo>
                        <a:pt x="83" y="2"/>
                        <a:pt x="86" y="4"/>
                        <a:pt x="87" y="5"/>
                      </a:cubicBezTo>
                      <a:cubicBezTo>
                        <a:pt x="87" y="7"/>
                        <a:pt x="90" y="9"/>
                        <a:pt x="91" y="10"/>
                      </a:cubicBezTo>
                      <a:cubicBezTo>
                        <a:pt x="91" y="11"/>
                        <a:pt x="92" y="13"/>
                        <a:pt x="92" y="14"/>
                      </a:cubicBezTo>
                      <a:lnTo>
                        <a:pt x="92" y="16"/>
                      </a:lnTo>
                      <a:cubicBezTo>
                        <a:pt x="93" y="17"/>
                        <a:pt x="93" y="19"/>
                        <a:pt x="94" y="20"/>
                      </a:cubicBezTo>
                      <a:cubicBezTo>
                        <a:pt x="95" y="21"/>
                        <a:pt x="95" y="23"/>
                        <a:pt x="96" y="24"/>
                      </a:cubicBezTo>
                      <a:lnTo>
                        <a:pt x="96" y="30"/>
                      </a:lnTo>
                      <a:cubicBezTo>
                        <a:pt x="97" y="31"/>
                        <a:pt x="97" y="33"/>
                        <a:pt x="98" y="34"/>
                      </a:cubicBezTo>
                      <a:lnTo>
                        <a:pt x="98" y="40"/>
                      </a:lnTo>
                      <a:cubicBezTo>
                        <a:pt x="97" y="43"/>
                        <a:pt x="97" y="45"/>
                        <a:pt x="96" y="48"/>
                      </a:cubicBezTo>
                      <a:lnTo>
                        <a:pt x="96" y="54"/>
                      </a:lnTo>
                      <a:lnTo>
                        <a:pt x="96" y="58"/>
                      </a:lnTo>
                      <a:lnTo>
                        <a:pt x="98" y="60"/>
                      </a:lnTo>
                      <a:lnTo>
                        <a:pt x="100" y="62"/>
                      </a:lnTo>
                      <a:lnTo>
                        <a:pt x="102" y="64"/>
                      </a:lnTo>
                      <a:lnTo>
                        <a:pt x="100" y="66"/>
                      </a:lnTo>
                      <a:lnTo>
                        <a:pt x="100" y="68"/>
                      </a:lnTo>
                      <a:lnTo>
                        <a:pt x="100" y="70"/>
                      </a:lnTo>
                      <a:lnTo>
                        <a:pt x="100" y="72"/>
                      </a:lnTo>
                      <a:lnTo>
                        <a:pt x="100" y="74"/>
                      </a:lnTo>
                      <a:lnTo>
                        <a:pt x="100" y="78"/>
                      </a:lnTo>
                      <a:lnTo>
                        <a:pt x="100" y="82"/>
                      </a:lnTo>
                      <a:lnTo>
                        <a:pt x="100" y="84"/>
                      </a:lnTo>
                      <a:lnTo>
                        <a:pt x="98" y="82"/>
                      </a:lnTo>
                      <a:cubicBezTo>
                        <a:pt x="97" y="81"/>
                        <a:pt x="95" y="81"/>
                        <a:pt x="94" y="80"/>
                      </a:cubicBezTo>
                      <a:lnTo>
                        <a:pt x="92" y="78"/>
                      </a:lnTo>
                      <a:cubicBezTo>
                        <a:pt x="91" y="77"/>
                        <a:pt x="89" y="77"/>
                        <a:pt x="88" y="76"/>
                      </a:cubicBezTo>
                      <a:lnTo>
                        <a:pt x="84" y="76"/>
                      </a:lnTo>
                      <a:cubicBezTo>
                        <a:pt x="81" y="75"/>
                        <a:pt x="77" y="73"/>
                        <a:pt x="74" y="72"/>
                      </a:cubicBezTo>
                      <a:lnTo>
                        <a:pt x="74" y="70"/>
                      </a:lnTo>
                      <a:lnTo>
                        <a:pt x="72" y="70"/>
                      </a:lnTo>
                      <a:cubicBezTo>
                        <a:pt x="71" y="69"/>
                        <a:pt x="69" y="69"/>
                        <a:pt x="68" y="68"/>
                      </a:cubicBezTo>
                      <a:cubicBezTo>
                        <a:pt x="67" y="67"/>
                        <a:pt x="65" y="67"/>
                        <a:pt x="64" y="66"/>
                      </a:cubicBezTo>
                      <a:lnTo>
                        <a:pt x="60" y="66"/>
                      </a:lnTo>
                      <a:lnTo>
                        <a:pt x="54" y="66"/>
                      </a:lnTo>
                      <a:lnTo>
                        <a:pt x="48" y="66"/>
                      </a:lnTo>
                      <a:cubicBezTo>
                        <a:pt x="46" y="67"/>
                        <a:pt x="44" y="67"/>
                        <a:pt x="42" y="68"/>
                      </a:cubicBezTo>
                      <a:cubicBezTo>
                        <a:pt x="39" y="69"/>
                        <a:pt x="37" y="71"/>
                        <a:pt x="34" y="72"/>
                      </a:cubicBezTo>
                      <a:lnTo>
                        <a:pt x="32" y="72"/>
                      </a:lnTo>
                      <a:lnTo>
                        <a:pt x="30" y="72"/>
                      </a:lnTo>
                      <a:lnTo>
                        <a:pt x="26" y="72"/>
                      </a:lnTo>
                      <a:lnTo>
                        <a:pt x="22" y="68"/>
                      </a:lnTo>
                      <a:cubicBezTo>
                        <a:pt x="20" y="67"/>
                        <a:pt x="18" y="65"/>
                        <a:pt x="16" y="64"/>
                      </a:cubicBezTo>
                      <a:cubicBezTo>
                        <a:pt x="13" y="62"/>
                        <a:pt x="11" y="60"/>
                        <a:pt x="8" y="58"/>
                      </a:cubicBezTo>
                      <a:cubicBezTo>
                        <a:pt x="7" y="57"/>
                        <a:pt x="5" y="57"/>
                        <a:pt x="4" y="56"/>
                      </a:cubicBezTo>
                      <a:cubicBezTo>
                        <a:pt x="3" y="55"/>
                        <a:pt x="1" y="55"/>
                        <a:pt x="0" y="54"/>
                      </a:cubicBezTo>
                      <a:lnTo>
                        <a:pt x="2" y="54"/>
                      </a:lnTo>
                      <a:lnTo>
                        <a:pt x="4" y="52"/>
                      </a:lnTo>
                      <a:lnTo>
                        <a:pt x="8" y="48"/>
                      </a:lnTo>
                      <a:cubicBezTo>
                        <a:pt x="9" y="47"/>
                        <a:pt x="9" y="45"/>
                        <a:pt x="10" y="44"/>
                      </a:cubicBezTo>
                      <a:lnTo>
                        <a:pt x="14" y="40"/>
                      </a:lnTo>
                      <a:cubicBezTo>
                        <a:pt x="15" y="39"/>
                        <a:pt x="15" y="37"/>
                        <a:pt x="16" y="36"/>
                      </a:cubicBezTo>
                      <a:lnTo>
                        <a:pt x="16" y="34"/>
                      </a:lnTo>
                      <a:lnTo>
                        <a:pt x="16" y="32"/>
                      </a:lnTo>
                      <a:lnTo>
                        <a:pt x="16" y="26"/>
                      </a:lnTo>
                      <a:cubicBezTo>
                        <a:pt x="17" y="24"/>
                        <a:pt x="17" y="22"/>
                        <a:pt x="18" y="20"/>
                      </a:cubicBezTo>
                      <a:lnTo>
                        <a:pt x="18" y="14"/>
                      </a:lnTo>
                      <a:lnTo>
                        <a:pt x="18" y="12"/>
                      </a:lnTo>
                      <a:lnTo>
                        <a:pt x="20" y="10"/>
                      </a:lnTo>
                      <a:lnTo>
                        <a:pt x="20" y="6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77" name="Freeform 249"/>
                <p:cNvSpPr>
                  <a:spLocks/>
                </p:cNvSpPr>
                <p:nvPr/>
              </p:nvSpPr>
              <p:spPr bwMode="gray">
                <a:xfrm>
                  <a:off x="3021" y="2232"/>
                  <a:ext cx="46" cy="43"/>
                </a:xfrm>
                <a:custGeom>
                  <a:avLst/>
                  <a:gdLst>
                    <a:gd name="T0" fmla="*/ 31 w 42"/>
                    <a:gd name="T1" fmla="*/ 0 h 44"/>
                    <a:gd name="T2" fmla="*/ 31 w 42"/>
                    <a:gd name="T3" fmla="*/ 2 h 44"/>
                    <a:gd name="T4" fmla="*/ 31 w 42"/>
                    <a:gd name="T5" fmla="*/ 2 h 44"/>
                    <a:gd name="T6" fmla="*/ 31 w 42"/>
                    <a:gd name="T7" fmla="*/ 4 h 44"/>
                    <a:gd name="T8" fmla="*/ 34 w 42"/>
                    <a:gd name="T9" fmla="*/ 6 h 44"/>
                    <a:gd name="T10" fmla="*/ 38 w 42"/>
                    <a:gd name="T11" fmla="*/ 10 h 44"/>
                    <a:gd name="T12" fmla="*/ 43 w 42"/>
                    <a:gd name="T13" fmla="*/ 14 h 44"/>
                    <a:gd name="T14" fmla="*/ 50 w 42"/>
                    <a:gd name="T15" fmla="*/ 22 h 44"/>
                    <a:gd name="T16" fmla="*/ 48 w 42"/>
                    <a:gd name="T17" fmla="*/ 22 h 44"/>
                    <a:gd name="T18" fmla="*/ 48 w 42"/>
                    <a:gd name="T19" fmla="*/ 22 h 44"/>
                    <a:gd name="T20" fmla="*/ 46 w 42"/>
                    <a:gd name="T21" fmla="*/ 26 h 44"/>
                    <a:gd name="T22" fmla="*/ 43 w 42"/>
                    <a:gd name="T23" fmla="*/ 28 h 44"/>
                    <a:gd name="T24" fmla="*/ 41 w 42"/>
                    <a:gd name="T25" fmla="*/ 28 h 44"/>
                    <a:gd name="T26" fmla="*/ 41 w 42"/>
                    <a:gd name="T27" fmla="*/ 28 h 44"/>
                    <a:gd name="T28" fmla="*/ 36 w 42"/>
                    <a:gd name="T29" fmla="*/ 28 h 44"/>
                    <a:gd name="T30" fmla="*/ 34 w 42"/>
                    <a:gd name="T31" fmla="*/ 30 h 44"/>
                    <a:gd name="T32" fmla="*/ 28 w 42"/>
                    <a:gd name="T33" fmla="*/ 30 h 44"/>
                    <a:gd name="T34" fmla="*/ 26 w 42"/>
                    <a:gd name="T35" fmla="*/ 30 h 44"/>
                    <a:gd name="T36" fmla="*/ 26 w 42"/>
                    <a:gd name="T37" fmla="*/ 30 h 44"/>
                    <a:gd name="T38" fmla="*/ 24 w 42"/>
                    <a:gd name="T39" fmla="*/ 32 h 44"/>
                    <a:gd name="T40" fmla="*/ 22 w 42"/>
                    <a:gd name="T41" fmla="*/ 34 h 44"/>
                    <a:gd name="T42" fmla="*/ 20 w 42"/>
                    <a:gd name="T43" fmla="*/ 36 h 44"/>
                    <a:gd name="T44" fmla="*/ 20 w 42"/>
                    <a:gd name="T45" fmla="*/ 36 h 44"/>
                    <a:gd name="T46" fmla="*/ 16 w 42"/>
                    <a:gd name="T47" fmla="*/ 38 h 44"/>
                    <a:gd name="T48" fmla="*/ 14 w 42"/>
                    <a:gd name="T49" fmla="*/ 40 h 44"/>
                    <a:gd name="T50" fmla="*/ 12 w 42"/>
                    <a:gd name="T51" fmla="*/ 40 h 44"/>
                    <a:gd name="T52" fmla="*/ 12 w 42"/>
                    <a:gd name="T53" fmla="*/ 40 h 44"/>
                    <a:gd name="T54" fmla="*/ 10 w 42"/>
                    <a:gd name="T55" fmla="*/ 42 h 44"/>
                    <a:gd name="T56" fmla="*/ 4 w 42"/>
                    <a:gd name="T57" fmla="*/ 42 h 44"/>
                    <a:gd name="T58" fmla="*/ 2 w 42"/>
                    <a:gd name="T59" fmla="*/ 42 h 44"/>
                    <a:gd name="T60" fmla="*/ 0 w 42"/>
                    <a:gd name="T61" fmla="*/ 42 h 44"/>
                    <a:gd name="T62" fmla="*/ 2 w 42"/>
                    <a:gd name="T63" fmla="*/ 34 h 44"/>
                    <a:gd name="T64" fmla="*/ 2 w 42"/>
                    <a:gd name="T65" fmla="*/ 20 h 44"/>
                    <a:gd name="T66" fmla="*/ 2 w 42"/>
                    <a:gd name="T67" fmla="*/ 20 h 44"/>
                    <a:gd name="T68" fmla="*/ 4 w 42"/>
                    <a:gd name="T69" fmla="*/ 16 h 44"/>
                    <a:gd name="T70" fmla="*/ 4 w 42"/>
                    <a:gd name="T71" fmla="*/ 12 h 44"/>
                    <a:gd name="T72" fmla="*/ 10 w 42"/>
                    <a:gd name="T73" fmla="*/ 8 h 44"/>
                    <a:gd name="T74" fmla="*/ 14 w 42"/>
                    <a:gd name="T75" fmla="*/ 4 h 44"/>
                    <a:gd name="T76" fmla="*/ 16 w 42"/>
                    <a:gd name="T77" fmla="*/ 4 h 44"/>
                    <a:gd name="T78" fmla="*/ 20 w 42"/>
                    <a:gd name="T79" fmla="*/ 2 h 44"/>
                    <a:gd name="T80" fmla="*/ 24 w 42"/>
                    <a:gd name="T81" fmla="*/ 0 h 44"/>
                    <a:gd name="T82" fmla="*/ 31 w 42"/>
                    <a:gd name="T83" fmla="*/ 0 h 44"/>
                    <a:gd name="T84" fmla="*/ 31 w 42"/>
                    <a:gd name="T85" fmla="*/ 0 h 4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42"/>
                    <a:gd name="T130" fmla="*/ 0 h 44"/>
                    <a:gd name="T131" fmla="*/ 42 w 42"/>
                    <a:gd name="T132" fmla="*/ 44 h 4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42" h="44">
                      <a:moveTo>
                        <a:pt x="26" y="0"/>
                      </a:moveTo>
                      <a:lnTo>
                        <a:pt x="26" y="2"/>
                      </a:lnTo>
                      <a:lnTo>
                        <a:pt x="26" y="4"/>
                      </a:lnTo>
                      <a:lnTo>
                        <a:pt x="28" y="6"/>
                      </a:lnTo>
                      <a:lnTo>
                        <a:pt x="32" y="10"/>
                      </a:lnTo>
                      <a:lnTo>
                        <a:pt x="36" y="14"/>
                      </a:lnTo>
                      <a:lnTo>
                        <a:pt x="42" y="22"/>
                      </a:lnTo>
                      <a:lnTo>
                        <a:pt x="40" y="22"/>
                      </a:lnTo>
                      <a:lnTo>
                        <a:pt x="40" y="24"/>
                      </a:lnTo>
                      <a:lnTo>
                        <a:pt x="38" y="28"/>
                      </a:lnTo>
                      <a:lnTo>
                        <a:pt x="36" y="30"/>
                      </a:lnTo>
                      <a:lnTo>
                        <a:pt x="34" y="30"/>
                      </a:lnTo>
                      <a:lnTo>
                        <a:pt x="30" y="30"/>
                      </a:lnTo>
                      <a:lnTo>
                        <a:pt x="28" y="32"/>
                      </a:lnTo>
                      <a:lnTo>
                        <a:pt x="24" y="32"/>
                      </a:lnTo>
                      <a:lnTo>
                        <a:pt x="22" y="32"/>
                      </a:lnTo>
                      <a:lnTo>
                        <a:pt x="20" y="34"/>
                      </a:lnTo>
                      <a:lnTo>
                        <a:pt x="18" y="36"/>
                      </a:lnTo>
                      <a:lnTo>
                        <a:pt x="16" y="38"/>
                      </a:lnTo>
                      <a:lnTo>
                        <a:pt x="14" y="40"/>
                      </a:lnTo>
                      <a:lnTo>
                        <a:pt x="12" y="42"/>
                      </a:lnTo>
                      <a:lnTo>
                        <a:pt x="10" y="42"/>
                      </a:lnTo>
                      <a:lnTo>
                        <a:pt x="8" y="44"/>
                      </a:lnTo>
                      <a:lnTo>
                        <a:pt x="4" y="44"/>
                      </a:lnTo>
                      <a:lnTo>
                        <a:pt x="2" y="44"/>
                      </a:lnTo>
                      <a:lnTo>
                        <a:pt x="0" y="44"/>
                      </a:lnTo>
                      <a:lnTo>
                        <a:pt x="2" y="36"/>
                      </a:lnTo>
                      <a:lnTo>
                        <a:pt x="2" y="20"/>
                      </a:lnTo>
                      <a:lnTo>
                        <a:pt x="4" y="16"/>
                      </a:lnTo>
                      <a:lnTo>
                        <a:pt x="4" y="12"/>
                      </a:lnTo>
                      <a:lnTo>
                        <a:pt x="8" y="8"/>
                      </a:lnTo>
                      <a:lnTo>
                        <a:pt x="12" y="4"/>
                      </a:lnTo>
                      <a:lnTo>
                        <a:pt x="14" y="4"/>
                      </a:lnTo>
                      <a:lnTo>
                        <a:pt x="16" y="2"/>
                      </a:lnTo>
                      <a:lnTo>
                        <a:pt x="20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78" name="Freeform 128"/>
                <p:cNvSpPr>
                  <a:spLocks noChangeArrowheads="1"/>
                </p:cNvSpPr>
                <p:nvPr/>
              </p:nvSpPr>
              <p:spPr bwMode="gray">
                <a:xfrm>
                  <a:off x="2970" y="2067"/>
                  <a:ext cx="202" cy="125"/>
                </a:xfrm>
                <a:custGeom>
                  <a:avLst/>
                  <a:gdLst>
                    <a:gd name="T0" fmla="*/ 0 w 914518"/>
                    <a:gd name="T1" fmla="*/ 0 h 561975"/>
                    <a:gd name="T2" fmla="*/ 0 w 914518"/>
                    <a:gd name="T3" fmla="*/ 0 h 561975"/>
                    <a:gd name="T4" fmla="*/ 0 w 914518"/>
                    <a:gd name="T5" fmla="*/ 0 h 561975"/>
                    <a:gd name="T6" fmla="*/ 0 w 914518"/>
                    <a:gd name="T7" fmla="*/ 0 h 561975"/>
                    <a:gd name="T8" fmla="*/ 0 w 914518"/>
                    <a:gd name="T9" fmla="*/ 0 h 561975"/>
                    <a:gd name="T10" fmla="*/ 0 w 914518"/>
                    <a:gd name="T11" fmla="*/ 0 h 561975"/>
                    <a:gd name="T12" fmla="*/ 0 w 914518"/>
                    <a:gd name="T13" fmla="*/ 0 h 561975"/>
                    <a:gd name="T14" fmla="*/ 0 w 914518"/>
                    <a:gd name="T15" fmla="*/ 0 h 561975"/>
                    <a:gd name="T16" fmla="*/ 0 w 914518"/>
                    <a:gd name="T17" fmla="*/ 0 h 561975"/>
                    <a:gd name="T18" fmla="*/ 0 w 914518"/>
                    <a:gd name="T19" fmla="*/ 0 h 561975"/>
                    <a:gd name="T20" fmla="*/ 0 w 914518"/>
                    <a:gd name="T21" fmla="*/ 0 h 561975"/>
                    <a:gd name="T22" fmla="*/ 0 w 914518"/>
                    <a:gd name="T23" fmla="*/ 0 h 561975"/>
                    <a:gd name="T24" fmla="*/ 0 w 914518"/>
                    <a:gd name="T25" fmla="*/ 0 h 561975"/>
                    <a:gd name="T26" fmla="*/ 0 w 914518"/>
                    <a:gd name="T27" fmla="*/ 0 h 561975"/>
                    <a:gd name="T28" fmla="*/ 0 w 914518"/>
                    <a:gd name="T29" fmla="*/ 0 h 561975"/>
                    <a:gd name="T30" fmla="*/ 0 w 914518"/>
                    <a:gd name="T31" fmla="*/ 0 h 561975"/>
                    <a:gd name="T32" fmla="*/ 0 w 914518"/>
                    <a:gd name="T33" fmla="*/ 0 h 561975"/>
                    <a:gd name="T34" fmla="*/ 0 w 914518"/>
                    <a:gd name="T35" fmla="*/ 0 h 561975"/>
                    <a:gd name="T36" fmla="*/ 0 w 914518"/>
                    <a:gd name="T37" fmla="*/ 0 h 561975"/>
                    <a:gd name="T38" fmla="*/ 0 w 914518"/>
                    <a:gd name="T39" fmla="*/ 0 h 561975"/>
                    <a:gd name="T40" fmla="*/ 0 w 914518"/>
                    <a:gd name="T41" fmla="*/ 0 h 561975"/>
                    <a:gd name="T42" fmla="*/ 0 w 914518"/>
                    <a:gd name="T43" fmla="*/ 0 h 561975"/>
                    <a:gd name="T44" fmla="*/ 0 w 914518"/>
                    <a:gd name="T45" fmla="*/ 0 h 561975"/>
                    <a:gd name="T46" fmla="*/ 0 w 914518"/>
                    <a:gd name="T47" fmla="*/ 0 h 561975"/>
                    <a:gd name="T48" fmla="*/ 0 w 914518"/>
                    <a:gd name="T49" fmla="*/ 0 h 561975"/>
                    <a:gd name="T50" fmla="*/ 0 w 914518"/>
                    <a:gd name="T51" fmla="*/ 0 h 561975"/>
                    <a:gd name="T52" fmla="*/ 0 w 914518"/>
                    <a:gd name="T53" fmla="*/ 0 h 561975"/>
                    <a:gd name="T54" fmla="*/ 0 w 914518"/>
                    <a:gd name="T55" fmla="*/ 0 h 561975"/>
                    <a:gd name="T56" fmla="*/ 0 w 914518"/>
                    <a:gd name="T57" fmla="*/ 0 h 561975"/>
                    <a:gd name="T58" fmla="*/ 0 w 914518"/>
                    <a:gd name="T59" fmla="*/ 0 h 561975"/>
                    <a:gd name="T60" fmla="*/ 0 w 914518"/>
                    <a:gd name="T61" fmla="*/ 0 h 561975"/>
                    <a:gd name="T62" fmla="*/ 0 w 914518"/>
                    <a:gd name="T63" fmla="*/ 0 h 561975"/>
                    <a:gd name="T64" fmla="*/ 0 w 914518"/>
                    <a:gd name="T65" fmla="*/ 0 h 561975"/>
                    <a:gd name="T66" fmla="*/ 0 w 914518"/>
                    <a:gd name="T67" fmla="*/ 0 h 561975"/>
                    <a:gd name="T68" fmla="*/ 0 w 914518"/>
                    <a:gd name="T69" fmla="*/ 0 h 561975"/>
                    <a:gd name="T70" fmla="*/ 0 w 914518"/>
                    <a:gd name="T71" fmla="*/ 0 h 561975"/>
                    <a:gd name="T72" fmla="*/ 0 w 914518"/>
                    <a:gd name="T73" fmla="*/ 0 h 561975"/>
                    <a:gd name="T74" fmla="*/ 0 w 914518"/>
                    <a:gd name="T75" fmla="*/ 0 h 561975"/>
                    <a:gd name="T76" fmla="*/ 0 w 914518"/>
                    <a:gd name="T77" fmla="*/ 0 h 561975"/>
                    <a:gd name="T78" fmla="*/ 0 w 914518"/>
                    <a:gd name="T79" fmla="*/ 0 h 561975"/>
                    <a:gd name="T80" fmla="*/ 0 w 914518"/>
                    <a:gd name="T81" fmla="*/ 0 h 561975"/>
                    <a:gd name="T82" fmla="*/ 0 w 914518"/>
                    <a:gd name="T83" fmla="*/ 0 h 561975"/>
                    <a:gd name="T84" fmla="*/ 0 w 914518"/>
                    <a:gd name="T85" fmla="*/ 0 h 561975"/>
                    <a:gd name="T86" fmla="*/ 0 w 914518"/>
                    <a:gd name="T87" fmla="*/ 0 h 561975"/>
                    <a:gd name="T88" fmla="*/ 0 w 914518"/>
                    <a:gd name="T89" fmla="*/ 0 h 561975"/>
                    <a:gd name="T90" fmla="*/ 0 w 914518"/>
                    <a:gd name="T91" fmla="*/ 0 h 561975"/>
                    <a:gd name="T92" fmla="*/ 0 w 914518"/>
                    <a:gd name="T93" fmla="*/ 0 h 561975"/>
                    <a:gd name="T94" fmla="*/ 0 w 914518"/>
                    <a:gd name="T95" fmla="*/ 0 h 561975"/>
                    <a:gd name="T96" fmla="*/ 0 w 914518"/>
                    <a:gd name="T97" fmla="*/ 0 h 561975"/>
                    <a:gd name="T98" fmla="*/ 0 w 914518"/>
                    <a:gd name="T99" fmla="*/ 0 h 561975"/>
                    <a:gd name="T100" fmla="*/ 0 w 914518"/>
                    <a:gd name="T101" fmla="*/ 0 h 561975"/>
                    <a:gd name="T102" fmla="*/ 0 w 914518"/>
                    <a:gd name="T103" fmla="*/ 0 h 561975"/>
                    <a:gd name="T104" fmla="*/ 0 w 914518"/>
                    <a:gd name="T105" fmla="*/ 0 h 561975"/>
                    <a:gd name="T106" fmla="*/ 0 w 914518"/>
                    <a:gd name="T107" fmla="*/ 0 h 561975"/>
                    <a:gd name="T108" fmla="*/ 0 w 914518"/>
                    <a:gd name="T109" fmla="*/ 0 h 561975"/>
                    <a:gd name="T110" fmla="*/ 0 w 914518"/>
                    <a:gd name="T111" fmla="*/ 0 h 561975"/>
                    <a:gd name="T112" fmla="*/ 0 w 914518"/>
                    <a:gd name="T113" fmla="*/ 0 h 561975"/>
                    <a:gd name="T114" fmla="*/ 0 w 914518"/>
                    <a:gd name="T115" fmla="*/ 0 h 561975"/>
                    <a:gd name="T116" fmla="*/ 0 w 914518"/>
                    <a:gd name="T117" fmla="*/ 0 h 561975"/>
                    <a:gd name="T118" fmla="*/ 0 w 914518"/>
                    <a:gd name="T119" fmla="*/ 0 h 561975"/>
                    <a:gd name="T120" fmla="*/ 0 w 914518"/>
                    <a:gd name="T121" fmla="*/ 0 h 561975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914518"/>
                    <a:gd name="T184" fmla="*/ 0 h 561975"/>
                    <a:gd name="T185" fmla="*/ 914518 w 914518"/>
                    <a:gd name="T186" fmla="*/ 561975 h 561975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914518" h="561975">
                      <a:moveTo>
                        <a:pt x="28575" y="230982"/>
                      </a:moveTo>
                      <a:lnTo>
                        <a:pt x="0" y="183357"/>
                      </a:lnTo>
                      <a:lnTo>
                        <a:pt x="19050" y="169069"/>
                      </a:lnTo>
                      <a:lnTo>
                        <a:pt x="52387" y="171450"/>
                      </a:lnTo>
                      <a:lnTo>
                        <a:pt x="35718" y="159544"/>
                      </a:lnTo>
                      <a:lnTo>
                        <a:pt x="35718" y="130969"/>
                      </a:lnTo>
                      <a:lnTo>
                        <a:pt x="47625" y="104775"/>
                      </a:lnTo>
                      <a:lnTo>
                        <a:pt x="33337" y="100013"/>
                      </a:lnTo>
                      <a:lnTo>
                        <a:pt x="200025" y="42863"/>
                      </a:lnTo>
                      <a:lnTo>
                        <a:pt x="250031" y="0"/>
                      </a:lnTo>
                      <a:lnTo>
                        <a:pt x="330993" y="0"/>
                      </a:lnTo>
                      <a:lnTo>
                        <a:pt x="359568" y="30957"/>
                      </a:lnTo>
                      <a:lnTo>
                        <a:pt x="400050" y="21432"/>
                      </a:lnTo>
                      <a:lnTo>
                        <a:pt x="428625" y="47625"/>
                      </a:lnTo>
                      <a:lnTo>
                        <a:pt x="431006" y="90488"/>
                      </a:lnTo>
                      <a:lnTo>
                        <a:pt x="447675" y="97632"/>
                      </a:lnTo>
                      <a:lnTo>
                        <a:pt x="519112" y="76200"/>
                      </a:lnTo>
                      <a:lnTo>
                        <a:pt x="583406" y="109538"/>
                      </a:lnTo>
                      <a:cubicBezTo>
                        <a:pt x="617529" y="114412"/>
                        <a:pt x="627968" y="114300"/>
                        <a:pt x="614362" y="114300"/>
                      </a:cubicBezTo>
                      <a:lnTo>
                        <a:pt x="638175" y="128588"/>
                      </a:lnTo>
                      <a:lnTo>
                        <a:pt x="766762" y="140494"/>
                      </a:lnTo>
                      <a:lnTo>
                        <a:pt x="854868" y="104775"/>
                      </a:lnTo>
                      <a:lnTo>
                        <a:pt x="907256" y="133350"/>
                      </a:lnTo>
                      <a:cubicBezTo>
                        <a:pt x="914518" y="181760"/>
                        <a:pt x="914400" y="164922"/>
                        <a:pt x="914400" y="183357"/>
                      </a:cubicBezTo>
                      <a:cubicBezTo>
                        <a:pt x="856128" y="185785"/>
                        <a:pt x="870735" y="172259"/>
                        <a:pt x="854868" y="188119"/>
                      </a:cubicBezTo>
                      <a:lnTo>
                        <a:pt x="833437" y="209550"/>
                      </a:lnTo>
                      <a:lnTo>
                        <a:pt x="833437" y="228600"/>
                      </a:lnTo>
                      <a:cubicBezTo>
                        <a:pt x="857900" y="245724"/>
                        <a:pt x="866939" y="245269"/>
                        <a:pt x="854868" y="245269"/>
                      </a:cubicBezTo>
                      <a:lnTo>
                        <a:pt x="862012" y="323850"/>
                      </a:lnTo>
                      <a:cubicBezTo>
                        <a:pt x="840129" y="355460"/>
                        <a:pt x="828031" y="354807"/>
                        <a:pt x="842962" y="354807"/>
                      </a:cubicBezTo>
                      <a:lnTo>
                        <a:pt x="812006" y="354807"/>
                      </a:lnTo>
                      <a:lnTo>
                        <a:pt x="759618" y="421482"/>
                      </a:lnTo>
                      <a:cubicBezTo>
                        <a:pt x="730273" y="428817"/>
                        <a:pt x="731043" y="438443"/>
                        <a:pt x="731043" y="426244"/>
                      </a:cubicBezTo>
                      <a:lnTo>
                        <a:pt x="709612" y="476250"/>
                      </a:lnTo>
                      <a:lnTo>
                        <a:pt x="740568" y="507207"/>
                      </a:lnTo>
                      <a:lnTo>
                        <a:pt x="854868" y="542925"/>
                      </a:lnTo>
                      <a:lnTo>
                        <a:pt x="854868" y="552450"/>
                      </a:lnTo>
                      <a:lnTo>
                        <a:pt x="762000" y="561975"/>
                      </a:lnTo>
                      <a:lnTo>
                        <a:pt x="702468" y="547688"/>
                      </a:lnTo>
                      <a:cubicBezTo>
                        <a:pt x="675481" y="531019"/>
                        <a:pt x="648770" y="513893"/>
                        <a:pt x="621506" y="497682"/>
                      </a:cubicBezTo>
                      <a:cubicBezTo>
                        <a:pt x="619348" y="496399"/>
                        <a:pt x="646509" y="497285"/>
                        <a:pt x="614362" y="495300"/>
                      </a:cubicBezTo>
                      <a:lnTo>
                        <a:pt x="426243" y="523875"/>
                      </a:lnTo>
                      <a:lnTo>
                        <a:pt x="428625" y="483394"/>
                      </a:lnTo>
                      <a:lnTo>
                        <a:pt x="445293" y="473869"/>
                      </a:lnTo>
                      <a:lnTo>
                        <a:pt x="407193" y="447675"/>
                      </a:lnTo>
                      <a:lnTo>
                        <a:pt x="407193" y="402432"/>
                      </a:lnTo>
                      <a:cubicBezTo>
                        <a:pt x="419351" y="365960"/>
                        <a:pt x="419100" y="379263"/>
                        <a:pt x="419100" y="364332"/>
                      </a:cubicBezTo>
                      <a:lnTo>
                        <a:pt x="419100" y="333375"/>
                      </a:lnTo>
                      <a:lnTo>
                        <a:pt x="407193" y="321469"/>
                      </a:lnTo>
                      <a:cubicBezTo>
                        <a:pt x="409654" y="296867"/>
                        <a:pt x="409575" y="305634"/>
                        <a:pt x="409575" y="295275"/>
                      </a:cubicBezTo>
                      <a:lnTo>
                        <a:pt x="390525" y="259557"/>
                      </a:lnTo>
                      <a:lnTo>
                        <a:pt x="390525" y="245269"/>
                      </a:lnTo>
                      <a:lnTo>
                        <a:pt x="357187" y="209550"/>
                      </a:lnTo>
                      <a:lnTo>
                        <a:pt x="290512" y="185738"/>
                      </a:lnTo>
                      <a:lnTo>
                        <a:pt x="276225" y="204788"/>
                      </a:lnTo>
                      <a:lnTo>
                        <a:pt x="261937" y="202407"/>
                      </a:lnTo>
                      <a:lnTo>
                        <a:pt x="259556" y="216694"/>
                      </a:lnTo>
                      <a:lnTo>
                        <a:pt x="188118" y="214313"/>
                      </a:lnTo>
                      <a:lnTo>
                        <a:pt x="178593" y="202407"/>
                      </a:lnTo>
                      <a:lnTo>
                        <a:pt x="145256" y="195263"/>
                      </a:lnTo>
                      <a:lnTo>
                        <a:pt x="28575" y="23098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79" name="Freeform 129"/>
                <p:cNvSpPr>
                  <a:spLocks noChangeArrowheads="1"/>
                </p:cNvSpPr>
                <p:nvPr/>
              </p:nvSpPr>
              <p:spPr bwMode="gray">
                <a:xfrm>
                  <a:off x="3030" y="2110"/>
                  <a:ext cx="35" cy="49"/>
                </a:xfrm>
                <a:custGeom>
                  <a:avLst/>
                  <a:gdLst>
                    <a:gd name="T0" fmla="*/ 0 w 156408"/>
                    <a:gd name="T1" fmla="*/ 0 h 221456"/>
                    <a:gd name="T2" fmla="*/ 0 w 156408"/>
                    <a:gd name="T3" fmla="*/ 0 h 221456"/>
                    <a:gd name="T4" fmla="*/ 0 w 156408"/>
                    <a:gd name="T5" fmla="*/ 0 h 221456"/>
                    <a:gd name="T6" fmla="*/ 0 w 156408"/>
                    <a:gd name="T7" fmla="*/ 0 h 221456"/>
                    <a:gd name="T8" fmla="*/ 0 w 156408"/>
                    <a:gd name="T9" fmla="*/ 0 h 221456"/>
                    <a:gd name="T10" fmla="*/ 0 w 156408"/>
                    <a:gd name="T11" fmla="*/ 0 h 221456"/>
                    <a:gd name="T12" fmla="*/ 0 w 156408"/>
                    <a:gd name="T13" fmla="*/ 0 h 221456"/>
                    <a:gd name="T14" fmla="*/ 0 w 156408"/>
                    <a:gd name="T15" fmla="*/ 0 h 221456"/>
                    <a:gd name="T16" fmla="*/ 0 w 156408"/>
                    <a:gd name="T17" fmla="*/ 0 h 221456"/>
                    <a:gd name="T18" fmla="*/ 0 w 156408"/>
                    <a:gd name="T19" fmla="*/ 0 h 221456"/>
                    <a:gd name="T20" fmla="*/ 0 w 156408"/>
                    <a:gd name="T21" fmla="*/ 0 h 221456"/>
                    <a:gd name="T22" fmla="*/ 0 w 156408"/>
                    <a:gd name="T23" fmla="*/ 0 h 221456"/>
                    <a:gd name="T24" fmla="*/ 0 w 156408"/>
                    <a:gd name="T25" fmla="*/ 0 h 221456"/>
                    <a:gd name="T26" fmla="*/ 0 w 156408"/>
                    <a:gd name="T27" fmla="*/ 0 h 221456"/>
                    <a:gd name="T28" fmla="*/ 0 w 156408"/>
                    <a:gd name="T29" fmla="*/ 0 h 221456"/>
                    <a:gd name="T30" fmla="*/ 0 w 156408"/>
                    <a:gd name="T31" fmla="*/ 0 h 22145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56408"/>
                    <a:gd name="T49" fmla="*/ 0 h 221456"/>
                    <a:gd name="T50" fmla="*/ 156408 w 156408"/>
                    <a:gd name="T51" fmla="*/ 221456 h 22145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56408" h="221456">
                      <a:moveTo>
                        <a:pt x="9869" y="83344"/>
                      </a:moveTo>
                      <a:cubicBezTo>
                        <a:pt x="111" y="51628"/>
                        <a:pt x="344" y="63183"/>
                        <a:pt x="344" y="50006"/>
                      </a:cubicBezTo>
                      <a:cubicBezTo>
                        <a:pt x="7740" y="17956"/>
                        <a:pt x="0" y="26538"/>
                        <a:pt x="9869" y="16669"/>
                      </a:cubicBezTo>
                      <a:lnTo>
                        <a:pt x="19394" y="0"/>
                      </a:lnTo>
                      <a:lnTo>
                        <a:pt x="83688" y="21431"/>
                      </a:lnTo>
                      <a:lnTo>
                        <a:pt x="119407" y="59531"/>
                      </a:lnTo>
                      <a:lnTo>
                        <a:pt x="119407" y="78581"/>
                      </a:lnTo>
                      <a:lnTo>
                        <a:pt x="140838" y="111919"/>
                      </a:lnTo>
                      <a:lnTo>
                        <a:pt x="133694" y="138112"/>
                      </a:lnTo>
                      <a:cubicBezTo>
                        <a:pt x="151092" y="145569"/>
                        <a:pt x="156408" y="145256"/>
                        <a:pt x="147982" y="145256"/>
                      </a:cubicBezTo>
                      <a:lnTo>
                        <a:pt x="145600" y="192881"/>
                      </a:lnTo>
                      <a:lnTo>
                        <a:pt x="97975" y="221456"/>
                      </a:lnTo>
                      <a:lnTo>
                        <a:pt x="59875" y="216694"/>
                      </a:lnTo>
                      <a:cubicBezTo>
                        <a:pt x="60697" y="193676"/>
                        <a:pt x="62257" y="170670"/>
                        <a:pt x="62257" y="147637"/>
                      </a:cubicBezTo>
                      <a:cubicBezTo>
                        <a:pt x="47359" y="135223"/>
                        <a:pt x="54168" y="135731"/>
                        <a:pt x="45588" y="135731"/>
                      </a:cubicBezTo>
                      <a:lnTo>
                        <a:pt x="9869" y="8334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80" name="Freeform 130"/>
                <p:cNvSpPr>
                  <a:spLocks noChangeArrowheads="1"/>
                </p:cNvSpPr>
                <p:nvPr/>
              </p:nvSpPr>
              <p:spPr bwMode="gray">
                <a:xfrm>
                  <a:off x="2882" y="2189"/>
                  <a:ext cx="45" cy="39"/>
                </a:xfrm>
                <a:custGeom>
                  <a:avLst/>
                  <a:gdLst>
                    <a:gd name="T0" fmla="*/ 0 w 203650"/>
                    <a:gd name="T1" fmla="*/ 0 h 175252"/>
                    <a:gd name="T2" fmla="*/ 0 w 203650"/>
                    <a:gd name="T3" fmla="*/ 0 h 175252"/>
                    <a:gd name="T4" fmla="*/ 0 w 203650"/>
                    <a:gd name="T5" fmla="*/ 0 h 175252"/>
                    <a:gd name="T6" fmla="*/ 0 w 203650"/>
                    <a:gd name="T7" fmla="*/ 0 h 175252"/>
                    <a:gd name="T8" fmla="*/ 0 w 203650"/>
                    <a:gd name="T9" fmla="*/ 0 h 175252"/>
                    <a:gd name="T10" fmla="*/ 0 w 203650"/>
                    <a:gd name="T11" fmla="*/ 0 h 175252"/>
                    <a:gd name="T12" fmla="*/ 0 w 203650"/>
                    <a:gd name="T13" fmla="*/ 0 h 175252"/>
                    <a:gd name="T14" fmla="*/ 0 w 203650"/>
                    <a:gd name="T15" fmla="*/ 0 h 175252"/>
                    <a:gd name="T16" fmla="*/ 0 w 203650"/>
                    <a:gd name="T17" fmla="*/ 0 h 175252"/>
                    <a:gd name="T18" fmla="*/ 0 w 203650"/>
                    <a:gd name="T19" fmla="*/ 0 h 175252"/>
                    <a:gd name="T20" fmla="*/ 0 w 203650"/>
                    <a:gd name="T21" fmla="*/ 0 h 175252"/>
                    <a:gd name="T22" fmla="*/ 0 w 203650"/>
                    <a:gd name="T23" fmla="*/ 0 h 175252"/>
                    <a:gd name="T24" fmla="*/ 0 w 203650"/>
                    <a:gd name="T25" fmla="*/ 0 h 17525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03650"/>
                    <a:gd name="T40" fmla="*/ 0 h 175252"/>
                    <a:gd name="T41" fmla="*/ 203650 w 203650"/>
                    <a:gd name="T42" fmla="*/ 175252 h 17525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03650" h="175252">
                      <a:moveTo>
                        <a:pt x="152400" y="0"/>
                      </a:moveTo>
                      <a:cubicBezTo>
                        <a:pt x="169197" y="103178"/>
                        <a:pt x="203650" y="102394"/>
                        <a:pt x="166687" y="102394"/>
                      </a:cubicBezTo>
                      <a:lnTo>
                        <a:pt x="154781" y="140494"/>
                      </a:lnTo>
                      <a:cubicBezTo>
                        <a:pt x="140494" y="151607"/>
                        <a:pt x="127634" y="164852"/>
                        <a:pt x="111919" y="173832"/>
                      </a:cubicBezTo>
                      <a:cubicBezTo>
                        <a:pt x="109434" y="175252"/>
                        <a:pt x="104775" y="169069"/>
                        <a:pt x="104775" y="169069"/>
                      </a:cubicBezTo>
                      <a:lnTo>
                        <a:pt x="73819" y="142875"/>
                      </a:lnTo>
                      <a:lnTo>
                        <a:pt x="42862" y="140494"/>
                      </a:lnTo>
                      <a:lnTo>
                        <a:pt x="42862" y="128588"/>
                      </a:lnTo>
                      <a:lnTo>
                        <a:pt x="50006" y="133350"/>
                      </a:lnTo>
                      <a:lnTo>
                        <a:pt x="0" y="28575"/>
                      </a:lnTo>
                      <a:cubicBezTo>
                        <a:pt x="12526" y="18554"/>
                        <a:pt x="6824" y="19050"/>
                        <a:pt x="14287" y="19050"/>
                      </a:cubicBezTo>
                      <a:cubicBezTo>
                        <a:pt x="45850" y="45757"/>
                        <a:pt x="45244" y="31727"/>
                        <a:pt x="45244" y="47625"/>
                      </a:cubicBezTo>
                      <a:lnTo>
                        <a:pt x="152400" y="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81" name="Freeform 131"/>
                <p:cNvSpPr>
                  <a:spLocks noChangeArrowheads="1"/>
                </p:cNvSpPr>
                <p:nvPr/>
              </p:nvSpPr>
              <p:spPr bwMode="gray">
                <a:xfrm>
                  <a:off x="3259" y="2274"/>
                  <a:ext cx="44" cy="39"/>
                </a:xfrm>
                <a:custGeom>
                  <a:avLst/>
                  <a:gdLst>
                    <a:gd name="T0" fmla="*/ 0 w 200025"/>
                    <a:gd name="T1" fmla="*/ 0 h 176949"/>
                    <a:gd name="T2" fmla="*/ 0 w 200025"/>
                    <a:gd name="T3" fmla="*/ 0 h 176949"/>
                    <a:gd name="T4" fmla="*/ 0 w 200025"/>
                    <a:gd name="T5" fmla="*/ 0 h 176949"/>
                    <a:gd name="T6" fmla="*/ 0 w 200025"/>
                    <a:gd name="T7" fmla="*/ 0 h 176949"/>
                    <a:gd name="T8" fmla="*/ 0 w 200025"/>
                    <a:gd name="T9" fmla="*/ 0 h 176949"/>
                    <a:gd name="T10" fmla="*/ 0 w 200025"/>
                    <a:gd name="T11" fmla="*/ 0 h 176949"/>
                    <a:gd name="T12" fmla="*/ 0 w 200025"/>
                    <a:gd name="T13" fmla="*/ 0 h 176949"/>
                    <a:gd name="T14" fmla="*/ 0 w 200025"/>
                    <a:gd name="T15" fmla="*/ 0 h 176949"/>
                    <a:gd name="T16" fmla="*/ 0 w 200025"/>
                    <a:gd name="T17" fmla="*/ 0 h 1769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0025"/>
                    <a:gd name="T28" fmla="*/ 0 h 176949"/>
                    <a:gd name="T29" fmla="*/ 200025 w 200025"/>
                    <a:gd name="T30" fmla="*/ 176949 h 17694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0025" h="176949">
                      <a:moveTo>
                        <a:pt x="0" y="45981"/>
                      </a:moveTo>
                      <a:lnTo>
                        <a:pt x="28575" y="95987"/>
                      </a:lnTo>
                      <a:lnTo>
                        <a:pt x="42862" y="145993"/>
                      </a:lnTo>
                      <a:cubicBezTo>
                        <a:pt x="96320" y="128984"/>
                        <a:pt x="82295" y="116363"/>
                        <a:pt x="97631" y="131706"/>
                      </a:cubicBezTo>
                      <a:lnTo>
                        <a:pt x="200025" y="176949"/>
                      </a:lnTo>
                      <a:cubicBezTo>
                        <a:pt x="154411" y="90522"/>
                        <a:pt x="187092" y="91224"/>
                        <a:pt x="152400" y="91224"/>
                      </a:cubicBezTo>
                      <a:lnTo>
                        <a:pt x="88106" y="24549"/>
                      </a:lnTo>
                      <a:cubicBezTo>
                        <a:pt x="78286" y="0"/>
                        <a:pt x="87130" y="737"/>
                        <a:pt x="76200" y="737"/>
                      </a:cubicBezTo>
                      <a:lnTo>
                        <a:pt x="0" y="45981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82" name="Freeform 132"/>
                <p:cNvSpPr>
                  <a:spLocks noChangeArrowheads="1"/>
                </p:cNvSpPr>
                <p:nvPr/>
              </p:nvSpPr>
              <p:spPr bwMode="gray">
                <a:xfrm>
                  <a:off x="3276" y="2237"/>
                  <a:ext cx="76" cy="75"/>
                </a:xfrm>
                <a:custGeom>
                  <a:avLst/>
                  <a:gdLst>
                    <a:gd name="T0" fmla="*/ 0 w 347313"/>
                    <a:gd name="T1" fmla="*/ 0 h 340519"/>
                    <a:gd name="T2" fmla="*/ 0 w 347313"/>
                    <a:gd name="T3" fmla="*/ 0 h 340519"/>
                    <a:gd name="T4" fmla="*/ 0 w 347313"/>
                    <a:gd name="T5" fmla="*/ 0 h 340519"/>
                    <a:gd name="T6" fmla="*/ 0 w 347313"/>
                    <a:gd name="T7" fmla="*/ 0 h 340519"/>
                    <a:gd name="T8" fmla="*/ 0 w 347313"/>
                    <a:gd name="T9" fmla="*/ 0 h 340519"/>
                    <a:gd name="T10" fmla="*/ 0 w 347313"/>
                    <a:gd name="T11" fmla="*/ 0 h 340519"/>
                    <a:gd name="T12" fmla="*/ 0 w 347313"/>
                    <a:gd name="T13" fmla="*/ 0 h 340519"/>
                    <a:gd name="T14" fmla="*/ 0 w 347313"/>
                    <a:gd name="T15" fmla="*/ 0 h 340519"/>
                    <a:gd name="T16" fmla="*/ 0 w 347313"/>
                    <a:gd name="T17" fmla="*/ 0 h 340519"/>
                    <a:gd name="T18" fmla="*/ 0 w 347313"/>
                    <a:gd name="T19" fmla="*/ 0 h 340519"/>
                    <a:gd name="T20" fmla="*/ 0 w 347313"/>
                    <a:gd name="T21" fmla="*/ 0 h 340519"/>
                    <a:gd name="T22" fmla="*/ 0 w 347313"/>
                    <a:gd name="T23" fmla="*/ 0 h 340519"/>
                    <a:gd name="T24" fmla="*/ 0 w 347313"/>
                    <a:gd name="T25" fmla="*/ 0 h 340519"/>
                    <a:gd name="T26" fmla="*/ 0 w 347313"/>
                    <a:gd name="T27" fmla="*/ 0 h 340519"/>
                    <a:gd name="T28" fmla="*/ 0 w 347313"/>
                    <a:gd name="T29" fmla="*/ 0 h 340519"/>
                    <a:gd name="T30" fmla="*/ 0 w 347313"/>
                    <a:gd name="T31" fmla="*/ 0 h 340519"/>
                    <a:gd name="T32" fmla="*/ 0 w 347313"/>
                    <a:gd name="T33" fmla="*/ 0 h 340519"/>
                    <a:gd name="T34" fmla="*/ 0 w 347313"/>
                    <a:gd name="T35" fmla="*/ 0 h 340519"/>
                    <a:gd name="T36" fmla="*/ 0 w 347313"/>
                    <a:gd name="T37" fmla="*/ 0 h 340519"/>
                    <a:gd name="T38" fmla="*/ 0 w 347313"/>
                    <a:gd name="T39" fmla="*/ 0 h 340519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347313"/>
                    <a:gd name="T61" fmla="*/ 0 h 340519"/>
                    <a:gd name="T62" fmla="*/ 347313 w 347313"/>
                    <a:gd name="T63" fmla="*/ 340519 h 340519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347313" h="340519">
                      <a:moveTo>
                        <a:pt x="0" y="173831"/>
                      </a:moveTo>
                      <a:lnTo>
                        <a:pt x="73818" y="261938"/>
                      </a:lnTo>
                      <a:lnTo>
                        <a:pt x="97631" y="261938"/>
                      </a:lnTo>
                      <a:lnTo>
                        <a:pt x="100012" y="288131"/>
                      </a:lnTo>
                      <a:lnTo>
                        <a:pt x="123825" y="340519"/>
                      </a:lnTo>
                      <a:lnTo>
                        <a:pt x="183356" y="283369"/>
                      </a:lnTo>
                      <a:lnTo>
                        <a:pt x="240506" y="321469"/>
                      </a:lnTo>
                      <a:lnTo>
                        <a:pt x="252412" y="180975"/>
                      </a:lnTo>
                      <a:lnTo>
                        <a:pt x="326231" y="190500"/>
                      </a:lnTo>
                      <a:cubicBezTo>
                        <a:pt x="335974" y="156400"/>
                        <a:pt x="347313" y="157163"/>
                        <a:pt x="333375" y="157163"/>
                      </a:cubicBezTo>
                      <a:lnTo>
                        <a:pt x="250031" y="104775"/>
                      </a:lnTo>
                      <a:lnTo>
                        <a:pt x="271462" y="14288"/>
                      </a:lnTo>
                      <a:lnTo>
                        <a:pt x="211931" y="0"/>
                      </a:lnTo>
                      <a:cubicBezTo>
                        <a:pt x="211137" y="19844"/>
                        <a:pt x="210344" y="39687"/>
                        <a:pt x="209550" y="59531"/>
                      </a:cubicBezTo>
                      <a:lnTo>
                        <a:pt x="188118" y="73819"/>
                      </a:lnTo>
                      <a:lnTo>
                        <a:pt x="185737" y="104775"/>
                      </a:lnTo>
                      <a:lnTo>
                        <a:pt x="133350" y="69056"/>
                      </a:lnTo>
                      <a:lnTo>
                        <a:pt x="83343" y="69056"/>
                      </a:lnTo>
                      <a:lnTo>
                        <a:pt x="95250" y="133350"/>
                      </a:lnTo>
                      <a:lnTo>
                        <a:pt x="0" y="173831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83" name="Freeform 133"/>
                <p:cNvSpPr>
                  <a:spLocks noChangeArrowheads="1"/>
                </p:cNvSpPr>
                <p:nvPr/>
              </p:nvSpPr>
              <p:spPr bwMode="gray">
                <a:xfrm>
                  <a:off x="3227" y="2230"/>
                  <a:ext cx="71" cy="54"/>
                </a:xfrm>
                <a:custGeom>
                  <a:avLst/>
                  <a:gdLst>
                    <a:gd name="T0" fmla="*/ 0 w 321469"/>
                    <a:gd name="T1" fmla="*/ 0 h 245269"/>
                    <a:gd name="T2" fmla="*/ 0 w 321469"/>
                    <a:gd name="T3" fmla="*/ 0 h 245269"/>
                    <a:gd name="T4" fmla="*/ 0 w 321469"/>
                    <a:gd name="T5" fmla="*/ 0 h 245269"/>
                    <a:gd name="T6" fmla="*/ 0 w 321469"/>
                    <a:gd name="T7" fmla="*/ 0 h 245269"/>
                    <a:gd name="T8" fmla="*/ 0 w 321469"/>
                    <a:gd name="T9" fmla="*/ 0 h 245269"/>
                    <a:gd name="T10" fmla="*/ 0 w 321469"/>
                    <a:gd name="T11" fmla="*/ 0 h 245269"/>
                    <a:gd name="T12" fmla="*/ 0 w 321469"/>
                    <a:gd name="T13" fmla="*/ 0 h 245269"/>
                    <a:gd name="T14" fmla="*/ 0 w 321469"/>
                    <a:gd name="T15" fmla="*/ 0 h 245269"/>
                    <a:gd name="T16" fmla="*/ 0 w 321469"/>
                    <a:gd name="T17" fmla="*/ 0 h 245269"/>
                    <a:gd name="T18" fmla="*/ 0 w 321469"/>
                    <a:gd name="T19" fmla="*/ 0 h 245269"/>
                    <a:gd name="T20" fmla="*/ 0 w 321469"/>
                    <a:gd name="T21" fmla="*/ 0 h 245269"/>
                    <a:gd name="T22" fmla="*/ 0 w 321469"/>
                    <a:gd name="T23" fmla="*/ 0 h 245269"/>
                    <a:gd name="T24" fmla="*/ 0 w 321469"/>
                    <a:gd name="T25" fmla="*/ 0 h 245269"/>
                    <a:gd name="T26" fmla="*/ 0 w 321469"/>
                    <a:gd name="T27" fmla="*/ 0 h 245269"/>
                    <a:gd name="T28" fmla="*/ 0 w 321469"/>
                    <a:gd name="T29" fmla="*/ 0 h 245269"/>
                    <a:gd name="T30" fmla="*/ 0 w 321469"/>
                    <a:gd name="T31" fmla="*/ 0 h 245269"/>
                    <a:gd name="T32" fmla="*/ 0 w 321469"/>
                    <a:gd name="T33" fmla="*/ 0 h 245269"/>
                    <a:gd name="T34" fmla="*/ 0 w 321469"/>
                    <a:gd name="T35" fmla="*/ 0 h 245269"/>
                    <a:gd name="T36" fmla="*/ 0 w 321469"/>
                    <a:gd name="T37" fmla="*/ 0 h 245269"/>
                    <a:gd name="T38" fmla="*/ 0 w 321469"/>
                    <a:gd name="T39" fmla="*/ 0 h 245269"/>
                    <a:gd name="T40" fmla="*/ 0 w 321469"/>
                    <a:gd name="T41" fmla="*/ 0 h 245269"/>
                    <a:gd name="T42" fmla="*/ 0 w 321469"/>
                    <a:gd name="T43" fmla="*/ 0 h 245269"/>
                    <a:gd name="T44" fmla="*/ 0 w 321469"/>
                    <a:gd name="T45" fmla="*/ 0 h 245269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321469"/>
                    <a:gd name="T70" fmla="*/ 0 h 245269"/>
                    <a:gd name="T71" fmla="*/ 321469 w 321469"/>
                    <a:gd name="T72" fmla="*/ 245269 h 245269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321469" h="245269">
                      <a:moveTo>
                        <a:pt x="147638" y="245269"/>
                      </a:moveTo>
                      <a:lnTo>
                        <a:pt x="111919" y="209550"/>
                      </a:lnTo>
                      <a:cubicBezTo>
                        <a:pt x="61184" y="187806"/>
                        <a:pt x="80048" y="188119"/>
                        <a:pt x="59532" y="188119"/>
                      </a:cubicBezTo>
                      <a:cubicBezTo>
                        <a:pt x="58738" y="184944"/>
                        <a:pt x="58965" y="181317"/>
                        <a:pt x="57150" y="178594"/>
                      </a:cubicBezTo>
                      <a:cubicBezTo>
                        <a:pt x="55563" y="176213"/>
                        <a:pt x="50007" y="173831"/>
                        <a:pt x="50007" y="173831"/>
                      </a:cubicBezTo>
                      <a:cubicBezTo>
                        <a:pt x="30187" y="178787"/>
                        <a:pt x="30957" y="185139"/>
                        <a:pt x="30957" y="176212"/>
                      </a:cubicBezTo>
                      <a:lnTo>
                        <a:pt x="26194" y="161925"/>
                      </a:lnTo>
                      <a:lnTo>
                        <a:pt x="0" y="161925"/>
                      </a:lnTo>
                      <a:lnTo>
                        <a:pt x="35719" y="130969"/>
                      </a:lnTo>
                      <a:lnTo>
                        <a:pt x="30957" y="66675"/>
                      </a:lnTo>
                      <a:lnTo>
                        <a:pt x="92869" y="64294"/>
                      </a:lnTo>
                      <a:lnTo>
                        <a:pt x="123825" y="90487"/>
                      </a:lnTo>
                      <a:cubicBezTo>
                        <a:pt x="133911" y="80401"/>
                        <a:pt x="128860" y="80962"/>
                        <a:pt x="135732" y="80962"/>
                      </a:cubicBezTo>
                      <a:lnTo>
                        <a:pt x="135732" y="66675"/>
                      </a:lnTo>
                      <a:lnTo>
                        <a:pt x="161925" y="61912"/>
                      </a:lnTo>
                      <a:lnTo>
                        <a:pt x="178594" y="35719"/>
                      </a:lnTo>
                      <a:lnTo>
                        <a:pt x="178594" y="0"/>
                      </a:lnTo>
                      <a:lnTo>
                        <a:pt x="250032" y="0"/>
                      </a:lnTo>
                      <a:lnTo>
                        <a:pt x="228600" y="64294"/>
                      </a:lnTo>
                      <a:lnTo>
                        <a:pt x="304800" y="102394"/>
                      </a:lnTo>
                      <a:lnTo>
                        <a:pt x="321469" y="164306"/>
                      </a:lnTo>
                      <a:lnTo>
                        <a:pt x="219075" y="207169"/>
                      </a:lnTo>
                      <a:lnTo>
                        <a:pt x="147638" y="245269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84" name="Freeform 134"/>
                <p:cNvSpPr>
                  <a:spLocks noChangeArrowheads="1"/>
                </p:cNvSpPr>
                <p:nvPr/>
              </p:nvSpPr>
              <p:spPr bwMode="gray">
                <a:xfrm>
                  <a:off x="2848" y="2159"/>
                  <a:ext cx="74" cy="61"/>
                </a:xfrm>
                <a:custGeom>
                  <a:avLst/>
                  <a:gdLst>
                    <a:gd name="T0" fmla="*/ 0 w 335757"/>
                    <a:gd name="T1" fmla="*/ 0 h 263668"/>
                    <a:gd name="T2" fmla="*/ 0 w 335757"/>
                    <a:gd name="T3" fmla="*/ 0 h 263668"/>
                    <a:gd name="T4" fmla="*/ 0 w 335757"/>
                    <a:gd name="T5" fmla="*/ 0 h 263668"/>
                    <a:gd name="T6" fmla="*/ 0 w 335757"/>
                    <a:gd name="T7" fmla="*/ 0 h 263668"/>
                    <a:gd name="T8" fmla="*/ 0 w 335757"/>
                    <a:gd name="T9" fmla="*/ 0 h 263668"/>
                    <a:gd name="T10" fmla="*/ 0 w 335757"/>
                    <a:gd name="T11" fmla="*/ 0 h 263668"/>
                    <a:gd name="T12" fmla="*/ 0 w 335757"/>
                    <a:gd name="T13" fmla="*/ 0 h 263668"/>
                    <a:gd name="T14" fmla="*/ 0 w 335757"/>
                    <a:gd name="T15" fmla="*/ 0 h 263668"/>
                    <a:gd name="T16" fmla="*/ 0 w 335757"/>
                    <a:gd name="T17" fmla="*/ 0 h 263668"/>
                    <a:gd name="T18" fmla="*/ 0 w 335757"/>
                    <a:gd name="T19" fmla="*/ 0 h 263668"/>
                    <a:gd name="T20" fmla="*/ 0 w 335757"/>
                    <a:gd name="T21" fmla="*/ 0 h 263668"/>
                    <a:gd name="T22" fmla="*/ 0 w 335757"/>
                    <a:gd name="T23" fmla="*/ 0 h 263668"/>
                    <a:gd name="T24" fmla="*/ 0 w 335757"/>
                    <a:gd name="T25" fmla="*/ 0 h 263668"/>
                    <a:gd name="T26" fmla="*/ 0 w 335757"/>
                    <a:gd name="T27" fmla="*/ 0 h 263668"/>
                    <a:gd name="T28" fmla="*/ 0 w 335757"/>
                    <a:gd name="T29" fmla="*/ 0 h 263668"/>
                    <a:gd name="T30" fmla="*/ 0 w 335757"/>
                    <a:gd name="T31" fmla="*/ 0 h 263668"/>
                    <a:gd name="T32" fmla="*/ 0 w 335757"/>
                    <a:gd name="T33" fmla="*/ 0 h 263668"/>
                    <a:gd name="T34" fmla="*/ 0 w 335757"/>
                    <a:gd name="T35" fmla="*/ 0 h 263668"/>
                    <a:gd name="T36" fmla="*/ 0 w 335757"/>
                    <a:gd name="T37" fmla="*/ 0 h 263668"/>
                    <a:gd name="T38" fmla="*/ 0 w 335757"/>
                    <a:gd name="T39" fmla="*/ 0 h 26366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335757"/>
                    <a:gd name="T61" fmla="*/ 0 h 263668"/>
                    <a:gd name="T62" fmla="*/ 335757 w 335757"/>
                    <a:gd name="T63" fmla="*/ 263668 h 26366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335757" h="263668">
                      <a:moveTo>
                        <a:pt x="302419" y="142875"/>
                      </a:moveTo>
                      <a:lnTo>
                        <a:pt x="335757" y="42863"/>
                      </a:lnTo>
                      <a:lnTo>
                        <a:pt x="240507" y="42863"/>
                      </a:lnTo>
                      <a:lnTo>
                        <a:pt x="223838" y="19050"/>
                      </a:lnTo>
                      <a:lnTo>
                        <a:pt x="228600" y="0"/>
                      </a:lnTo>
                      <a:lnTo>
                        <a:pt x="166688" y="33338"/>
                      </a:lnTo>
                      <a:lnTo>
                        <a:pt x="166688" y="66675"/>
                      </a:lnTo>
                      <a:lnTo>
                        <a:pt x="147638" y="100013"/>
                      </a:lnTo>
                      <a:lnTo>
                        <a:pt x="21432" y="85725"/>
                      </a:lnTo>
                      <a:lnTo>
                        <a:pt x="0" y="97631"/>
                      </a:lnTo>
                      <a:lnTo>
                        <a:pt x="7144" y="119063"/>
                      </a:lnTo>
                      <a:cubicBezTo>
                        <a:pt x="21908" y="138748"/>
                        <a:pt x="29370" y="138113"/>
                        <a:pt x="19050" y="138113"/>
                      </a:cubicBezTo>
                      <a:cubicBezTo>
                        <a:pt x="95847" y="205311"/>
                        <a:pt x="95250" y="171037"/>
                        <a:pt x="95250" y="207169"/>
                      </a:cubicBezTo>
                      <a:lnTo>
                        <a:pt x="107157" y="190500"/>
                      </a:lnTo>
                      <a:cubicBezTo>
                        <a:pt x="143594" y="207505"/>
                        <a:pt x="142875" y="194030"/>
                        <a:pt x="142875" y="209550"/>
                      </a:cubicBezTo>
                      <a:cubicBezTo>
                        <a:pt x="171412" y="204362"/>
                        <a:pt x="205044" y="263668"/>
                        <a:pt x="205044" y="247650"/>
                      </a:cubicBezTo>
                      <a:cubicBezTo>
                        <a:pt x="190478" y="208807"/>
                        <a:pt x="154782" y="173108"/>
                        <a:pt x="154782" y="157163"/>
                      </a:cubicBezTo>
                      <a:lnTo>
                        <a:pt x="169069" y="147638"/>
                      </a:lnTo>
                      <a:cubicBezTo>
                        <a:pt x="196094" y="172205"/>
                        <a:pt x="186919" y="163106"/>
                        <a:pt x="197644" y="173831"/>
                      </a:cubicBezTo>
                      <a:lnTo>
                        <a:pt x="302419" y="142875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85" name="Freeform 135"/>
                <p:cNvSpPr>
                  <a:spLocks noChangeArrowheads="1"/>
                </p:cNvSpPr>
                <p:nvPr/>
              </p:nvSpPr>
              <p:spPr bwMode="gray">
                <a:xfrm>
                  <a:off x="2914" y="2162"/>
                  <a:ext cx="66" cy="80"/>
                </a:xfrm>
                <a:custGeom>
                  <a:avLst/>
                  <a:gdLst>
                    <a:gd name="T0" fmla="*/ 0 w 297656"/>
                    <a:gd name="T1" fmla="*/ 0 h 362363"/>
                    <a:gd name="T2" fmla="*/ 0 w 297656"/>
                    <a:gd name="T3" fmla="*/ 0 h 362363"/>
                    <a:gd name="T4" fmla="*/ 0 w 297656"/>
                    <a:gd name="T5" fmla="*/ 0 h 362363"/>
                    <a:gd name="T6" fmla="*/ 0 w 297656"/>
                    <a:gd name="T7" fmla="*/ 0 h 362363"/>
                    <a:gd name="T8" fmla="*/ 0 w 297656"/>
                    <a:gd name="T9" fmla="*/ 0 h 362363"/>
                    <a:gd name="T10" fmla="*/ 0 w 297656"/>
                    <a:gd name="T11" fmla="*/ 0 h 362363"/>
                    <a:gd name="T12" fmla="*/ 0 w 297656"/>
                    <a:gd name="T13" fmla="*/ 0 h 362363"/>
                    <a:gd name="T14" fmla="*/ 0 w 297656"/>
                    <a:gd name="T15" fmla="*/ 0 h 362363"/>
                    <a:gd name="T16" fmla="*/ 0 w 297656"/>
                    <a:gd name="T17" fmla="*/ 0 h 362363"/>
                    <a:gd name="T18" fmla="*/ 0 w 297656"/>
                    <a:gd name="T19" fmla="*/ 0 h 362363"/>
                    <a:gd name="T20" fmla="*/ 0 w 297656"/>
                    <a:gd name="T21" fmla="*/ 0 h 362363"/>
                    <a:gd name="T22" fmla="*/ 0 w 297656"/>
                    <a:gd name="T23" fmla="*/ 0 h 362363"/>
                    <a:gd name="T24" fmla="*/ 0 w 297656"/>
                    <a:gd name="T25" fmla="*/ 0 h 362363"/>
                    <a:gd name="T26" fmla="*/ 0 w 297656"/>
                    <a:gd name="T27" fmla="*/ 0 h 362363"/>
                    <a:gd name="T28" fmla="*/ 0 w 297656"/>
                    <a:gd name="T29" fmla="*/ 0 h 362363"/>
                    <a:gd name="T30" fmla="*/ 0 w 297656"/>
                    <a:gd name="T31" fmla="*/ 0 h 362363"/>
                    <a:gd name="T32" fmla="*/ 0 w 297656"/>
                    <a:gd name="T33" fmla="*/ 0 h 362363"/>
                    <a:gd name="T34" fmla="*/ 0 w 297656"/>
                    <a:gd name="T35" fmla="*/ 0 h 362363"/>
                    <a:gd name="T36" fmla="*/ 0 w 297656"/>
                    <a:gd name="T37" fmla="*/ 0 h 362363"/>
                    <a:gd name="T38" fmla="*/ 0 w 297656"/>
                    <a:gd name="T39" fmla="*/ 0 h 362363"/>
                    <a:gd name="T40" fmla="*/ 0 w 297656"/>
                    <a:gd name="T41" fmla="*/ 0 h 362363"/>
                    <a:gd name="T42" fmla="*/ 0 w 297656"/>
                    <a:gd name="T43" fmla="*/ 0 h 362363"/>
                    <a:gd name="T44" fmla="*/ 0 w 297656"/>
                    <a:gd name="T45" fmla="*/ 0 h 362363"/>
                    <a:gd name="T46" fmla="*/ 0 w 297656"/>
                    <a:gd name="T47" fmla="*/ 0 h 362363"/>
                    <a:gd name="T48" fmla="*/ 0 w 297656"/>
                    <a:gd name="T49" fmla="*/ 0 h 362363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297656"/>
                    <a:gd name="T76" fmla="*/ 0 h 362363"/>
                    <a:gd name="T77" fmla="*/ 297656 w 297656"/>
                    <a:gd name="T78" fmla="*/ 362363 h 362363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297656" h="362363">
                      <a:moveTo>
                        <a:pt x="0" y="140494"/>
                      </a:moveTo>
                      <a:lnTo>
                        <a:pt x="35719" y="30957"/>
                      </a:lnTo>
                      <a:lnTo>
                        <a:pt x="83344" y="9525"/>
                      </a:lnTo>
                      <a:lnTo>
                        <a:pt x="140494" y="0"/>
                      </a:lnTo>
                      <a:lnTo>
                        <a:pt x="157162" y="38100"/>
                      </a:lnTo>
                      <a:lnTo>
                        <a:pt x="154781" y="73819"/>
                      </a:lnTo>
                      <a:cubicBezTo>
                        <a:pt x="198254" y="110046"/>
                        <a:pt x="179046" y="109538"/>
                        <a:pt x="200025" y="109538"/>
                      </a:cubicBezTo>
                      <a:cubicBezTo>
                        <a:pt x="222907" y="99368"/>
                        <a:pt x="213639" y="100013"/>
                        <a:pt x="226219" y="100013"/>
                      </a:cubicBezTo>
                      <a:lnTo>
                        <a:pt x="226219" y="119063"/>
                      </a:lnTo>
                      <a:lnTo>
                        <a:pt x="245269" y="147638"/>
                      </a:lnTo>
                      <a:lnTo>
                        <a:pt x="245269" y="173832"/>
                      </a:lnTo>
                      <a:lnTo>
                        <a:pt x="278606" y="233363"/>
                      </a:lnTo>
                      <a:lnTo>
                        <a:pt x="297656" y="250032"/>
                      </a:lnTo>
                      <a:lnTo>
                        <a:pt x="297656" y="276225"/>
                      </a:lnTo>
                      <a:cubicBezTo>
                        <a:pt x="256562" y="310068"/>
                        <a:pt x="274656" y="309563"/>
                        <a:pt x="254794" y="309563"/>
                      </a:cubicBezTo>
                      <a:lnTo>
                        <a:pt x="261937" y="328613"/>
                      </a:lnTo>
                      <a:cubicBezTo>
                        <a:pt x="246940" y="336112"/>
                        <a:pt x="247650" y="330432"/>
                        <a:pt x="247650" y="338138"/>
                      </a:cubicBezTo>
                      <a:lnTo>
                        <a:pt x="247650" y="347663"/>
                      </a:lnTo>
                      <a:cubicBezTo>
                        <a:pt x="198252" y="345193"/>
                        <a:pt x="214241" y="352392"/>
                        <a:pt x="195262" y="342900"/>
                      </a:cubicBezTo>
                      <a:lnTo>
                        <a:pt x="183356" y="342900"/>
                      </a:lnTo>
                      <a:cubicBezTo>
                        <a:pt x="165835" y="357918"/>
                        <a:pt x="171862" y="362363"/>
                        <a:pt x="164306" y="354807"/>
                      </a:cubicBezTo>
                      <a:lnTo>
                        <a:pt x="121444" y="271463"/>
                      </a:lnTo>
                      <a:lnTo>
                        <a:pt x="71437" y="271463"/>
                      </a:lnTo>
                      <a:lnTo>
                        <a:pt x="45244" y="226219"/>
                      </a:lnTo>
                      <a:lnTo>
                        <a:pt x="0" y="140494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86" name="Freeform 136"/>
                <p:cNvSpPr>
                  <a:spLocks noChangeArrowheads="1"/>
                </p:cNvSpPr>
                <p:nvPr/>
              </p:nvSpPr>
              <p:spPr bwMode="gray">
                <a:xfrm>
                  <a:off x="2828" y="2145"/>
                  <a:ext cx="71" cy="38"/>
                </a:xfrm>
                <a:custGeom>
                  <a:avLst/>
                  <a:gdLst>
                    <a:gd name="T0" fmla="*/ 0 w 321469"/>
                    <a:gd name="T1" fmla="*/ 0 h 169068"/>
                    <a:gd name="T2" fmla="*/ 0 w 321469"/>
                    <a:gd name="T3" fmla="*/ 0 h 169068"/>
                    <a:gd name="T4" fmla="*/ 0 w 321469"/>
                    <a:gd name="T5" fmla="*/ 0 h 169068"/>
                    <a:gd name="T6" fmla="*/ 0 w 321469"/>
                    <a:gd name="T7" fmla="*/ 0 h 169068"/>
                    <a:gd name="T8" fmla="*/ 0 w 321469"/>
                    <a:gd name="T9" fmla="*/ 0 h 169068"/>
                    <a:gd name="T10" fmla="*/ 0 w 321469"/>
                    <a:gd name="T11" fmla="*/ 0 h 169068"/>
                    <a:gd name="T12" fmla="*/ 0 w 321469"/>
                    <a:gd name="T13" fmla="*/ 0 h 169068"/>
                    <a:gd name="T14" fmla="*/ 0 w 321469"/>
                    <a:gd name="T15" fmla="*/ 0 h 169068"/>
                    <a:gd name="T16" fmla="*/ 0 w 321469"/>
                    <a:gd name="T17" fmla="*/ 0 h 169068"/>
                    <a:gd name="T18" fmla="*/ 0 w 321469"/>
                    <a:gd name="T19" fmla="*/ 0 h 169068"/>
                    <a:gd name="T20" fmla="*/ 0 w 321469"/>
                    <a:gd name="T21" fmla="*/ 0 h 169068"/>
                    <a:gd name="T22" fmla="*/ 0 w 321469"/>
                    <a:gd name="T23" fmla="*/ 0 h 169068"/>
                    <a:gd name="T24" fmla="*/ 0 w 321469"/>
                    <a:gd name="T25" fmla="*/ 0 h 169068"/>
                    <a:gd name="T26" fmla="*/ 0 w 321469"/>
                    <a:gd name="T27" fmla="*/ 0 h 169068"/>
                    <a:gd name="T28" fmla="*/ 0 w 321469"/>
                    <a:gd name="T29" fmla="*/ 0 h 16906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21469"/>
                    <a:gd name="T46" fmla="*/ 0 h 169068"/>
                    <a:gd name="T47" fmla="*/ 321469 w 321469"/>
                    <a:gd name="T48" fmla="*/ 169068 h 169068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21469" h="169068">
                      <a:moveTo>
                        <a:pt x="0" y="114300"/>
                      </a:moveTo>
                      <a:lnTo>
                        <a:pt x="61912" y="142875"/>
                      </a:lnTo>
                      <a:cubicBezTo>
                        <a:pt x="91594" y="147822"/>
                        <a:pt x="83657" y="140810"/>
                        <a:pt x="92869" y="150018"/>
                      </a:cubicBezTo>
                      <a:lnTo>
                        <a:pt x="97631" y="159543"/>
                      </a:lnTo>
                      <a:lnTo>
                        <a:pt x="114300" y="150018"/>
                      </a:lnTo>
                      <a:lnTo>
                        <a:pt x="238125" y="169068"/>
                      </a:lnTo>
                      <a:lnTo>
                        <a:pt x="259556" y="133350"/>
                      </a:lnTo>
                      <a:lnTo>
                        <a:pt x="259556" y="95250"/>
                      </a:lnTo>
                      <a:lnTo>
                        <a:pt x="321469" y="73818"/>
                      </a:lnTo>
                      <a:lnTo>
                        <a:pt x="321469" y="59531"/>
                      </a:lnTo>
                      <a:lnTo>
                        <a:pt x="290512" y="0"/>
                      </a:lnTo>
                      <a:lnTo>
                        <a:pt x="266700" y="21431"/>
                      </a:lnTo>
                      <a:lnTo>
                        <a:pt x="276225" y="40481"/>
                      </a:lnTo>
                      <a:lnTo>
                        <a:pt x="154781" y="50006"/>
                      </a:lnTo>
                      <a:lnTo>
                        <a:pt x="0" y="11430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87" name="Freeform 137"/>
                <p:cNvSpPr>
                  <a:spLocks noChangeArrowheads="1"/>
                </p:cNvSpPr>
                <p:nvPr/>
              </p:nvSpPr>
              <p:spPr bwMode="gray">
                <a:xfrm>
                  <a:off x="2896" y="2082"/>
                  <a:ext cx="86" cy="53"/>
                </a:xfrm>
                <a:custGeom>
                  <a:avLst/>
                  <a:gdLst>
                    <a:gd name="T0" fmla="*/ 0 w 392906"/>
                    <a:gd name="T1" fmla="*/ 0 h 240507"/>
                    <a:gd name="T2" fmla="*/ 0 w 392906"/>
                    <a:gd name="T3" fmla="*/ 0 h 240507"/>
                    <a:gd name="T4" fmla="*/ 0 w 392906"/>
                    <a:gd name="T5" fmla="*/ 0 h 240507"/>
                    <a:gd name="T6" fmla="*/ 0 w 392906"/>
                    <a:gd name="T7" fmla="*/ 0 h 240507"/>
                    <a:gd name="T8" fmla="*/ 0 w 392906"/>
                    <a:gd name="T9" fmla="*/ 0 h 240507"/>
                    <a:gd name="T10" fmla="*/ 0 w 392906"/>
                    <a:gd name="T11" fmla="*/ 0 h 240507"/>
                    <a:gd name="T12" fmla="*/ 0 w 392906"/>
                    <a:gd name="T13" fmla="*/ 0 h 240507"/>
                    <a:gd name="T14" fmla="*/ 0 w 392906"/>
                    <a:gd name="T15" fmla="*/ 0 h 240507"/>
                    <a:gd name="T16" fmla="*/ 0 w 392906"/>
                    <a:gd name="T17" fmla="*/ 0 h 240507"/>
                    <a:gd name="T18" fmla="*/ 0 w 392906"/>
                    <a:gd name="T19" fmla="*/ 0 h 240507"/>
                    <a:gd name="T20" fmla="*/ 0 w 392906"/>
                    <a:gd name="T21" fmla="*/ 0 h 240507"/>
                    <a:gd name="T22" fmla="*/ 0 w 392906"/>
                    <a:gd name="T23" fmla="*/ 0 h 240507"/>
                    <a:gd name="T24" fmla="*/ 0 w 392906"/>
                    <a:gd name="T25" fmla="*/ 0 h 240507"/>
                    <a:gd name="T26" fmla="*/ 0 w 392906"/>
                    <a:gd name="T27" fmla="*/ 0 h 240507"/>
                    <a:gd name="T28" fmla="*/ 0 w 392906"/>
                    <a:gd name="T29" fmla="*/ 0 h 240507"/>
                    <a:gd name="T30" fmla="*/ 0 w 392906"/>
                    <a:gd name="T31" fmla="*/ 0 h 240507"/>
                    <a:gd name="T32" fmla="*/ 0 w 392906"/>
                    <a:gd name="T33" fmla="*/ 0 h 240507"/>
                    <a:gd name="T34" fmla="*/ 0 w 392906"/>
                    <a:gd name="T35" fmla="*/ 0 h 240507"/>
                    <a:gd name="T36" fmla="*/ 0 w 392906"/>
                    <a:gd name="T37" fmla="*/ 0 h 240507"/>
                    <a:gd name="T38" fmla="*/ 0 w 392906"/>
                    <a:gd name="T39" fmla="*/ 0 h 240507"/>
                    <a:gd name="T40" fmla="*/ 0 w 392906"/>
                    <a:gd name="T41" fmla="*/ 0 h 240507"/>
                    <a:gd name="T42" fmla="*/ 0 w 392906"/>
                    <a:gd name="T43" fmla="*/ 0 h 240507"/>
                    <a:gd name="T44" fmla="*/ 0 w 392906"/>
                    <a:gd name="T45" fmla="*/ 0 h 240507"/>
                    <a:gd name="T46" fmla="*/ 0 w 392906"/>
                    <a:gd name="T47" fmla="*/ 0 h 240507"/>
                    <a:gd name="T48" fmla="*/ 0 w 392906"/>
                    <a:gd name="T49" fmla="*/ 0 h 240507"/>
                    <a:gd name="T50" fmla="*/ 0 w 392906"/>
                    <a:gd name="T51" fmla="*/ 0 h 240507"/>
                    <a:gd name="T52" fmla="*/ 0 w 392906"/>
                    <a:gd name="T53" fmla="*/ 0 h 240507"/>
                    <a:gd name="T54" fmla="*/ 0 w 392906"/>
                    <a:gd name="T55" fmla="*/ 0 h 240507"/>
                    <a:gd name="T56" fmla="*/ 0 w 392906"/>
                    <a:gd name="T57" fmla="*/ 0 h 240507"/>
                    <a:gd name="T58" fmla="*/ 0 w 392906"/>
                    <a:gd name="T59" fmla="*/ 0 h 240507"/>
                    <a:gd name="T60" fmla="*/ 0 w 392906"/>
                    <a:gd name="T61" fmla="*/ 0 h 240507"/>
                    <a:gd name="T62" fmla="*/ 0 w 392906"/>
                    <a:gd name="T63" fmla="*/ 0 h 240507"/>
                    <a:gd name="T64" fmla="*/ 0 w 392906"/>
                    <a:gd name="T65" fmla="*/ 0 h 240507"/>
                    <a:gd name="T66" fmla="*/ 0 w 392906"/>
                    <a:gd name="T67" fmla="*/ 0 h 240507"/>
                    <a:gd name="T68" fmla="*/ 0 w 392906"/>
                    <a:gd name="T69" fmla="*/ 0 h 24050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392906"/>
                    <a:gd name="T106" fmla="*/ 0 h 240507"/>
                    <a:gd name="T107" fmla="*/ 392906 w 392906"/>
                    <a:gd name="T108" fmla="*/ 240507 h 240507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392906" h="240507">
                      <a:moveTo>
                        <a:pt x="0" y="173832"/>
                      </a:moveTo>
                      <a:lnTo>
                        <a:pt x="73819" y="30957"/>
                      </a:lnTo>
                      <a:lnTo>
                        <a:pt x="95250" y="42863"/>
                      </a:lnTo>
                      <a:lnTo>
                        <a:pt x="119063" y="40482"/>
                      </a:lnTo>
                      <a:lnTo>
                        <a:pt x="119063" y="71438"/>
                      </a:lnTo>
                      <a:cubicBezTo>
                        <a:pt x="191237" y="42568"/>
                        <a:pt x="164853" y="42863"/>
                        <a:pt x="192881" y="42863"/>
                      </a:cubicBezTo>
                      <a:cubicBezTo>
                        <a:pt x="222189" y="55074"/>
                        <a:pt x="221456" y="65088"/>
                        <a:pt x="221456" y="52388"/>
                      </a:cubicBezTo>
                      <a:cubicBezTo>
                        <a:pt x="219869" y="41275"/>
                        <a:pt x="216694" y="30275"/>
                        <a:pt x="216694" y="19050"/>
                      </a:cubicBezTo>
                      <a:cubicBezTo>
                        <a:pt x="216694" y="16188"/>
                        <a:pt x="221456" y="26194"/>
                        <a:pt x="221456" y="26194"/>
                      </a:cubicBezTo>
                      <a:lnTo>
                        <a:pt x="230981" y="26194"/>
                      </a:lnTo>
                      <a:cubicBezTo>
                        <a:pt x="245709" y="4103"/>
                        <a:pt x="236683" y="4763"/>
                        <a:pt x="247650" y="4763"/>
                      </a:cubicBezTo>
                      <a:lnTo>
                        <a:pt x="266700" y="14288"/>
                      </a:lnTo>
                      <a:lnTo>
                        <a:pt x="283369" y="0"/>
                      </a:lnTo>
                      <a:lnTo>
                        <a:pt x="309563" y="0"/>
                      </a:lnTo>
                      <a:lnTo>
                        <a:pt x="321469" y="16669"/>
                      </a:lnTo>
                      <a:lnTo>
                        <a:pt x="338138" y="19050"/>
                      </a:lnTo>
                      <a:lnTo>
                        <a:pt x="385763" y="45244"/>
                      </a:lnTo>
                      <a:lnTo>
                        <a:pt x="373856" y="71438"/>
                      </a:lnTo>
                      <a:lnTo>
                        <a:pt x="373856" y="102394"/>
                      </a:lnTo>
                      <a:lnTo>
                        <a:pt x="392906" y="116682"/>
                      </a:lnTo>
                      <a:lnTo>
                        <a:pt x="357188" y="111919"/>
                      </a:lnTo>
                      <a:lnTo>
                        <a:pt x="330994" y="135732"/>
                      </a:lnTo>
                      <a:lnTo>
                        <a:pt x="307181" y="138113"/>
                      </a:lnTo>
                      <a:lnTo>
                        <a:pt x="285750" y="152400"/>
                      </a:lnTo>
                      <a:lnTo>
                        <a:pt x="261938" y="138113"/>
                      </a:lnTo>
                      <a:lnTo>
                        <a:pt x="230981" y="166688"/>
                      </a:lnTo>
                      <a:lnTo>
                        <a:pt x="216694" y="166688"/>
                      </a:lnTo>
                      <a:lnTo>
                        <a:pt x="216694" y="195263"/>
                      </a:lnTo>
                      <a:cubicBezTo>
                        <a:pt x="214201" y="212718"/>
                        <a:pt x="219926" y="211932"/>
                        <a:pt x="211931" y="211932"/>
                      </a:cubicBezTo>
                      <a:lnTo>
                        <a:pt x="171450" y="211932"/>
                      </a:lnTo>
                      <a:lnTo>
                        <a:pt x="114300" y="240507"/>
                      </a:lnTo>
                      <a:lnTo>
                        <a:pt x="66675" y="240507"/>
                      </a:lnTo>
                      <a:lnTo>
                        <a:pt x="57150" y="223838"/>
                      </a:lnTo>
                      <a:cubicBezTo>
                        <a:pt x="36092" y="234367"/>
                        <a:pt x="43120" y="238384"/>
                        <a:pt x="33338" y="228600"/>
                      </a:cubicBezTo>
                      <a:lnTo>
                        <a:pt x="0" y="173832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</p:grpSp>
          <p:grpSp>
            <p:nvGrpSpPr>
              <p:cNvPr id="412" name="Group 115"/>
              <p:cNvGrpSpPr>
                <a:grpSpLocks/>
              </p:cNvGrpSpPr>
              <p:nvPr/>
            </p:nvGrpSpPr>
            <p:grpSpPr bwMode="auto">
              <a:xfrm>
                <a:off x="1502" y="2685"/>
                <a:ext cx="847" cy="1230"/>
                <a:chOff x="1421" y="2651"/>
                <a:chExt cx="847" cy="1230"/>
              </a:xfrm>
              <a:grpFill/>
            </p:grpSpPr>
            <p:sp>
              <p:nvSpPr>
                <p:cNvPr id="513" name="Freeform 323"/>
                <p:cNvSpPr>
                  <a:spLocks/>
                </p:cNvSpPr>
                <p:nvPr/>
              </p:nvSpPr>
              <p:spPr bwMode="gray">
                <a:xfrm>
                  <a:off x="1725" y="3029"/>
                  <a:ext cx="195" cy="204"/>
                </a:xfrm>
                <a:custGeom>
                  <a:avLst/>
                  <a:gdLst>
                    <a:gd name="T0" fmla="*/ 2 w 176"/>
                    <a:gd name="T1" fmla="*/ 94 h 204"/>
                    <a:gd name="T2" fmla="*/ 10 w 176"/>
                    <a:gd name="T3" fmla="*/ 90 h 204"/>
                    <a:gd name="T4" fmla="*/ 27 w 176"/>
                    <a:gd name="T5" fmla="*/ 84 h 204"/>
                    <a:gd name="T6" fmla="*/ 34 w 176"/>
                    <a:gd name="T7" fmla="*/ 80 h 204"/>
                    <a:gd name="T8" fmla="*/ 32 w 176"/>
                    <a:gd name="T9" fmla="*/ 70 h 204"/>
                    <a:gd name="T10" fmla="*/ 30 w 176"/>
                    <a:gd name="T11" fmla="*/ 66 h 204"/>
                    <a:gd name="T12" fmla="*/ 30 w 176"/>
                    <a:gd name="T13" fmla="*/ 52 h 204"/>
                    <a:gd name="T14" fmla="*/ 34 w 176"/>
                    <a:gd name="T15" fmla="*/ 44 h 204"/>
                    <a:gd name="T16" fmla="*/ 32 w 176"/>
                    <a:gd name="T17" fmla="*/ 36 h 204"/>
                    <a:gd name="T18" fmla="*/ 42 w 176"/>
                    <a:gd name="T19" fmla="*/ 18 h 204"/>
                    <a:gd name="T20" fmla="*/ 52 w 176"/>
                    <a:gd name="T21" fmla="*/ 16 h 204"/>
                    <a:gd name="T22" fmla="*/ 59 w 176"/>
                    <a:gd name="T23" fmla="*/ 8 h 204"/>
                    <a:gd name="T24" fmla="*/ 71 w 176"/>
                    <a:gd name="T25" fmla="*/ 4 h 204"/>
                    <a:gd name="T26" fmla="*/ 79 w 176"/>
                    <a:gd name="T27" fmla="*/ 6 h 204"/>
                    <a:gd name="T28" fmla="*/ 83 w 176"/>
                    <a:gd name="T29" fmla="*/ 0 h 204"/>
                    <a:gd name="T30" fmla="*/ 91 w 176"/>
                    <a:gd name="T31" fmla="*/ 2 h 204"/>
                    <a:gd name="T32" fmla="*/ 89 w 176"/>
                    <a:gd name="T33" fmla="*/ 20 h 204"/>
                    <a:gd name="T34" fmla="*/ 121 w 176"/>
                    <a:gd name="T35" fmla="*/ 46 h 204"/>
                    <a:gd name="T36" fmla="*/ 135 w 176"/>
                    <a:gd name="T37" fmla="*/ 48 h 204"/>
                    <a:gd name="T38" fmla="*/ 145 w 176"/>
                    <a:gd name="T39" fmla="*/ 60 h 204"/>
                    <a:gd name="T40" fmla="*/ 157 w 176"/>
                    <a:gd name="T41" fmla="*/ 66 h 204"/>
                    <a:gd name="T42" fmla="*/ 172 w 176"/>
                    <a:gd name="T43" fmla="*/ 78 h 204"/>
                    <a:gd name="T44" fmla="*/ 204 w 176"/>
                    <a:gd name="T45" fmla="*/ 90 h 204"/>
                    <a:gd name="T46" fmla="*/ 204 w 176"/>
                    <a:gd name="T47" fmla="*/ 98 h 204"/>
                    <a:gd name="T48" fmla="*/ 206 w 176"/>
                    <a:gd name="T49" fmla="*/ 104 h 204"/>
                    <a:gd name="T50" fmla="*/ 214 w 176"/>
                    <a:gd name="T51" fmla="*/ 108 h 204"/>
                    <a:gd name="T52" fmla="*/ 216 w 176"/>
                    <a:gd name="T53" fmla="*/ 120 h 204"/>
                    <a:gd name="T54" fmla="*/ 214 w 176"/>
                    <a:gd name="T55" fmla="*/ 156 h 204"/>
                    <a:gd name="T56" fmla="*/ 198 w 176"/>
                    <a:gd name="T57" fmla="*/ 152 h 204"/>
                    <a:gd name="T58" fmla="*/ 162 w 176"/>
                    <a:gd name="T59" fmla="*/ 150 h 204"/>
                    <a:gd name="T60" fmla="*/ 137 w 176"/>
                    <a:gd name="T61" fmla="*/ 180 h 204"/>
                    <a:gd name="T62" fmla="*/ 130 w 176"/>
                    <a:gd name="T63" fmla="*/ 190 h 204"/>
                    <a:gd name="T64" fmla="*/ 121 w 176"/>
                    <a:gd name="T65" fmla="*/ 186 h 204"/>
                    <a:gd name="T66" fmla="*/ 103 w 176"/>
                    <a:gd name="T67" fmla="*/ 200 h 204"/>
                    <a:gd name="T68" fmla="*/ 101 w 176"/>
                    <a:gd name="T69" fmla="*/ 194 h 204"/>
                    <a:gd name="T70" fmla="*/ 93 w 176"/>
                    <a:gd name="T71" fmla="*/ 188 h 204"/>
                    <a:gd name="T72" fmla="*/ 69 w 176"/>
                    <a:gd name="T73" fmla="*/ 188 h 204"/>
                    <a:gd name="T74" fmla="*/ 61 w 176"/>
                    <a:gd name="T75" fmla="*/ 198 h 204"/>
                    <a:gd name="T76" fmla="*/ 57 w 176"/>
                    <a:gd name="T77" fmla="*/ 202 h 204"/>
                    <a:gd name="T78" fmla="*/ 49 w 176"/>
                    <a:gd name="T79" fmla="*/ 204 h 204"/>
                    <a:gd name="T80" fmla="*/ 37 w 176"/>
                    <a:gd name="T81" fmla="*/ 160 h 204"/>
                    <a:gd name="T82" fmla="*/ 37 w 176"/>
                    <a:gd name="T83" fmla="*/ 150 h 204"/>
                    <a:gd name="T84" fmla="*/ 30 w 176"/>
                    <a:gd name="T85" fmla="*/ 138 h 204"/>
                    <a:gd name="T86" fmla="*/ 12 w 176"/>
                    <a:gd name="T87" fmla="*/ 118 h 204"/>
                    <a:gd name="T88" fmla="*/ 2 w 176"/>
                    <a:gd name="T89" fmla="*/ 102 h 20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76"/>
                    <a:gd name="T136" fmla="*/ 0 h 204"/>
                    <a:gd name="T137" fmla="*/ 176 w 176"/>
                    <a:gd name="T138" fmla="*/ 204 h 20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76" h="204">
                      <a:moveTo>
                        <a:pt x="0" y="96"/>
                      </a:moveTo>
                      <a:lnTo>
                        <a:pt x="2" y="94"/>
                      </a:lnTo>
                      <a:lnTo>
                        <a:pt x="4" y="94"/>
                      </a:lnTo>
                      <a:lnTo>
                        <a:pt x="6" y="92"/>
                      </a:lnTo>
                      <a:lnTo>
                        <a:pt x="8" y="90"/>
                      </a:lnTo>
                      <a:lnTo>
                        <a:pt x="12" y="88"/>
                      </a:lnTo>
                      <a:lnTo>
                        <a:pt x="18" y="86"/>
                      </a:lnTo>
                      <a:lnTo>
                        <a:pt x="22" y="84"/>
                      </a:lnTo>
                      <a:lnTo>
                        <a:pt x="24" y="84"/>
                      </a:lnTo>
                      <a:lnTo>
                        <a:pt x="26" y="82"/>
                      </a:lnTo>
                      <a:lnTo>
                        <a:pt x="28" y="80"/>
                      </a:lnTo>
                      <a:lnTo>
                        <a:pt x="28" y="76"/>
                      </a:lnTo>
                      <a:lnTo>
                        <a:pt x="28" y="74"/>
                      </a:lnTo>
                      <a:lnTo>
                        <a:pt x="26" y="70"/>
                      </a:lnTo>
                      <a:lnTo>
                        <a:pt x="26" y="68"/>
                      </a:lnTo>
                      <a:lnTo>
                        <a:pt x="24" y="68"/>
                      </a:lnTo>
                      <a:lnTo>
                        <a:pt x="24" y="66"/>
                      </a:lnTo>
                      <a:lnTo>
                        <a:pt x="24" y="62"/>
                      </a:lnTo>
                      <a:lnTo>
                        <a:pt x="24" y="56"/>
                      </a:lnTo>
                      <a:lnTo>
                        <a:pt x="24" y="52"/>
                      </a:lnTo>
                      <a:lnTo>
                        <a:pt x="26" y="48"/>
                      </a:lnTo>
                      <a:lnTo>
                        <a:pt x="26" y="46"/>
                      </a:lnTo>
                      <a:lnTo>
                        <a:pt x="28" y="44"/>
                      </a:lnTo>
                      <a:lnTo>
                        <a:pt x="28" y="40"/>
                      </a:lnTo>
                      <a:lnTo>
                        <a:pt x="26" y="38"/>
                      </a:lnTo>
                      <a:lnTo>
                        <a:pt x="26" y="36"/>
                      </a:lnTo>
                      <a:lnTo>
                        <a:pt x="16" y="20"/>
                      </a:lnTo>
                      <a:lnTo>
                        <a:pt x="34" y="18"/>
                      </a:lnTo>
                      <a:lnTo>
                        <a:pt x="36" y="18"/>
                      </a:lnTo>
                      <a:lnTo>
                        <a:pt x="38" y="18"/>
                      </a:lnTo>
                      <a:lnTo>
                        <a:pt x="42" y="16"/>
                      </a:lnTo>
                      <a:lnTo>
                        <a:pt x="44" y="12"/>
                      </a:lnTo>
                      <a:lnTo>
                        <a:pt x="46" y="10"/>
                      </a:lnTo>
                      <a:lnTo>
                        <a:pt x="48" y="8"/>
                      </a:lnTo>
                      <a:lnTo>
                        <a:pt x="52" y="6"/>
                      </a:lnTo>
                      <a:lnTo>
                        <a:pt x="54" y="4"/>
                      </a:lnTo>
                      <a:lnTo>
                        <a:pt x="58" y="4"/>
                      </a:lnTo>
                      <a:lnTo>
                        <a:pt x="60" y="6"/>
                      </a:lnTo>
                      <a:lnTo>
                        <a:pt x="62" y="6"/>
                      </a:lnTo>
                      <a:lnTo>
                        <a:pt x="64" y="6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8" y="0"/>
                      </a:lnTo>
                      <a:lnTo>
                        <a:pt x="70" y="0"/>
                      </a:lnTo>
                      <a:lnTo>
                        <a:pt x="72" y="0"/>
                      </a:lnTo>
                      <a:lnTo>
                        <a:pt x="74" y="2"/>
                      </a:lnTo>
                      <a:lnTo>
                        <a:pt x="74" y="6"/>
                      </a:lnTo>
                      <a:lnTo>
                        <a:pt x="72" y="10"/>
                      </a:lnTo>
                      <a:lnTo>
                        <a:pt x="72" y="20"/>
                      </a:lnTo>
                      <a:lnTo>
                        <a:pt x="76" y="32"/>
                      </a:lnTo>
                      <a:lnTo>
                        <a:pt x="86" y="42"/>
                      </a:lnTo>
                      <a:lnTo>
                        <a:pt x="98" y="46"/>
                      </a:lnTo>
                      <a:lnTo>
                        <a:pt x="108" y="44"/>
                      </a:lnTo>
                      <a:lnTo>
                        <a:pt x="108" y="46"/>
                      </a:lnTo>
                      <a:lnTo>
                        <a:pt x="110" y="48"/>
                      </a:lnTo>
                      <a:lnTo>
                        <a:pt x="112" y="52"/>
                      </a:lnTo>
                      <a:lnTo>
                        <a:pt x="114" y="56"/>
                      </a:lnTo>
                      <a:lnTo>
                        <a:pt x="118" y="60"/>
                      </a:lnTo>
                      <a:lnTo>
                        <a:pt x="124" y="62"/>
                      </a:lnTo>
                      <a:lnTo>
                        <a:pt x="128" y="66"/>
                      </a:lnTo>
                      <a:lnTo>
                        <a:pt x="132" y="68"/>
                      </a:lnTo>
                      <a:lnTo>
                        <a:pt x="136" y="72"/>
                      </a:lnTo>
                      <a:lnTo>
                        <a:pt x="140" y="78"/>
                      </a:lnTo>
                      <a:lnTo>
                        <a:pt x="142" y="82"/>
                      </a:lnTo>
                      <a:lnTo>
                        <a:pt x="144" y="88"/>
                      </a:lnTo>
                      <a:lnTo>
                        <a:pt x="166" y="90"/>
                      </a:lnTo>
                      <a:lnTo>
                        <a:pt x="166" y="92"/>
                      </a:lnTo>
                      <a:lnTo>
                        <a:pt x="166" y="94"/>
                      </a:lnTo>
                      <a:lnTo>
                        <a:pt x="166" y="98"/>
                      </a:lnTo>
                      <a:lnTo>
                        <a:pt x="166" y="102"/>
                      </a:lnTo>
                      <a:lnTo>
                        <a:pt x="168" y="104"/>
                      </a:lnTo>
                      <a:lnTo>
                        <a:pt x="170" y="106"/>
                      </a:lnTo>
                      <a:lnTo>
                        <a:pt x="172" y="106"/>
                      </a:lnTo>
                      <a:lnTo>
                        <a:pt x="174" y="108"/>
                      </a:lnTo>
                      <a:lnTo>
                        <a:pt x="176" y="112"/>
                      </a:lnTo>
                      <a:lnTo>
                        <a:pt x="176" y="116"/>
                      </a:lnTo>
                      <a:lnTo>
                        <a:pt x="176" y="120"/>
                      </a:lnTo>
                      <a:lnTo>
                        <a:pt x="176" y="132"/>
                      </a:lnTo>
                      <a:lnTo>
                        <a:pt x="176" y="144"/>
                      </a:lnTo>
                      <a:lnTo>
                        <a:pt x="174" y="156"/>
                      </a:lnTo>
                      <a:lnTo>
                        <a:pt x="172" y="162"/>
                      </a:lnTo>
                      <a:lnTo>
                        <a:pt x="170" y="160"/>
                      </a:lnTo>
                      <a:lnTo>
                        <a:pt x="162" y="152"/>
                      </a:lnTo>
                      <a:lnTo>
                        <a:pt x="150" y="148"/>
                      </a:lnTo>
                      <a:lnTo>
                        <a:pt x="136" y="148"/>
                      </a:lnTo>
                      <a:lnTo>
                        <a:pt x="132" y="150"/>
                      </a:lnTo>
                      <a:lnTo>
                        <a:pt x="126" y="158"/>
                      </a:lnTo>
                      <a:lnTo>
                        <a:pt x="116" y="168"/>
                      </a:lnTo>
                      <a:lnTo>
                        <a:pt x="112" y="180"/>
                      </a:lnTo>
                      <a:lnTo>
                        <a:pt x="108" y="192"/>
                      </a:lnTo>
                      <a:lnTo>
                        <a:pt x="108" y="190"/>
                      </a:lnTo>
                      <a:lnTo>
                        <a:pt x="106" y="190"/>
                      </a:lnTo>
                      <a:lnTo>
                        <a:pt x="104" y="188"/>
                      </a:lnTo>
                      <a:lnTo>
                        <a:pt x="102" y="186"/>
                      </a:lnTo>
                      <a:lnTo>
                        <a:pt x="98" y="186"/>
                      </a:lnTo>
                      <a:lnTo>
                        <a:pt x="94" y="188"/>
                      </a:lnTo>
                      <a:lnTo>
                        <a:pt x="88" y="192"/>
                      </a:lnTo>
                      <a:lnTo>
                        <a:pt x="84" y="200"/>
                      </a:lnTo>
                      <a:lnTo>
                        <a:pt x="82" y="196"/>
                      </a:lnTo>
                      <a:lnTo>
                        <a:pt x="82" y="194"/>
                      </a:lnTo>
                      <a:lnTo>
                        <a:pt x="80" y="192"/>
                      </a:lnTo>
                      <a:lnTo>
                        <a:pt x="78" y="188"/>
                      </a:lnTo>
                      <a:lnTo>
                        <a:pt x="76" y="188"/>
                      </a:lnTo>
                      <a:lnTo>
                        <a:pt x="58" y="184"/>
                      </a:lnTo>
                      <a:lnTo>
                        <a:pt x="58" y="186"/>
                      </a:lnTo>
                      <a:lnTo>
                        <a:pt x="56" y="188"/>
                      </a:lnTo>
                      <a:lnTo>
                        <a:pt x="54" y="192"/>
                      </a:lnTo>
                      <a:lnTo>
                        <a:pt x="52" y="194"/>
                      </a:lnTo>
                      <a:lnTo>
                        <a:pt x="50" y="198"/>
                      </a:lnTo>
                      <a:lnTo>
                        <a:pt x="48" y="198"/>
                      </a:lnTo>
                      <a:lnTo>
                        <a:pt x="46" y="200"/>
                      </a:lnTo>
                      <a:lnTo>
                        <a:pt x="46" y="202"/>
                      </a:lnTo>
                      <a:lnTo>
                        <a:pt x="44" y="202"/>
                      </a:lnTo>
                      <a:lnTo>
                        <a:pt x="42" y="204"/>
                      </a:lnTo>
                      <a:lnTo>
                        <a:pt x="40" y="204"/>
                      </a:lnTo>
                      <a:lnTo>
                        <a:pt x="38" y="202"/>
                      </a:lnTo>
                      <a:lnTo>
                        <a:pt x="34" y="180"/>
                      </a:lnTo>
                      <a:lnTo>
                        <a:pt x="30" y="160"/>
                      </a:lnTo>
                      <a:lnTo>
                        <a:pt x="30" y="158"/>
                      </a:lnTo>
                      <a:lnTo>
                        <a:pt x="30" y="154"/>
                      </a:lnTo>
                      <a:lnTo>
                        <a:pt x="30" y="150"/>
                      </a:lnTo>
                      <a:lnTo>
                        <a:pt x="28" y="144"/>
                      </a:lnTo>
                      <a:lnTo>
                        <a:pt x="26" y="140"/>
                      </a:lnTo>
                      <a:lnTo>
                        <a:pt x="24" y="138"/>
                      </a:lnTo>
                      <a:lnTo>
                        <a:pt x="12" y="122"/>
                      </a:lnTo>
                      <a:lnTo>
                        <a:pt x="12" y="120"/>
                      </a:lnTo>
                      <a:lnTo>
                        <a:pt x="10" y="118"/>
                      </a:lnTo>
                      <a:lnTo>
                        <a:pt x="6" y="114"/>
                      </a:lnTo>
                      <a:lnTo>
                        <a:pt x="4" y="108"/>
                      </a:lnTo>
                      <a:lnTo>
                        <a:pt x="2" y="102"/>
                      </a:lnTo>
                      <a:lnTo>
                        <a:pt x="0" y="9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14" name="Freeform 324"/>
                <p:cNvSpPr>
                  <a:spLocks/>
                </p:cNvSpPr>
                <p:nvPr/>
              </p:nvSpPr>
              <p:spPr bwMode="gray">
                <a:xfrm>
                  <a:off x="1560" y="2889"/>
                  <a:ext cx="196" cy="244"/>
                </a:xfrm>
                <a:custGeom>
                  <a:avLst/>
                  <a:gdLst>
                    <a:gd name="T0" fmla="*/ 87 w 178"/>
                    <a:gd name="T1" fmla="*/ 216 h 244"/>
                    <a:gd name="T2" fmla="*/ 83 w 178"/>
                    <a:gd name="T3" fmla="*/ 200 h 244"/>
                    <a:gd name="T4" fmla="*/ 70 w 178"/>
                    <a:gd name="T5" fmla="*/ 176 h 244"/>
                    <a:gd name="T6" fmla="*/ 56 w 178"/>
                    <a:gd name="T7" fmla="*/ 148 h 244"/>
                    <a:gd name="T8" fmla="*/ 22 w 178"/>
                    <a:gd name="T9" fmla="*/ 108 h 244"/>
                    <a:gd name="T10" fmla="*/ 4 w 178"/>
                    <a:gd name="T11" fmla="*/ 90 h 244"/>
                    <a:gd name="T12" fmla="*/ 8 w 178"/>
                    <a:gd name="T13" fmla="*/ 84 h 244"/>
                    <a:gd name="T14" fmla="*/ 4 w 178"/>
                    <a:gd name="T15" fmla="*/ 78 h 244"/>
                    <a:gd name="T16" fmla="*/ 0 w 178"/>
                    <a:gd name="T17" fmla="*/ 74 h 244"/>
                    <a:gd name="T18" fmla="*/ 8 w 178"/>
                    <a:gd name="T19" fmla="*/ 64 h 244"/>
                    <a:gd name="T20" fmla="*/ 17 w 178"/>
                    <a:gd name="T21" fmla="*/ 64 h 244"/>
                    <a:gd name="T22" fmla="*/ 34 w 178"/>
                    <a:gd name="T23" fmla="*/ 68 h 244"/>
                    <a:gd name="T24" fmla="*/ 44 w 178"/>
                    <a:gd name="T25" fmla="*/ 66 h 244"/>
                    <a:gd name="T26" fmla="*/ 46 w 178"/>
                    <a:gd name="T27" fmla="*/ 62 h 244"/>
                    <a:gd name="T28" fmla="*/ 51 w 178"/>
                    <a:gd name="T29" fmla="*/ 54 h 244"/>
                    <a:gd name="T30" fmla="*/ 56 w 178"/>
                    <a:gd name="T31" fmla="*/ 48 h 244"/>
                    <a:gd name="T32" fmla="*/ 73 w 178"/>
                    <a:gd name="T33" fmla="*/ 44 h 244"/>
                    <a:gd name="T34" fmla="*/ 99 w 178"/>
                    <a:gd name="T35" fmla="*/ 18 h 244"/>
                    <a:gd name="T36" fmla="*/ 99 w 178"/>
                    <a:gd name="T37" fmla="*/ 8 h 244"/>
                    <a:gd name="T38" fmla="*/ 107 w 178"/>
                    <a:gd name="T39" fmla="*/ 4 h 244"/>
                    <a:gd name="T40" fmla="*/ 121 w 178"/>
                    <a:gd name="T41" fmla="*/ 8 h 244"/>
                    <a:gd name="T42" fmla="*/ 141 w 178"/>
                    <a:gd name="T43" fmla="*/ 14 h 244"/>
                    <a:gd name="T44" fmla="*/ 151 w 178"/>
                    <a:gd name="T45" fmla="*/ 22 h 244"/>
                    <a:gd name="T46" fmla="*/ 153 w 178"/>
                    <a:gd name="T47" fmla="*/ 28 h 244"/>
                    <a:gd name="T48" fmla="*/ 163 w 178"/>
                    <a:gd name="T49" fmla="*/ 36 h 244"/>
                    <a:gd name="T50" fmla="*/ 177 w 178"/>
                    <a:gd name="T51" fmla="*/ 36 h 244"/>
                    <a:gd name="T52" fmla="*/ 192 w 178"/>
                    <a:gd name="T53" fmla="*/ 38 h 244"/>
                    <a:gd name="T54" fmla="*/ 196 w 178"/>
                    <a:gd name="T55" fmla="*/ 42 h 244"/>
                    <a:gd name="T56" fmla="*/ 196 w 178"/>
                    <a:gd name="T57" fmla="*/ 60 h 244"/>
                    <a:gd name="T58" fmla="*/ 189 w 178"/>
                    <a:gd name="T59" fmla="*/ 66 h 244"/>
                    <a:gd name="T60" fmla="*/ 179 w 178"/>
                    <a:gd name="T61" fmla="*/ 64 h 244"/>
                    <a:gd name="T62" fmla="*/ 172 w 178"/>
                    <a:gd name="T63" fmla="*/ 66 h 244"/>
                    <a:gd name="T64" fmla="*/ 155 w 178"/>
                    <a:gd name="T65" fmla="*/ 72 h 244"/>
                    <a:gd name="T66" fmla="*/ 148 w 178"/>
                    <a:gd name="T67" fmla="*/ 82 h 244"/>
                    <a:gd name="T68" fmla="*/ 143 w 178"/>
                    <a:gd name="T69" fmla="*/ 92 h 244"/>
                    <a:gd name="T70" fmla="*/ 139 w 178"/>
                    <a:gd name="T71" fmla="*/ 98 h 244"/>
                    <a:gd name="T72" fmla="*/ 133 w 178"/>
                    <a:gd name="T73" fmla="*/ 116 h 244"/>
                    <a:gd name="T74" fmla="*/ 139 w 178"/>
                    <a:gd name="T75" fmla="*/ 126 h 244"/>
                    <a:gd name="T76" fmla="*/ 141 w 178"/>
                    <a:gd name="T77" fmla="*/ 134 h 244"/>
                    <a:gd name="T78" fmla="*/ 143 w 178"/>
                    <a:gd name="T79" fmla="*/ 134 h 244"/>
                    <a:gd name="T80" fmla="*/ 153 w 178"/>
                    <a:gd name="T81" fmla="*/ 134 h 244"/>
                    <a:gd name="T82" fmla="*/ 153 w 178"/>
                    <a:gd name="T83" fmla="*/ 136 h 244"/>
                    <a:gd name="T84" fmla="*/ 167 w 178"/>
                    <a:gd name="T85" fmla="*/ 140 h 244"/>
                    <a:gd name="T86" fmla="*/ 172 w 178"/>
                    <a:gd name="T87" fmla="*/ 140 h 244"/>
                    <a:gd name="T88" fmla="*/ 182 w 178"/>
                    <a:gd name="T89" fmla="*/ 134 h 244"/>
                    <a:gd name="T90" fmla="*/ 184 w 178"/>
                    <a:gd name="T91" fmla="*/ 156 h 244"/>
                    <a:gd name="T92" fmla="*/ 189 w 178"/>
                    <a:gd name="T93" fmla="*/ 158 h 244"/>
                    <a:gd name="T94" fmla="*/ 199 w 178"/>
                    <a:gd name="T95" fmla="*/ 160 h 244"/>
                    <a:gd name="T96" fmla="*/ 214 w 178"/>
                    <a:gd name="T97" fmla="*/ 176 h 244"/>
                    <a:gd name="T98" fmla="*/ 216 w 178"/>
                    <a:gd name="T99" fmla="*/ 184 h 244"/>
                    <a:gd name="T100" fmla="*/ 211 w 178"/>
                    <a:gd name="T101" fmla="*/ 192 h 244"/>
                    <a:gd name="T102" fmla="*/ 211 w 178"/>
                    <a:gd name="T103" fmla="*/ 206 h 244"/>
                    <a:gd name="T104" fmla="*/ 214 w 178"/>
                    <a:gd name="T105" fmla="*/ 210 h 244"/>
                    <a:gd name="T106" fmla="*/ 216 w 178"/>
                    <a:gd name="T107" fmla="*/ 220 h 244"/>
                    <a:gd name="T108" fmla="*/ 206 w 178"/>
                    <a:gd name="T109" fmla="*/ 224 h 244"/>
                    <a:gd name="T110" fmla="*/ 189 w 178"/>
                    <a:gd name="T111" fmla="*/ 230 h 244"/>
                    <a:gd name="T112" fmla="*/ 179 w 178"/>
                    <a:gd name="T113" fmla="*/ 238 h 244"/>
                    <a:gd name="T114" fmla="*/ 160 w 178"/>
                    <a:gd name="T115" fmla="*/ 244 h 244"/>
                    <a:gd name="T116" fmla="*/ 145 w 178"/>
                    <a:gd name="T117" fmla="*/ 244 h 244"/>
                    <a:gd name="T118" fmla="*/ 135 w 178"/>
                    <a:gd name="T119" fmla="*/ 240 h 244"/>
                    <a:gd name="T120" fmla="*/ 119 w 178"/>
                    <a:gd name="T121" fmla="*/ 234 h 244"/>
                    <a:gd name="T122" fmla="*/ 99 w 178"/>
                    <a:gd name="T123" fmla="*/ 226 h 24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78"/>
                    <a:gd name="T187" fmla="*/ 0 h 244"/>
                    <a:gd name="T188" fmla="*/ 178 w 178"/>
                    <a:gd name="T189" fmla="*/ 244 h 244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78" h="244">
                      <a:moveTo>
                        <a:pt x="82" y="226"/>
                      </a:moveTo>
                      <a:lnTo>
                        <a:pt x="76" y="222"/>
                      </a:lnTo>
                      <a:lnTo>
                        <a:pt x="72" y="216"/>
                      </a:lnTo>
                      <a:lnTo>
                        <a:pt x="70" y="210"/>
                      </a:lnTo>
                      <a:lnTo>
                        <a:pt x="68" y="204"/>
                      </a:lnTo>
                      <a:lnTo>
                        <a:pt x="68" y="200"/>
                      </a:lnTo>
                      <a:lnTo>
                        <a:pt x="66" y="196"/>
                      </a:lnTo>
                      <a:lnTo>
                        <a:pt x="64" y="190"/>
                      </a:lnTo>
                      <a:lnTo>
                        <a:pt x="58" y="176"/>
                      </a:lnTo>
                      <a:lnTo>
                        <a:pt x="52" y="164"/>
                      </a:lnTo>
                      <a:lnTo>
                        <a:pt x="48" y="152"/>
                      </a:lnTo>
                      <a:lnTo>
                        <a:pt x="46" y="148"/>
                      </a:lnTo>
                      <a:lnTo>
                        <a:pt x="40" y="136"/>
                      </a:lnTo>
                      <a:lnTo>
                        <a:pt x="30" y="122"/>
                      </a:lnTo>
                      <a:lnTo>
                        <a:pt x="18" y="108"/>
                      </a:lnTo>
                      <a:lnTo>
                        <a:pt x="10" y="98"/>
                      </a:lnTo>
                      <a:lnTo>
                        <a:pt x="6" y="94"/>
                      </a:lnTo>
                      <a:lnTo>
                        <a:pt x="4" y="90"/>
                      </a:lnTo>
                      <a:lnTo>
                        <a:pt x="4" y="86"/>
                      </a:lnTo>
                      <a:lnTo>
                        <a:pt x="4" y="84"/>
                      </a:lnTo>
                      <a:lnTo>
                        <a:pt x="6" y="84"/>
                      </a:lnTo>
                      <a:lnTo>
                        <a:pt x="6" y="80"/>
                      </a:lnTo>
                      <a:lnTo>
                        <a:pt x="4" y="78"/>
                      </a:lnTo>
                      <a:lnTo>
                        <a:pt x="4" y="76"/>
                      </a:lnTo>
                      <a:lnTo>
                        <a:pt x="2" y="74"/>
                      </a:lnTo>
                      <a:lnTo>
                        <a:pt x="0" y="74"/>
                      </a:lnTo>
                      <a:lnTo>
                        <a:pt x="2" y="68"/>
                      </a:lnTo>
                      <a:lnTo>
                        <a:pt x="4" y="66"/>
                      </a:lnTo>
                      <a:lnTo>
                        <a:pt x="6" y="64"/>
                      </a:lnTo>
                      <a:lnTo>
                        <a:pt x="8" y="62"/>
                      </a:lnTo>
                      <a:lnTo>
                        <a:pt x="10" y="62"/>
                      </a:lnTo>
                      <a:lnTo>
                        <a:pt x="14" y="64"/>
                      </a:lnTo>
                      <a:lnTo>
                        <a:pt x="16" y="66"/>
                      </a:lnTo>
                      <a:lnTo>
                        <a:pt x="26" y="66"/>
                      </a:lnTo>
                      <a:lnTo>
                        <a:pt x="28" y="68"/>
                      </a:lnTo>
                      <a:lnTo>
                        <a:pt x="30" y="68"/>
                      </a:lnTo>
                      <a:lnTo>
                        <a:pt x="34" y="68"/>
                      </a:lnTo>
                      <a:lnTo>
                        <a:pt x="36" y="66"/>
                      </a:lnTo>
                      <a:lnTo>
                        <a:pt x="36" y="64"/>
                      </a:lnTo>
                      <a:lnTo>
                        <a:pt x="38" y="62"/>
                      </a:lnTo>
                      <a:lnTo>
                        <a:pt x="40" y="60"/>
                      </a:lnTo>
                      <a:lnTo>
                        <a:pt x="40" y="56"/>
                      </a:lnTo>
                      <a:lnTo>
                        <a:pt x="42" y="54"/>
                      </a:lnTo>
                      <a:lnTo>
                        <a:pt x="44" y="50"/>
                      </a:lnTo>
                      <a:lnTo>
                        <a:pt x="46" y="48"/>
                      </a:lnTo>
                      <a:lnTo>
                        <a:pt x="48" y="48"/>
                      </a:lnTo>
                      <a:lnTo>
                        <a:pt x="60" y="44"/>
                      </a:lnTo>
                      <a:lnTo>
                        <a:pt x="70" y="36"/>
                      </a:lnTo>
                      <a:lnTo>
                        <a:pt x="78" y="28"/>
                      </a:lnTo>
                      <a:lnTo>
                        <a:pt x="82" y="18"/>
                      </a:lnTo>
                      <a:lnTo>
                        <a:pt x="84" y="14"/>
                      </a:lnTo>
                      <a:lnTo>
                        <a:pt x="84" y="10"/>
                      </a:lnTo>
                      <a:lnTo>
                        <a:pt x="82" y="8"/>
                      </a:lnTo>
                      <a:lnTo>
                        <a:pt x="82" y="4"/>
                      </a:lnTo>
                      <a:lnTo>
                        <a:pt x="82" y="0"/>
                      </a:lnTo>
                      <a:lnTo>
                        <a:pt x="88" y="4"/>
                      </a:lnTo>
                      <a:lnTo>
                        <a:pt x="94" y="6"/>
                      </a:lnTo>
                      <a:lnTo>
                        <a:pt x="96" y="6"/>
                      </a:lnTo>
                      <a:lnTo>
                        <a:pt x="100" y="8"/>
                      </a:lnTo>
                      <a:lnTo>
                        <a:pt x="104" y="10"/>
                      </a:lnTo>
                      <a:lnTo>
                        <a:pt x="110" y="12"/>
                      </a:lnTo>
                      <a:lnTo>
                        <a:pt x="116" y="14"/>
                      </a:lnTo>
                      <a:lnTo>
                        <a:pt x="122" y="18"/>
                      </a:lnTo>
                      <a:lnTo>
                        <a:pt x="124" y="22"/>
                      </a:lnTo>
                      <a:lnTo>
                        <a:pt x="124" y="24"/>
                      </a:lnTo>
                      <a:lnTo>
                        <a:pt x="124" y="26"/>
                      </a:lnTo>
                      <a:lnTo>
                        <a:pt x="126" y="28"/>
                      </a:lnTo>
                      <a:lnTo>
                        <a:pt x="126" y="32"/>
                      </a:lnTo>
                      <a:lnTo>
                        <a:pt x="130" y="34"/>
                      </a:lnTo>
                      <a:lnTo>
                        <a:pt x="134" y="36"/>
                      </a:lnTo>
                      <a:lnTo>
                        <a:pt x="140" y="36"/>
                      </a:lnTo>
                      <a:lnTo>
                        <a:pt x="142" y="36"/>
                      </a:lnTo>
                      <a:lnTo>
                        <a:pt x="146" y="36"/>
                      </a:lnTo>
                      <a:lnTo>
                        <a:pt x="150" y="36"/>
                      </a:lnTo>
                      <a:lnTo>
                        <a:pt x="154" y="38"/>
                      </a:lnTo>
                      <a:lnTo>
                        <a:pt x="158" y="38"/>
                      </a:lnTo>
                      <a:lnTo>
                        <a:pt x="160" y="40"/>
                      </a:lnTo>
                      <a:lnTo>
                        <a:pt x="162" y="42"/>
                      </a:lnTo>
                      <a:lnTo>
                        <a:pt x="162" y="44"/>
                      </a:lnTo>
                      <a:lnTo>
                        <a:pt x="156" y="60"/>
                      </a:lnTo>
                      <a:lnTo>
                        <a:pt x="162" y="60"/>
                      </a:lnTo>
                      <a:lnTo>
                        <a:pt x="162" y="66"/>
                      </a:lnTo>
                      <a:lnTo>
                        <a:pt x="156" y="66"/>
                      </a:lnTo>
                      <a:lnTo>
                        <a:pt x="154" y="64"/>
                      </a:lnTo>
                      <a:lnTo>
                        <a:pt x="152" y="64"/>
                      </a:lnTo>
                      <a:lnTo>
                        <a:pt x="148" y="64"/>
                      </a:lnTo>
                      <a:lnTo>
                        <a:pt x="146" y="66"/>
                      </a:lnTo>
                      <a:lnTo>
                        <a:pt x="142" y="66"/>
                      </a:lnTo>
                      <a:lnTo>
                        <a:pt x="138" y="68"/>
                      </a:lnTo>
                      <a:lnTo>
                        <a:pt x="134" y="68"/>
                      </a:lnTo>
                      <a:lnTo>
                        <a:pt x="128" y="72"/>
                      </a:lnTo>
                      <a:lnTo>
                        <a:pt x="124" y="76"/>
                      </a:lnTo>
                      <a:lnTo>
                        <a:pt x="122" y="80"/>
                      </a:lnTo>
                      <a:lnTo>
                        <a:pt x="122" y="82"/>
                      </a:lnTo>
                      <a:lnTo>
                        <a:pt x="122" y="86"/>
                      </a:lnTo>
                      <a:lnTo>
                        <a:pt x="120" y="90"/>
                      </a:lnTo>
                      <a:lnTo>
                        <a:pt x="118" y="92"/>
                      </a:lnTo>
                      <a:lnTo>
                        <a:pt x="118" y="94"/>
                      </a:lnTo>
                      <a:lnTo>
                        <a:pt x="116" y="96"/>
                      </a:lnTo>
                      <a:lnTo>
                        <a:pt x="114" y="98"/>
                      </a:lnTo>
                      <a:lnTo>
                        <a:pt x="112" y="102"/>
                      </a:lnTo>
                      <a:lnTo>
                        <a:pt x="110" y="108"/>
                      </a:lnTo>
                      <a:lnTo>
                        <a:pt x="110" y="116"/>
                      </a:lnTo>
                      <a:lnTo>
                        <a:pt x="114" y="122"/>
                      </a:lnTo>
                      <a:lnTo>
                        <a:pt x="114" y="124"/>
                      </a:lnTo>
                      <a:lnTo>
                        <a:pt x="114" y="126"/>
                      </a:lnTo>
                      <a:lnTo>
                        <a:pt x="116" y="128"/>
                      </a:lnTo>
                      <a:lnTo>
                        <a:pt x="116" y="132"/>
                      </a:lnTo>
                      <a:lnTo>
                        <a:pt x="116" y="134"/>
                      </a:lnTo>
                      <a:lnTo>
                        <a:pt x="118" y="134"/>
                      </a:lnTo>
                      <a:lnTo>
                        <a:pt x="120" y="132"/>
                      </a:lnTo>
                      <a:lnTo>
                        <a:pt x="122" y="132"/>
                      </a:lnTo>
                      <a:lnTo>
                        <a:pt x="126" y="134"/>
                      </a:lnTo>
                      <a:lnTo>
                        <a:pt x="126" y="136"/>
                      </a:lnTo>
                      <a:lnTo>
                        <a:pt x="128" y="138"/>
                      </a:lnTo>
                      <a:lnTo>
                        <a:pt x="132" y="138"/>
                      </a:lnTo>
                      <a:lnTo>
                        <a:pt x="138" y="140"/>
                      </a:lnTo>
                      <a:lnTo>
                        <a:pt x="140" y="140"/>
                      </a:lnTo>
                      <a:lnTo>
                        <a:pt x="142" y="140"/>
                      </a:lnTo>
                      <a:lnTo>
                        <a:pt x="144" y="138"/>
                      </a:lnTo>
                      <a:lnTo>
                        <a:pt x="148" y="136"/>
                      </a:lnTo>
                      <a:lnTo>
                        <a:pt x="150" y="134"/>
                      </a:lnTo>
                      <a:lnTo>
                        <a:pt x="152" y="132"/>
                      </a:lnTo>
                      <a:lnTo>
                        <a:pt x="154" y="130"/>
                      </a:lnTo>
                      <a:lnTo>
                        <a:pt x="152" y="156"/>
                      </a:lnTo>
                      <a:lnTo>
                        <a:pt x="154" y="158"/>
                      </a:lnTo>
                      <a:lnTo>
                        <a:pt x="156" y="158"/>
                      </a:lnTo>
                      <a:lnTo>
                        <a:pt x="160" y="160"/>
                      </a:lnTo>
                      <a:lnTo>
                        <a:pt x="164" y="160"/>
                      </a:lnTo>
                      <a:lnTo>
                        <a:pt x="166" y="160"/>
                      </a:lnTo>
                      <a:lnTo>
                        <a:pt x="176" y="176"/>
                      </a:lnTo>
                      <a:lnTo>
                        <a:pt x="176" y="178"/>
                      </a:lnTo>
                      <a:lnTo>
                        <a:pt x="178" y="180"/>
                      </a:lnTo>
                      <a:lnTo>
                        <a:pt x="178" y="184"/>
                      </a:lnTo>
                      <a:lnTo>
                        <a:pt x="176" y="186"/>
                      </a:lnTo>
                      <a:lnTo>
                        <a:pt x="176" y="188"/>
                      </a:lnTo>
                      <a:lnTo>
                        <a:pt x="174" y="192"/>
                      </a:lnTo>
                      <a:lnTo>
                        <a:pt x="174" y="196"/>
                      </a:lnTo>
                      <a:lnTo>
                        <a:pt x="174" y="202"/>
                      </a:lnTo>
                      <a:lnTo>
                        <a:pt x="174" y="206"/>
                      </a:lnTo>
                      <a:lnTo>
                        <a:pt x="174" y="208"/>
                      </a:lnTo>
                      <a:lnTo>
                        <a:pt x="176" y="208"/>
                      </a:lnTo>
                      <a:lnTo>
                        <a:pt x="176" y="210"/>
                      </a:lnTo>
                      <a:lnTo>
                        <a:pt x="178" y="214"/>
                      </a:lnTo>
                      <a:lnTo>
                        <a:pt x="178" y="216"/>
                      </a:lnTo>
                      <a:lnTo>
                        <a:pt x="178" y="220"/>
                      </a:lnTo>
                      <a:lnTo>
                        <a:pt x="176" y="222"/>
                      </a:lnTo>
                      <a:lnTo>
                        <a:pt x="174" y="224"/>
                      </a:lnTo>
                      <a:lnTo>
                        <a:pt x="170" y="224"/>
                      </a:lnTo>
                      <a:lnTo>
                        <a:pt x="166" y="226"/>
                      </a:lnTo>
                      <a:lnTo>
                        <a:pt x="160" y="228"/>
                      </a:lnTo>
                      <a:lnTo>
                        <a:pt x="156" y="230"/>
                      </a:lnTo>
                      <a:lnTo>
                        <a:pt x="154" y="234"/>
                      </a:lnTo>
                      <a:lnTo>
                        <a:pt x="152" y="236"/>
                      </a:lnTo>
                      <a:lnTo>
                        <a:pt x="148" y="238"/>
                      </a:lnTo>
                      <a:lnTo>
                        <a:pt x="142" y="240"/>
                      </a:lnTo>
                      <a:lnTo>
                        <a:pt x="138" y="242"/>
                      </a:lnTo>
                      <a:lnTo>
                        <a:pt x="132" y="244"/>
                      </a:lnTo>
                      <a:lnTo>
                        <a:pt x="130" y="244"/>
                      </a:lnTo>
                      <a:lnTo>
                        <a:pt x="128" y="244"/>
                      </a:lnTo>
                      <a:lnTo>
                        <a:pt x="120" y="244"/>
                      </a:lnTo>
                      <a:lnTo>
                        <a:pt x="118" y="244"/>
                      </a:lnTo>
                      <a:lnTo>
                        <a:pt x="116" y="242"/>
                      </a:lnTo>
                      <a:lnTo>
                        <a:pt x="112" y="240"/>
                      </a:lnTo>
                      <a:lnTo>
                        <a:pt x="108" y="238"/>
                      </a:lnTo>
                      <a:lnTo>
                        <a:pt x="104" y="236"/>
                      </a:lnTo>
                      <a:lnTo>
                        <a:pt x="98" y="234"/>
                      </a:lnTo>
                      <a:lnTo>
                        <a:pt x="96" y="232"/>
                      </a:lnTo>
                      <a:lnTo>
                        <a:pt x="94" y="230"/>
                      </a:lnTo>
                      <a:lnTo>
                        <a:pt x="82" y="22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15" name="Freeform 325"/>
                <p:cNvSpPr>
                  <a:spLocks/>
                </p:cNvSpPr>
                <p:nvPr/>
              </p:nvSpPr>
              <p:spPr bwMode="gray">
                <a:xfrm>
                  <a:off x="1697" y="2709"/>
                  <a:ext cx="194" cy="172"/>
                </a:xfrm>
                <a:custGeom>
                  <a:avLst/>
                  <a:gdLst>
                    <a:gd name="T0" fmla="*/ 202 w 176"/>
                    <a:gd name="T1" fmla="*/ 50 h 172"/>
                    <a:gd name="T2" fmla="*/ 197 w 176"/>
                    <a:gd name="T3" fmla="*/ 46 h 172"/>
                    <a:gd name="T4" fmla="*/ 185 w 176"/>
                    <a:gd name="T5" fmla="*/ 38 h 172"/>
                    <a:gd name="T6" fmla="*/ 173 w 176"/>
                    <a:gd name="T7" fmla="*/ 34 h 172"/>
                    <a:gd name="T8" fmla="*/ 163 w 176"/>
                    <a:gd name="T9" fmla="*/ 26 h 172"/>
                    <a:gd name="T10" fmla="*/ 153 w 176"/>
                    <a:gd name="T11" fmla="*/ 22 h 172"/>
                    <a:gd name="T12" fmla="*/ 133 w 176"/>
                    <a:gd name="T13" fmla="*/ 26 h 172"/>
                    <a:gd name="T14" fmla="*/ 121 w 176"/>
                    <a:gd name="T15" fmla="*/ 30 h 172"/>
                    <a:gd name="T16" fmla="*/ 103 w 176"/>
                    <a:gd name="T17" fmla="*/ 32 h 172"/>
                    <a:gd name="T18" fmla="*/ 87 w 176"/>
                    <a:gd name="T19" fmla="*/ 30 h 172"/>
                    <a:gd name="T20" fmla="*/ 75 w 176"/>
                    <a:gd name="T21" fmla="*/ 22 h 172"/>
                    <a:gd name="T22" fmla="*/ 66 w 176"/>
                    <a:gd name="T23" fmla="*/ 14 h 172"/>
                    <a:gd name="T24" fmla="*/ 58 w 176"/>
                    <a:gd name="T25" fmla="*/ 6 h 172"/>
                    <a:gd name="T26" fmla="*/ 51 w 176"/>
                    <a:gd name="T27" fmla="*/ 4 h 172"/>
                    <a:gd name="T28" fmla="*/ 51 w 176"/>
                    <a:gd name="T29" fmla="*/ 0 h 172"/>
                    <a:gd name="T30" fmla="*/ 49 w 176"/>
                    <a:gd name="T31" fmla="*/ 2 h 172"/>
                    <a:gd name="T32" fmla="*/ 49 w 176"/>
                    <a:gd name="T33" fmla="*/ 6 h 172"/>
                    <a:gd name="T34" fmla="*/ 46 w 176"/>
                    <a:gd name="T35" fmla="*/ 8 h 172"/>
                    <a:gd name="T36" fmla="*/ 44 w 176"/>
                    <a:gd name="T37" fmla="*/ 12 h 172"/>
                    <a:gd name="T38" fmla="*/ 44 w 176"/>
                    <a:gd name="T39" fmla="*/ 16 h 172"/>
                    <a:gd name="T40" fmla="*/ 44 w 176"/>
                    <a:gd name="T41" fmla="*/ 20 h 172"/>
                    <a:gd name="T42" fmla="*/ 39 w 176"/>
                    <a:gd name="T43" fmla="*/ 18 h 172"/>
                    <a:gd name="T44" fmla="*/ 39 w 176"/>
                    <a:gd name="T45" fmla="*/ 14 h 172"/>
                    <a:gd name="T46" fmla="*/ 41 w 176"/>
                    <a:gd name="T47" fmla="*/ 10 h 172"/>
                    <a:gd name="T48" fmla="*/ 39 w 176"/>
                    <a:gd name="T49" fmla="*/ 6 h 172"/>
                    <a:gd name="T50" fmla="*/ 29 w 176"/>
                    <a:gd name="T51" fmla="*/ 10 h 172"/>
                    <a:gd name="T52" fmla="*/ 22 w 176"/>
                    <a:gd name="T53" fmla="*/ 16 h 172"/>
                    <a:gd name="T54" fmla="*/ 12 w 176"/>
                    <a:gd name="T55" fmla="*/ 20 h 172"/>
                    <a:gd name="T56" fmla="*/ 0 w 176"/>
                    <a:gd name="T57" fmla="*/ 30 h 172"/>
                    <a:gd name="T58" fmla="*/ 0 w 176"/>
                    <a:gd name="T59" fmla="*/ 36 h 172"/>
                    <a:gd name="T60" fmla="*/ 2 w 176"/>
                    <a:gd name="T61" fmla="*/ 48 h 172"/>
                    <a:gd name="T62" fmla="*/ 4 w 176"/>
                    <a:gd name="T63" fmla="*/ 54 h 172"/>
                    <a:gd name="T64" fmla="*/ 2 w 176"/>
                    <a:gd name="T65" fmla="*/ 62 h 172"/>
                    <a:gd name="T66" fmla="*/ 0 w 176"/>
                    <a:gd name="T67" fmla="*/ 72 h 172"/>
                    <a:gd name="T68" fmla="*/ 8 w 176"/>
                    <a:gd name="T69" fmla="*/ 84 h 172"/>
                    <a:gd name="T70" fmla="*/ 58 w 176"/>
                    <a:gd name="T71" fmla="*/ 98 h 172"/>
                    <a:gd name="T72" fmla="*/ 68 w 176"/>
                    <a:gd name="T73" fmla="*/ 98 h 172"/>
                    <a:gd name="T74" fmla="*/ 75 w 176"/>
                    <a:gd name="T75" fmla="*/ 96 h 172"/>
                    <a:gd name="T76" fmla="*/ 80 w 176"/>
                    <a:gd name="T77" fmla="*/ 96 h 172"/>
                    <a:gd name="T78" fmla="*/ 80 w 176"/>
                    <a:gd name="T79" fmla="*/ 102 h 172"/>
                    <a:gd name="T80" fmla="*/ 73 w 176"/>
                    <a:gd name="T81" fmla="*/ 108 h 172"/>
                    <a:gd name="T82" fmla="*/ 73 w 176"/>
                    <a:gd name="T83" fmla="*/ 122 h 172"/>
                    <a:gd name="T84" fmla="*/ 73 w 176"/>
                    <a:gd name="T85" fmla="*/ 140 h 172"/>
                    <a:gd name="T86" fmla="*/ 78 w 176"/>
                    <a:gd name="T87" fmla="*/ 148 h 172"/>
                    <a:gd name="T88" fmla="*/ 83 w 176"/>
                    <a:gd name="T89" fmla="*/ 164 h 172"/>
                    <a:gd name="T90" fmla="*/ 141 w 176"/>
                    <a:gd name="T91" fmla="*/ 152 h 172"/>
                    <a:gd name="T92" fmla="*/ 148 w 176"/>
                    <a:gd name="T93" fmla="*/ 140 h 172"/>
                    <a:gd name="T94" fmla="*/ 141 w 176"/>
                    <a:gd name="T95" fmla="*/ 140 h 172"/>
                    <a:gd name="T96" fmla="*/ 136 w 176"/>
                    <a:gd name="T97" fmla="*/ 136 h 172"/>
                    <a:gd name="T98" fmla="*/ 131 w 176"/>
                    <a:gd name="T99" fmla="*/ 126 h 172"/>
                    <a:gd name="T100" fmla="*/ 127 w 176"/>
                    <a:gd name="T101" fmla="*/ 124 h 172"/>
                    <a:gd name="T102" fmla="*/ 129 w 176"/>
                    <a:gd name="T103" fmla="*/ 118 h 172"/>
                    <a:gd name="T104" fmla="*/ 153 w 176"/>
                    <a:gd name="T105" fmla="*/ 124 h 172"/>
                    <a:gd name="T106" fmla="*/ 175 w 176"/>
                    <a:gd name="T107" fmla="*/ 124 h 172"/>
                    <a:gd name="T108" fmla="*/ 190 w 176"/>
                    <a:gd name="T109" fmla="*/ 122 h 172"/>
                    <a:gd name="T110" fmla="*/ 197 w 176"/>
                    <a:gd name="T111" fmla="*/ 120 h 172"/>
                    <a:gd name="T112" fmla="*/ 190 w 176"/>
                    <a:gd name="T113" fmla="*/ 100 h 172"/>
                    <a:gd name="T114" fmla="*/ 187 w 176"/>
                    <a:gd name="T115" fmla="*/ 90 h 172"/>
                    <a:gd name="T116" fmla="*/ 202 w 176"/>
                    <a:gd name="T117" fmla="*/ 76 h 172"/>
                    <a:gd name="T118" fmla="*/ 204 w 176"/>
                    <a:gd name="T119" fmla="*/ 62 h 172"/>
                    <a:gd name="T120" fmla="*/ 214 w 176"/>
                    <a:gd name="T121" fmla="*/ 58 h 17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76"/>
                    <a:gd name="T184" fmla="*/ 0 h 172"/>
                    <a:gd name="T185" fmla="*/ 176 w 176"/>
                    <a:gd name="T186" fmla="*/ 172 h 17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76" h="172">
                      <a:moveTo>
                        <a:pt x="176" y="58"/>
                      </a:moveTo>
                      <a:lnTo>
                        <a:pt x="170" y="54"/>
                      </a:lnTo>
                      <a:lnTo>
                        <a:pt x="166" y="50"/>
                      </a:lnTo>
                      <a:lnTo>
                        <a:pt x="164" y="48"/>
                      </a:lnTo>
                      <a:lnTo>
                        <a:pt x="162" y="46"/>
                      </a:lnTo>
                      <a:lnTo>
                        <a:pt x="160" y="44"/>
                      </a:lnTo>
                      <a:lnTo>
                        <a:pt x="156" y="40"/>
                      </a:lnTo>
                      <a:lnTo>
                        <a:pt x="152" y="38"/>
                      </a:lnTo>
                      <a:lnTo>
                        <a:pt x="146" y="36"/>
                      </a:lnTo>
                      <a:lnTo>
                        <a:pt x="144" y="34"/>
                      </a:lnTo>
                      <a:lnTo>
                        <a:pt x="142" y="34"/>
                      </a:lnTo>
                      <a:lnTo>
                        <a:pt x="138" y="32"/>
                      </a:lnTo>
                      <a:lnTo>
                        <a:pt x="136" y="28"/>
                      </a:lnTo>
                      <a:lnTo>
                        <a:pt x="134" y="26"/>
                      </a:lnTo>
                      <a:lnTo>
                        <a:pt x="132" y="24"/>
                      </a:lnTo>
                      <a:lnTo>
                        <a:pt x="126" y="22"/>
                      </a:lnTo>
                      <a:lnTo>
                        <a:pt x="120" y="24"/>
                      </a:lnTo>
                      <a:lnTo>
                        <a:pt x="116" y="24"/>
                      </a:lnTo>
                      <a:lnTo>
                        <a:pt x="110" y="26"/>
                      </a:lnTo>
                      <a:lnTo>
                        <a:pt x="108" y="26"/>
                      </a:lnTo>
                      <a:lnTo>
                        <a:pt x="106" y="28"/>
                      </a:lnTo>
                      <a:lnTo>
                        <a:pt x="100" y="30"/>
                      </a:lnTo>
                      <a:lnTo>
                        <a:pt x="94" y="32"/>
                      </a:lnTo>
                      <a:lnTo>
                        <a:pt x="88" y="32"/>
                      </a:lnTo>
                      <a:lnTo>
                        <a:pt x="84" y="32"/>
                      </a:lnTo>
                      <a:lnTo>
                        <a:pt x="80" y="32"/>
                      </a:lnTo>
                      <a:lnTo>
                        <a:pt x="78" y="32"/>
                      </a:lnTo>
                      <a:lnTo>
                        <a:pt x="72" y="30"/>
                      </a:lnTo>
                      <a:lnTo>
                        <a:pt x="68" y="28"/>
                      </a:lnTo>
                      <a:lnTo>
                        <a:pt x="64" y="24"/>
                      </a:lnTo>
                      <a:lnTo>
                        <a:pt x="62" y="22"/>
                      </a:lnTo>
                      <a:lnTo>
                        <a:pt x="56" y="18"/>
                      </a:lnTo>
                      <a:lnTo>
                        <a:pt x="54" y="14"/>
                      </a:lnTo>
                      <a:lnTo>
                        <a:pt x="50" y="10"/>
                      </a:lnTo>
                      <a:lnTo>
                        <a:pt x="50" y="8"/>
                      </a:lnTo>
                      <a:lnTo>
                        <a:pt x="48" y="6"/>
                      </a:lnTo>
                      <a:lnTo>
                        <a:pt x="46" y="4"/>
                      </a:lnTo>
                      <a:lnTo>
                        <a:pt x="44" y="4"/>
                      </a:lnTo>
                      <a:lnTo>
                        <a:pt x="42" y="4"/>
                      </a:lnTo>
                      <a:lnTo>
                        <a:pt x="42" y="2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40" y="2"/>
                      </a:lnTo>
                      <a:lnTo>
                        <a:pt x="42" y="4"/>
                      </a:lnTo>
                      <a:lnTo>
                        <a:pt x="40" y="4"/>
                      </a:lnTo>
                      <a:lnTo>
                        <a:pt x="40" y="6"/>
                      </a:lnTo>
                      <a:lnTo>
                        <a:pt x="40" y="8"/>
                      </a:lnTo>
                      <a:lnTo>
                        <a:pt x="38" y="8"/>
                      </a:lnTo>
                      <a:lnTo>
                        <a:pt x="38" y="10"/>
                      </a:lnTo>
                      <a:lnTo>
                        <a:pt x="36" y="12"/>
                      </a:lnTo>
                      <a:lnTo>
                        <a:pt x="36" y="14"/>
                      </a:lnTo>
                      <a:lnTo>
                        <a:pt x="36" y="16"/>
                      </a:lnTo>
                      <a:lnTo>
                        <a:pt x="36" y="18"/>
                      </a:lnTo>
                      <a:lnTo>
                        <a:pt x="36" y="20"/>
                      </a:lnTo>
                      <a:lnTo>
                        <a:pt x="34" y="20"/>
                      </a:lnTo>
                      <a:lnTo>
                        <a:pt x="32" y="18"/>
                      </a:lnTo>
                      <a:lnTo>
                        <a:pt x="32" y="16"/>
                      </a:lnTo>
                      <a:lnTo>
                        <a:pt x="32" y="14"/>
                      </a:lnTo>
                      <a:lnTo>
                        <a:pt x="34" y="14"/>
                      </a:lnTo>
                      <a:lnTo>
                        <a:pt x="34" y="12"/>
                      </a:lnTo>
                      <a:lnTo>
                        <a:pt x="34" y="10"/>
                      </a:lnTo>
                      <a:lnTo>
                        <a:pt x="32" y="8"/>
                      </a:lnTo>
                      <a:lnTo>
                        <a:pt x="32" y="6"/>
                      </a:lnTo>
                      <a:lnTo>
                        <a:pt x="32" y="4"/>
                      </a:lnTo>
                      <a:lnTo>
                        <a:pt x="28" y="6"/>
                      </a:lnTo>
                      <a:lnTo>
                        <a:pt x="24" y="10"/>
                      </a:lnTo>
                      <a:lnTo>
                        <a:pt x="22" y="14"/>
                      </a:lnTo>
                      <a:lnTo>
                        <a:pt x="20" y="16"/>
                      </a:lnTo>
                      <a:lnTo>
                        <a:pt x="18" y="16"/>
                      </a:lnTo>
                      <a:lnTo>
                        <a:pt x="18" y="18"/>
                      </a:lnTo>
                      <a:lnTo>
                        <a:pt x="14" y="18"/>
                      </a:lnTo>
                      <a:lnTo>
                        <a:pt x="10" y="20"/>
                      </a:lnTo>
                      <a:lnTo>
                        <a:pt x="6" y="24"/>
                      </a:lnTo>
                      <a:lnTo>
                        <a:pt x="2" y="26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2"/>
                      </a:lnTo>
                      <a:lnTo>
                        <a:pt x="0" y="46"/>
                      </a:lnTo>
                      <a:lnTo>
                        <a:pt x="2" y="48"/>
                      </a:lnTo>
                      <a:lnTo>
                        <a:pt x="2" y="50"/>
                      </a:lnTo>
                      <a:lnTo>
                        <a:pt x="4" y="54"/>
                      </a:lnTo>
                      <a:lnTo>
                        <a:pt x="4" y="58"/>
                      </a:lnTo>
                      <a:lnTo>
                        <a:pt x="2" y="60"/>
                      </a:lnTo>
                      <a:lnTo>
                        <a:pt x="2" y="62"/>
                      </a:lnTo>
                      <a:lnTo>
                        <a:pt x="2" y="64"/>
                      </a:lnTo>
                      <a:lnTo>
                        <a:pt x="0" y="68"/>
                      </a:lnTo>
                      <a:lnTo>
                        <a:pt x="0" y="72"/>
                      </a:lnTo>
                      <a:lnTo>
                        <a:pt x="2" y="76"/>
                      </a:lnTo>
                      <a:lnTo>
                        <a:pt x="2" y="80"/>
                      </a:lnTo>
                      <a:lnTo>
                        <a:pt x="6" y="84"/>
                      </a:lnTo>
                      <a:lnTo>
                        <a:pt x="12" y="86"/>
                      </a:lnTo>
                      <a:lnTo>
                        <a:pt x="44" y="90"/>
                      </a:lnTo>
                      <a:lnTo>
                        <a:pt x="48" y="98"/>
                      </a:lnTo>
                      <a:lnTo>
                        <a:pt x="52" y="98"/>
                      </a:lnTo>
                      <a:lnTo>
                        <a:pt x="56" y="98"/>
                      </a:lnTo>
                      <a:lnTo>
                        <a:pt x="60" y="98"/>
                      </a:lnTo>
                      <a:lnTo>
                        <a:pt x="62" y="96"/>
                      </a:lnTo>
                      <a:lnTo>
                        <a:pt x="64" y="96"/>
                      </a:lnTo>
                      <a:lnTo>
                        <a:pt x="66" y="96"/>
                      </a:lnTo>
                      <a:lnTo>
                        <a:pt x="66" y="98"/>
                      </a:lnTo>
                      <a:lnTo>
                        <a:pt x="66" y="102"/>
                      </a:lnTo>
                      <a:lnTo>
                        <a:pt x="64" y="104"/>
                      </a:lnTo>
                      <a:lnTo>
                        <a:pt x="62" y="106"/>
                      </a:lnTo>
                      <a:lnTo>
                        <a:pt x="60" y="108"/>
                      </a:lnTo>
                      <a:lnTo>
                        <a:pt x="60" y="112"/>
                      </a:lnTo>
                      <a:lnTo>
                        <a:pt x="58" y="116"/>
                      </a:lnTo>
                      <a:lnTo>
                        <a:pt x="60" y="122"/>
                      </a:lnTo>
                      <a:lnTo>
                        <a:pt x="62" y="128"/>
                      </a:lnTo>
                      <a:lnTo>
                        <a:pt x="68" y="132"/>
                      </a:lnTo>
                      <a:lnTo>
                        <a:pt x="60" y="140"/>
                      </a:lnTo>
                      <a:lnTo>
                        <a:pt x="62" y="140"/>
                      </a:lnTo>
                      <a:lnTo>
                        <a:pt x="62" y="144"/>
                      </a:lnTo>
                      <a:lnTo>
                        <a:pt x="64" y="148"/>
                      </a:lnTo>
                      <a:lnTo>
                        <a:pt x="66" y="154"/>
                      </a:lnTo>
                      <a:lnTo>
                        <a:pt x="68" y="160"/>
                      </a:lnTo>
                      <a:lnTo>
                        <a:pt x="68" y="164"/>
                      </a:lnTo>
                      <a:lnTo>
                        <a:pt x="80" y="166"/>
                      </a:lnTo>
                      <a:lnTo>
                        <a:pt x="98" y="172"/>
                      </a:lnTo>
                      <a:lnTo>
                        <a:pt x="116" y="152"/>
                      </a:lnTo>
                      <a:lnTo>
                        <a:pt x="124" y="148"/>
                      </a:lnTo>
                      <a:lnTo>
                        <a:pt x="124" y="140"/>
                      </a:lnTo>
                      <a:lnTo>
                        <a:pt x="122" y="140"/>
                      </a:lnTo>
                      <a:lnTo>
                        <a:pt x="118" y="140"/>
                      </a:lnTo>
                      <a:lnTo>
                        <a:pt x="116" y="140"/>
                      </a:lnTo>
                      <a:lnTo>
                        <a:pt x="114" y="140"/>
                      </a:lnTo>
                      <a:lnTo>
                        <a:pt x="112" y="138"/>
                      </a:lnTo>
                      <a:lnTo>
                        <a:pt x="112" y="136"/>
                      </a:lnTo>
                      <a:lnTo>
                        <a:pt x="112" y="130"/>
                      </a:lnTo>
                      <a:lnTo>
                        <a:pt x="110" y="128"/>
                      </a:lnTo>
                      <a:lnTo>
                        <a:pt x="108" y="126"/>
                      </a:lnTo>
                      <a:lnTo>
                        <a:pt x="106" y="124"/>
                      </a:lnTo>
                      <a:lnTo>
                        <a:pt x="104" y="124"/>
                      </a:lnTo>
                      <a:lnTo>
                        <a:pt x="104" y="122"/>
                      </a:lnTo>
                      <a:lnTo>
                        <a:pt x="104" y="118"/>
                      </a:lnTo>
                      <a:lnTo>
                        <a:pt x="106" y="118"/>
                      </a:lnTo>
                      <a:lnTo>
                        <a:pt x="108" y="120"/>
                      </a:lnTo>
                      <a:lnTo>
                        <a:pt x="114" y="122"/>
                      </a:lnTo>
                      <a:lnTo>
                        <a:pt x="126" y="124"/>
                      </a:lnTo>
                      <a:lnTo>
                        <a:pt x="128" y="130"/>
                      </a:lnTo>
                      <a:lnTo>
                        <a:pt x="144" y="128"/>
                      </a:lnTo>
                      <a:lnTo>
                        <a:pt x="144" y="124"/>
                      </a:lnTo>
                      <a:lnTo>
                        <a:pt x="152" y="120"/>
                      </a:lnTo>
                      <a:lnTo>
                        <a:pt x="154" y="120"/>
                      </a:lnTo>
                      <a:lnTo>
                        <a:pt x="156" y="122"/>
                      </a:lnTo>
                      <a:lnTo>
                        <a:pt x="158" y="122"/>
                      </a:lnTo>
                      <a:lnTo>
                        <a:pt x="160" y="120"/>
                      </a:lnTo>
                      <a:lnTo>
                        <a:pt x="162" y="120"/>
                      </a:lnTo>
                      <a:lnTo>
                        <a:pt x="164" y="118"/>
                      </a:lnTo>
                      <a:lnTo>
                        <a:pt x="164" y="116"/>
                      </a:lnTo>
                      <a:lnTo>
                        <a:pt x="156" y="100"/>
                      </a:lnTo>
                      <a:lnTo>
                        <a:pt x="156" y="98"/>
                      </a:lnTo>
                      <a:lnTo>
                        <a:pt x="154" y="96"/>
                      </a:lnTo>
                      <a:lnTo>
                        <a:pt x="154" y="90"/>
                      </a:lnTo>
                      <a:lnTo>
                        <a:pt x="154" y="84"/>
                      </a:lnTo>
                      <a:lnTo>
                        <a:pt x="156" y="78"/>
                      </a:lnTo>
                      <a:lnTo>
                        <a:pt x="166" y="76"/>
                      </a:lnTo>
                      <a:lnTo>
                        <a:pt x="164" y="64"/>
                      </a:lnTo>
                      <a:lnTo>
                        <a:pt x="168" y="62"/>
                      </a:lnTo>
                      <a:lnTo>
                        <a:pt x="170" y="62"/>
                      </a:lnTo>
                      <a:lnTo>
                        <a:pt x="174" y="60"/>
                      </a:lnTo>
                      <a:lnTo>
                        <a:pt x="176" y="5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16" name="Freeform 326"/>
                <p:cNvSpPr>
                  <a:spLocks/>
                </p:cNvSpPr>
                <p:nvPr/>
              </p:nvSpPr>
              <p:spPr bwMode="gray">
                <a:xfrm>
                  <a:off x="1867" y="2767"/>
                  <a:ext cx="57" cy="86"/>
                </a:xfrm>
                <a:custGeom>
                  <a:avLst/>
                  <a:gdLst>
                    <a:gd name="T0" fmla="*/ 62 w 52"/>
                    <a:gd name="T1" fmla="*/ 28 h 86"/>
                    <a:gd name="T2" fmla="*/ 62 w 52"/>
                    <a:gd name="T3" fmla="*/ 28 h 86"/>
                    <a:gd name="T4" fmla="*/ 58 w 52"/>
                    <a:gd name="T5" fmla="*/ 26 h 86"/>
                    <a:gd name="T6" fmla="*/ 55 w 52"/>
                    <a:gd name="T7" fmla="*/ 22 h 86"/>
                    <a:gd name="T8" fmla="*/ 48 w 52"/>
                    <a:gd name="T9" fmla="*/ 16 h 86"/>
                    <a:gd name="T10" fmla="*/ 41 w 52"/>
                    <a:gd name="T11" fmla="*/ 12 h 86"/>
                    <a:gd name="T12" fmla="*/ 34 w 52"/>
                    <a:gd name="T13" fmla="*/ 6 h 86"/>
                    <a:gd name="T14" fmla="*/ 26 w 52"/>
                    <a:gd name="T15" fmla="*/ 0 h 86"/>
                    <a:gd name="T16" fmla="*/ 26 w 52"/>
                    <a:gd name="T17" fmla="*/ 0 h 86"/>
                    <a:gd name="T18" fmla="*/ 24 w 52"/>
                    <a:gd name="T19" fmla="*/ 2 h 86"/>
                    <a:gd name="T20" fmla="*/ 20 w 52"/>
                    <a:gd name="T21" fmla="*/ 4 h 86"/>
                    <a:gd name="T22" fmla="*/ 16 w 52"/>
                    <a:gd name="T23" fmla="*/ 4 h 86"/>
                    <a:gd name="T24" fmla="*/ 12 w 52"/>
                    <a:gd name="T25" fmla="*/ 6 h 86"/>
                    <a:gd name="T26" fmla="*/ 12 w 52"/>
                    <a:gd name="T27" fmla="*/ 6 h 86"/>
                    <a:gd name="T28" fmla="*/ 14 w 52"/>
                    <a:gd name="T29" fmla="*/ 18 h 86"/>
                    <a:gd name="T30" fmla="*/ 2 w 52"/>
                    <a:gd name="T31" fmla="*/ 20 h 86"/>
                    <a:gd name="T32" fmla="*/ 0 w 52"/>
                    <a:gd name="T33" fmla="*/ 26 h 86"/>
                    <a:gd name="T34" fmla="*/ 0 w 52"/>
                    <a:gd name="T35" fmla="*/ 32 h 86"/>
                    <a:gd name="T36" fmla="*/ 0 w 52"/>
                    <a:gd name="T37" fmla="*/ 38 h 86"/>
                    <a:gd name="T38" fmla="*/ 2 w 52"/>
                    <a:gd name="T39" fmla="*/ 40 h 86"/>
                    <a:gd name="T40" fmla="*/ 2 w 52"/>
                    <a:gd name="T41" fmla="*/ 42 h 86"/>
                    <a:gd name="T42" fmla="*/ 12 w 52"/>
                    <a:gd name="T43" fmla="*/ 58 h 86"/>
                    <a:gd name="T44" fmla="*/ 16 w 52"/>
                    <a:gd name="T45" fmla="*/ 58 h 86"/>
                    <a:gd name="T46" fmla="*/ 20 w 52"/>
                    <a:gd name="T47" fmla="*/ 60 h 86"/>
                    <a:gd name="T48" fmla="*/ 20 w 52"/>
                    <a:gd name="T49" fmla="*/ 62 h 86"/>
                    <a:gd name="T50" fmla="*/ 22 w 52"/>
                    <a:gd name="T51" fmla="*/ 66 h 86"/>
                    <a:gd name="T52" fmla="*/ 22 w 52"/>
                    <a:gd name="T53" fmla="*/ 70 h 86"/>
                    <a:gd name="T54" fmla="*/ 22 w 52"/>
                    <a:gd name="T55" fmla="*/ 72 h 86"/>
                    <a:gd name="T56" fmla="*/ 20 w 52"/>
                    <a:gd name="T57" fmla="*/ 74 h 86"/>
                    <a:gd name="T58" fmla="*/ 20 w 52"/>
                    <a:gd name="T59" fmla="*/ 78 h 86"/>
                    <a:gd name="T60" fmla="*/ 20 w 52"/>
                    <a:gd name="T61" fmla="*/ 80 h 86"/>
                    <a:gd name="T62" fmla="*/ 20 w 52"/>
                    <a:gd name="T63" fmla="*/ 84 h 86"/>
                    <a:gd name="T64" fmla="*/ 22 w 52"/>
                    <a:gd name="T65" fmla="*/ 86 h 86"/>
                    <a:gd name="T66" fmla="*/ 29 w 52"/>
                    <a:gd name="T67" fmla="*/ 84 h 86"/>
                    <a:gd name="T68" fmla="*/ 32 w 52"/>
                    <a:gd name="T69" fmla="*/ 84 h 86"/>
                    <a:gd name="T70" fmla="*/ 43 w 52"/>
                    <a:gd name="T71" fmla="*/ 82 h 86"/>
                    <a:gd name="T72" fmla="*/ 48 w 52"/>
                    <a:gd name="T73" fmla="*/ 82 h 86"/>
                    <a:gd name="T74" fmla="*/ 55 w 52"/>
                    <a:gd name="T75" fmla="*/ 82 h 86"/>
                    <a:gd name="T76" fmla="*/ 55 w 52"/>
                    <a:gd name="T77" fmla="*/ 82 h 86"/>
                    <a:gd name="T78" fmla="*/ 53 w 52"/>
                    <a:gd name="T79" fmla="*/ 80 h 86"/>
                    <a:gd name="T80" fmla="*/ 50 w 52"/>
                    <a:gd name="T81" fmla="*/ 78 h 86"/>
                    <a:gd name="T82" fmla="*/ 50 w 52"/>
                    <a:gd name="T83" fmla="*/ 74 h 86"/>
                    <a:gd name="T84" fmla="*/ 48 w 52"/>
                    <a:gd name="T85" fmla="*/ 64 h 86"/>
                    <a:gd name="T86" fmla="*/ 43 w 52"/>
                    <a:gd name="T87" fmla="*/ 62 h 86"/>
                    <a:gd name="T88" fmla="*/ 43 w 52"/>
                    <a:gd name="T89" fmla="*/ 62 h 86"/>
                    <a:gd name="T90" fmla="*/ 41 w 52"/>
                    <a:gd name="T91" fmla="*/ 58 h 86"/>
                    <a:gd name="T92" fmla="*/ 38 w 52"/>
                    <a:gd name="T93" fmla="*/ 54 h 86"/>
                    <a:gd name="T94" fmla="*/ 38 w 52"/>
                    <a:gd name="T95" fmla="*/ 50 h 86"/>
                    <a:gd name="T96" fmla="*/ 38 w 52"/>
                    <a:gd name="T97" fmla="*/ 44 h 86"/>
                    <a:gd name="T98" fmla="*/ 41 w 52"/>
                    <a:gd name="T99" fmla="*/ 40 h 86"/>
                    <a:gd name="T100" fmla="*/ 46 w 52"/>
                    <a:gd name="T101" fmla="*/ 40 h 86"/>
                    <a:gd name="T102" fmla="*/ 48 w 52"/>
                    <a:gd name="T103" fmla="*/ 40 h 86"/>
                    <a:gd name="T104" fmla="*/ 50 w 52"/>
                    <a:gd name="T105" fmla="*/ 42 h 86"/>
                    <a:gd name="T106" fmla="*/ 53 w 52"/>
                    <a:gd name="T107" fmla="*/ 42 h 86"/>
                    <a:gd name="T108" fmla="*/ 53 w 52"/>
                    <a:gd name="T109" fmla="*/ 40 h 86"/>
                    <a:gd name="T110" fmla="*/ 55 w 52"/>
                    <a:gd name="T111" fmla="*/ 38 h 86"/>
                    <a:gd name="T112" fmla="*/ 55 w 52"/>
                    <a:gd name="T113" fmla="*/ 38 h 86"/>
                    <a:gd name="T114" fmla="*/ 55 w 52"/>
                    <a:gd name="T115" fmla="*/ 36 h 86"/>
                    <a:gd name="T116" fmla="*/ 58 w 52"/>
                    <a:gd name="T117" fmla="*/ 34 h 86"/>
                    <a:gd name="T118" fmla="*/ 58 w 52"/>
                    <a:gd name="T119" fmla="*/ 32 h 86"/>
                    <a:gd name="T120" fmla="*/ 62 w 52"/>
                    <a:gd name="T121" fmla="*/ 28 h 86"/>
                    <a:gd name="T122" fmla="*/ 62 w 52"/>
                    <a:gd name="T123" fmla="*/ 28 h 8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52"/>
                    <a:gd name="T187" fmla="*/ 0 h 86"/>
                    <a:gd name="T188" fmla="*/ 52 w 52"/>
                    <a:gd name="T189" fmla="*/ 86 h 8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52" h="86">
                      <a:moveTo>
                        <a:pt x="52" y="28"/>
                      </a:moveTo>
                      <a:lnTo>
                        <a:pt x="52" y="28"/>
                      </a:lnTo>
                      <a:lnTo>
                        <a:pt x="48" y="26"/>
                      </a:lnTo>
                      <a:lnTo>
                        <a:pt x="46" y="22"/>
                      </a:lnTo>
                      <a:lnTo>
                        <a:pt x="40" y="16"/>
                      </a:lnTo>
                      <a:lnTo>
                        <a:pt x="34" y="12"/>
                      </a:lnTo>
                      <a:lnTo>
                        <a:pt x="28" y="6"/>
                      </a:lnTo>
                      <a:lnTo>
                        <a:pt x="22" y="0"/>
                      </a:lnTo>
                      <a:lnTo>
                        <a:pt x="20" y="2"/>
                      </a:lnTo>
                      <a:lnTo>
                        <a:pt x="16" y="4"/>
                      </a:lnTo>
                      <a:lnTo>
                        <a:pt x="14" y="4"/>
                      </a:lnTo>
                      <a:lnTo>
                        <a:pt x="10" y="6"/>
                      </a:lnTo>
                      <a:lnTo>
                        <a:pt x="12" y="18"/>
                      </a:lnTo>
                      <a:lnTo>
                        <a:pt x="2" y="20"/>
                      </a:lnTo>
                      <a:lnTo>
                        <a:pt x="0" y="26"/>
                      </a:lnTo>
                      <a:lnTo>
                        <a:pt x="0" y="32"/>
                      </a:lnTo>
                      <a:lnTo>
                        <a:pt x="0" y="38"/>
                      </a:lnTo>
                      <a:lnTo>
                        <a:pt x="2" y="40"/>
                      </a:lnTo>
                      <a:lnTo>
                        <a:pt x="2" y="42"/>
                      </a:lnTo>
                      <a:lnTo>
                        <a:pt x="10" y="58"/>
                      </a:lnTo>
                      <a:lnTo>
                        <a:pt x="14" y="58"/>
                      </a:lnTo>
                      <a:lnTo>
                        <a:pt x="16" y="60"/>
                      </a:lnTo>
                      <a:lnTo>
                        <a:pt x="16" y="62"/>
                      </a:lnTo>
                      <a:lnTo>
                        <a:pt x="18" y="66"/>
                      </a:lnTo>
                      <a:lnTo>
                        <a:pt x="18" y="70"/>
                      </a:lnTo>
                      <a:lnTo>
                        <a:pt x="18" y="72"/>
                      </a:lnTo>
                      <a:lnTo>
                        <a:pt x="16" y="74"/>
                      </a:lnTo>
                      <a:lnTo>
                        <a:pt x="16" y="78"/>
                      </a:lnTo>
                      <a:lnTo>
                        <a:pt x="16" y="80"/>
                      </a:lnTo>
                      <a:lnTo>
                        <a:pt x="16" y="84"/>
                      </a:lnTo>
                      <a:lnTo>
                        <a:pt x="18" y="86"/>
                      </a:lnTo>
                      <a:lnTo>
                        <a:pt x="24" y="84"/>
                      </a:lnTo>
                      <a:lnTo>
                        <a:pt x="26" y="84"/>
                      </a:lnTo>
                      <a:lnTo>
                        <a:pt x="36" y="82"/>
                      </a:lnTo>
                      <a:lnTo>
                        <a:pt x="40" y="82"/>
                      </a:lnTo>
                      <a:lnTo>
                        <a:pt x="46" y="82"/>
                      </a:lnTo>
                      <a:lnTo>
                        <a:pt x="44" y="80"/>
                      </a:lnTo>
                      <a:lnTo>
                        <a:pt x="42" y="78"/>
                      </a:lnTo>
                      <a:lnTo>
                        <a:pt x="42" y="74"/>
                      </a:lnTo>
                      <a:lnTo>
                        <a:pt x="40" y="64"/>
                      </a:lnTo>
                      <a:lnTo>
                        <a:pt x="36" y="62"/>
                      </a:lnTo>
                      <a:lnTo>
                        <a:pt x="34" y="58"/>
                      </a:lnTo>
                      <a:lnTo>
                        <a:pt x="32" y="54"/>
                      </a:lnTo>
                      <a:lnTo>
                        <a:pt x="32" y="50"/>
                      </a:lnTo>
                      <a:lnTo>
                        <a:pt x="32" y="44"/>
                      </a:lnTo>
                      <a:lnTo>
                        <a:pt x="34" y="40"/>
                      </a:lnTo>
                      <a:lnTo>
                        <a:pt x="38" y="40"/>
                      </a:lnTo>
                      <a:lnTo>
                        <a:pt x="40" y="40"/>
                      </a:lnTo>
                      <a:lnTo>
                        <a:pt x="42" y="42"/>
                      </a:lnTo>
                      <a:lnTo>
                        <a:pt x="44" y="42"/>
                      </a:lnTo>
                      <a:lnTo>
                        <a:pt x="44" y="40"/>
                      </a:lnTo>
                      <a:lnTo>
                        <a:pt x="46" y="38"/>
                      </a:lnTo>
                      <a:lnTo>
                        <a:pt x="46" y="36"/>
                      </a:lnTo>
                      <a:lnTo>
                        <a:pt x="48" y="34"/>
                      </a:lnTo>
                      <a:lnTo>
                        <a:pt x="48" y="32"/>
                      </a:lnTo>
                      <a:lnTo>
                        <a:pt x="52" y="2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17" name="Freeform 327"/>
                <p:cNvSpPr>
                  <a:spLocks/>
                </p:cNvSpPr>
                <p:nvPr/>
              </p:nvSpPr>
              <p:spPr bwMode="gray">
                <a:xfrm>
                  <a:off x="1902" y="2795"/>
                  <a:ext cx="51" cy="56"/>
                </a:xfrm>
                <a:custGeom>
                  <a:avLst/>
                  <a:gdLst>
                    <a:gd name="T0" fmla="*/ 24 w 46"/>
                    <a:gd name="T1" fmla="*/ 0 h 56"/>
                    <a:gd name="T2" fmla="*/ 34 w 46"/>
                    <a:gd name="T3" fmla="*/ 4 h 56"/>
                    <a:gd name="T4" fmla="*/ 44 w 46"/>
                    <a:gd name="T5" fmla="*/ 8 h 56"/>
                    <a:gd name="T6" fmla="*/ 57 w 46"/>
                    <a:gd name="T7" fmla="*/ 10 h 56"/>
                    <a:gd name="T8" fmla="*/ 54 w 46"/>
                    <a:gd name="T9" fmla="*/ 16 h 56"/>
                    <a:gd name="T10" fmla="*/ 54 w 46"/>
                    <a:gd name="T11" fmla="*/ 16 h 56"/>
                    <a:gd name="T12" fmla="*/ 52 w 46"/>
                    <a:gd name="T13" fmla="*/ 18 h 56"/>
                    <a:gd name="T14" fmla="*/ 49 w 46"/>
                    <a:gd name="T15" fmla="*/ 20 h 56"/>
                    <a:gd name="T16" fmla="*/ 47 w 46"/>
                    <a:gd name="T17" fmla="*/ 22 h 56"/>
                    <a:gd name="T18" fmla="*/ 47 w 46"/>
                    <a:gd name="T19" fmla="*/ 24 h 56"/>
                    <a:gd name="T20" fmla="*/ 44 w 46"/>
                    <a:gd name="T21" fmla="*/ 26 h 56"/>
                    <a:gd name="T22" fmla="*/ 44 w 46"/>
                    <a:gd name="T23" fmla="*/ 28 h 56"/>
                    <a:gd name="T24" fmla="*/ 47 w 46"/>
                    <a:gd name="T25" fmla="*/ 30 h 56"/>
                    <a:gd name="T26" fmla="*/ 47 w 46"/>
                    <a:gd name="T27" fmla="*/ 30 h 56"/>
                    <a:gd name="T28" fmla="*/ 49 w 46"/>
                    <a:gd name="T29" fmla="*/ 32 h 56"/>
                    <a:gd name="T30" fmla="*/ 52 w 46"/>
                    <a:gd name="T31" fmla="*/ 36 h 56"/>
                    <a:gd name="T32" fmla="*/ 52 w 46"/>
                    <a:gd name="T33" fmla="*/ 38 h 56"/>
                    <a:gd name="T34" fmla="*/ 52 w 46"/>
                    <a:gd name="T35" fmla="*/ 38 h 56"/>
                    <a:gd name="T36" fmla="*/ 49 w 46"/>
                    <a:gd name="T37" fmla="*/ 42 h 56"/>
                    <a:gd name="T38" fmla="*/ 49 w 46"/>
                    <a:gd name="T39" fmla="*/ 44 h 56"/>
                    <a:gd name="T40" fmla="*/ 49 w 46"/>
                    <a:gd name="T41" fmla="*/ 46 h 56"/>
                    <a:gd name="T42" fmla="*/ 49 w 46"/>
                    <a:gd name="T43" fmla="*/ 48 h 56"/>
                    <a:gd name="T44" fmla="*/ 49 w 46"/>
                    <a:gd name="T45" fmla="*/ 50 h 56"/>
                    <a:gd name="T46" fmla="*/ 47 w 46"/>
                    <a:gd name="T47" fmla="*/ 52 h 56"/>
                    <a:gd name="T48" fmla="*/ 44 w 46"/>
                    <a:gd name="T49" fmla="*/ 52 h 56"/>
                    <a:gd name="T50" fmla="*/ 42 w 46"/>
                    <a:gd name="T51" fmla="*/ 52 h 56"/>
                    <a:gd name="T52" fmla="*/ 42 w 46"/>
                    <a:gd name="T53" fmla="*/ 52 h 56"/>
                    <a:gd name="T54" fmla="*/ 39 w 46"/>
                    <a:gd name="T55" fmla="*/ 50 h 56"/>
                    <a:gd name="T56" fmla="*/ 34 w 46"/>
                    <a:gd name="T57" fmla="*/ 50 h 56"/>
                    <a:gd name="T58" fmla="*/ 32 w 46"/>
                    <a:gd name="T59" fmla="*/ 52 h 56"/>
                    <a:gd name="T60" fmla="*/ 30 w 46"/>
                    <a:gd name="T61" fmla="*/ 52 h 56"/>
                    <a:gd name="T62" fmla="*/ 24 w 46"/>
                    <a:gd name="T63" fmla="*/ 50 h 56"/>
                    <a:gd name="T64" fmla="*/ 24 w 46"/>
                    <a:gd name="T65" fmla="*/ 50 h 56"/>
                    <a:gd name="T66" fmla="*/ 22 w 46"/>
                    <a:gd name="T67" fmla="*/ 54 h 56"/>
                    <a:gd name="T68" fmla="*/ 24 w 46"/>
                    <a:gd name="T69" fmla="*/ 56 h 56"/>
                    <a:gd name="T70" fmla="*/ 18 w 46"/>
                    <a:gd name="T71" fmla="*/ 54 h 56"/>
                    <a:gd name="T72" fmla="*/ 18 w 46"/>
                    <a:gd name="T73" fmla="*/ 54 h 56"/>
                    <a:gd name="T74" fmla="*/ 14 w 46"/>
                    <a:gd name="T75" fmla="*/ 52 h 56"/>
                    <a:gd name="T76" fmla="*/ 12 w 46"/>
                    <a:gd name="T77" fmla="*/ 50 h 56"/>
                    <a:gd name="T78" fmla="*/ 12 w 46"/>
                    <a:gd name="T79" fmla="*/ 46 h 56"/>
                    <a:gd name="T80" fmla="*/ 10 w 46"/>
                    <a:gd name="T81" fmla="*/ 36 h 56"/>
                    <a:gd name="T82" fmla="*/ 4 w 46"/>
                    <a:gd name="T83" fmla="*/ 34 h 56"/>
                    <a:gd name="T84" fmla="*/ 4 w 46"/>
                    <a:gd name="T85" fmla="*/ 34 h 56"/>
                    <a:gd name="T86" fmla="*/ 2 w 46"/>
                    <a:gd name="T87" fmla="*/ 30 h 56"/>
                    <a:gd name="T88" fmla="*/ 0 w 46"/>
                    <a:gd name="T89" fmla="*/ 26 h 56"/>
                    <a:gd name="T90" fmla="*/ 0 w 46"/>
                    <a:gd name="T91" fmla="*/ 22 h 56"/>
                    <a:gd name="T92" fmla="*/ 0 w 46"/>
                    <a:gd name="T93" fmla="*/ 16 h 56"/>
                    <a:gd name="T94" fmla="*/ 2 w 46"/>
                    <a:gd name="T95" fmla="*/ 12 h 56"/>
                    <a:gd name="T96" fmla="*/ 8 w 46"/>
                    <a:gd name="T97" fmla="*/ 12 h 56"/>
                    <a:gd name="T98" fmla="*/ 10 w 46"/>
                    <a:gd name="T99" fmla="*/ 12 h 56"/>
                    <a:gd name="T100" fmla="*/ 12 w 46"/>
                    <a:gd name="T101" fmla="*/ 14 h 56"/>
                    <a:gd name="T102" fmla="*/ 14 w 46"/>
                    <a:gd name="T103" fmla="*/ 14 h 56"/>
                    <a:gd name="T104" fmla="*/ 14 w 46"/>
                    <a:gd name="T105" fmla="*/ 12 h 56"/>
                    <a:gd name="T106" fmla="*/ 18 w 46"/>
                    <a:gd name="T107" fmla="*/ 10 h 56"/>
                    <a:gd name="T108" fmla="*/ 18 w 46"/>
                    <a:gd name="T109" fmla="*/ 10 h 56"/>
                    <a:gd name="T110" fmla="*/ 18 w 46"/>
                    <a:gd name="T111" fmla="*/ 8 h 56"/>
                    <a:gd name="T112" fmla="*/ 20 w 46"/>
                    <a:gd name="T113" fmla="*/ 6 h 56"/>
                    <a:gd name="T114" fmla="*/ 20 w 46"/>
                    <a:gd name="T115" fmla="*/ 4 h 56"/>
                    <a:gd name="T116" fmla="*/ 24 w 46"/>
                    <a:gd name="T117" fmla="*/ 0 h 56"/>
                    <a:gd name="T118" fmla="*/ 24 w 46"/>
                    <a:gd name="T119" fmla="*/ 0 h 5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46"/>
                    <a:gd name="T181" fmla="*/ 0 h 56"/>
                    <a:gd name="T182" fmla="*/ 46 w 46"/>
                    <a:gd name="T183" fmla="*/ 56 h 5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46" h="56">
                      <a:moveTo>
                        <a:pt x="20" y="0"/>
                      </a:moveTo>
                      <a:lnTo>
                        <a:pt x="28" y="4"/>
                      </a:lnTo>
                      <a:lnTo>
                        <a:pt x="36" y="8"/>
                      </a:lnTo>
                      <a:lnTo>
                        <a:pt x="46" y="10"/>
                      </a:lnTo>
                      <a:lnTo>
                        <a:pt x="44" y="16"/>
                      </a:lnTo>
                      <a:lnTo>
                        <a:pt x="42" y="18"/>
                      </a:lnTo>
                      <a:lnTo>
                        <a:pt x="40" y="20"/>
                      </a:lnTo>
                      <a:lnTo>
                        <a:pt x="38" y="22"/>
                      </a:lnTo>
                      <a:lnTo>
                        <a:pt x="38" y="24"/>
                      </a:lnTo>
                      <a:lnTo>
                        <a:pt x="36" y="26"/>
                      </a:lnTo>
                      <a:lnTo>
                        <a:pt x="36" y="28"/>
                      </a:lnTo>
                      <a:lnTo>
                        <a:pt x="38" y="30"/>
                      </a:lnTo>
                      <a:lnTo>
                        <a:pt x="40" y="32"/>
                      </a:lnTo>
                      <a:lnTo>
                        <a:pt x="42" y="36"/>
                      </a:lnTo>
                      <a:lnTo>
                        <a:pt x="42" y="38"/>
                      </a:lnTo>
                      <a:lnTo>
                        <a:pt x="40" y="42"/>
                      </a:lnTo>
                      <a:lnTo>
                        <a:pt x="40" y="44"/>
                      </a:lnTo>
                      <a:lnTo>
                        <a:pt x="40" y="46"/>
                      </a:lnTo>
                      <a:lnTo>
                        <a:pt x="40" y="48"/>
                      </a:lnTo>
                      <a:lnTo>
                        <a:pt x="40" y="50"/>
                      </a:lnTo>
                      <a:lnTo>
                        <a:pt x="38" y="52"/>
                      </a:lnTo>
                      <a:lnTo>
                        <a:pt x="36" y="52"/>
                      </a:lnTo>
                      <a:lnTo>
                        <a:pt x="34" y="52"/>
                      </a:lnTo>
                      <a:lnTo>
                        <a:pt x="32" y="50"/>
                      </a:lnTo>
                      <a:lnTo>
                        <a:pt x="28" y="50"/>
                      </a:lnTo>
                      <a:lnTo>
                        <a:pt x="26" y="52"/>
                      </a:lnTo>
                      <a:lnTo>
                        <a:pt x="24" y="52"/>
                      </a:lnTo>
                      <a:lnTo>
                        <a:pt x="20" y="50"/>
                      </a:lnTo>
                      <a:lnTo>
                        <a:pt x="18" y="54"/>
                      </a:lnTo>
                      <a:lnTo>
                        <a:pt x="20" y="56"/>
                      </a:lnTo>
                      <a:lnTo>
                        <a:pt x="14" y="54"/>
                      </a:lnTo>
                      <a:lnTo>
                        <a:pt x="12" y="52"/>
                      </a:lnTo>
                      <a:lnTo>
                        <a:pt x="10" y="50"/>
                      </a:lnTo>
                      <a:lnTo>
                        <a:pt x="10" y="46"/>
                      </a:lnTo>
                      <a:lnTo>
                        <a:pt x="8" y="36"/>
                      </a:lnTo>
                      <a:lnTo>
                        <a:pt x="4" y="34"/>
                      </a:lnTo>
                      <a:lnTo>
                        <a:pt x="2" y="30"/>
                      </a:lnTo>
                      <a:lnTo>
                        <a:pt x="0" y="26"/>
                      </a:lnTo>
                      <a:lnTo>
                        <a:pt x="0" y="22"/>
                      </a:lnTo>
                      <a:lnTo>
                        <a:pt x="0" y="16"/>
                      </a:lnTo>
                      <a:lnTo>
                        <a:pt x="2" y="12"/>
                      </a:lnTo>
                      <a:lnTo>
                        <a:pt x="6" y="12"/>
                      </a:lnTo>
                      <a:lnTo>
                        <a:pt x="8" y="12"/>
                      </a:lnTo>
                      <a:lnTo>
                        <a:pt x="10" y="14"/>
                      </a:lnTo>
                      <a:lnTo>
                        <a:pt x="12" y="14"/>
                      </a:lnTo>
                      <a:lnTo>
                        <a:pt x="12" y="12"/>
                      </a:lnTo>
                      <a:lnTo>
                        <a:pt x="14" y="10"/>
                      </a:lnTo>
                      <a:lnTo>
                        <a:pt x="14" y="8"/>
                      </a:lnTo>
                      <a:lnTo>
                        <a:pt x="16" y="6"/>
                      </a:lnTo>
                      <a:lnTo>
                        <a:pt x="16" y="4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18" name="Freeform 328"/>
                <p:cNvSpPr>
                  <a:spLocks/>
                </p:cNvSpPr>
                <p:nvPr/>
              </p:nvSpPr>
              <p:spPr bwMode="gray">
                <a:xfrm>
                  <a:off x="1942" y="2805"/>
                  <a:ext cx="50" cy="42"/>
                </a:xfrm>
                <a:custGeom>
                  <a:avLst/>
                  <a:gdLst>
                    <a:gd name="T0" fmla="*/ 54 w 46"/>
                    <a:gd name="T1" fmla="*/ 18 h 42"/>
                    <a:gd name="T2" fmla="*/ 45 w 46"/>
                    <a:gd name="T3" fmla="*/ 12 h 42"/>
                    <a:gd name="T4" fmla="*/ 38 w 46"/>
                    <a:gd name="T5" fmla="*/ 8 h 42"/>
                    <a:gd name="T6" fmla="*/ 24 w 46"/>
                    <a:gd name="T7" fmla="*/ 4 h 42"/>
                    <a:gd name="T8" fmla="*/ 12 w 46"/>
                    <a:gd name="T9" fmla="*/ 0 h 42"/>
                    <a:gd name="T10" fmla="*/ 10 w 46"/>
                    <a:gd name="T11" fmla="*/ 2 h 42"/>
                    <a:gd name="T12" fmla="*/ 10 w 46"/>
                    <a:gd name="T13" fmla="*/ 6 h 42"/>
                    <a:gd name="T14" fmla="*/ 10 w 46"/>
                    <a:gd name="T15" fmla="*/ 6 h 42"/>
                    <a:gd name="T16" fmla="*/ 8 w 46"/>
                    <a:gd name="T17" fmla="*/ 8 h 42"/>
                    <a:gd name="T18" fmla="*/ 4 w 46"/>
                    <a:gd name="T19" fmla="*/ 10 h 42"/>
                    <a:gd name="T20" fmla="*/ 2 w 46"/>
                    <a:gd name="T21" fmla="*/ 12 h 42"/>
                    <a:gd name="T22" fmla="*/ 2 w 46"/>
                    <a:gd name="T23" fmla="*/ 14 h 42"/>
                    <a:gd name="T24" fmla="*/ 0 w 46"/>
                    <a:gd name="T25" fmla="*/ 16 h 42"/>
                    <a:gd name="T26" fmla="*/ 0 w 46"/>
                    <a:gd name="T27" fmla="*/ 18 h 42"/>
                    <a:gd name="T28" fmla="*/ 2 w 46"/>
                    <a:gd name="T29" fmla="*/ 20 h 42"/>
                    <a:gd name="T30" fmla="*/ 2 w 46"/>
                    <a:gd name="T31" fmla="*/ 20 h 42"/>
                    <a:gd name="T32" fmla="*/ 4 w 46"/>
                    <a:gd name="T33" fmla="*/ 22 h 42"/>
                    <a:gd name="T34" fmla="*/ 8 w 46"/>
                    <a:gd name="T35" fmla="*/ 26 h 42"/>
                    <a:gd name="T36" fmla="*/ 8 w 46"/>
                    <a:gd name="T37" fmla="*/ 28 h 42"/>
                    <a:gd name="T38" fmla="*/ 8 w 46"/>
                    <a:gd name="T39" fmla="*/ 28 h 42"/>
                    <a:gd name="T40" fmla="*/ 4 w 46"/>
                    <a:gd name="T41" fmla="*/ 32 h 42"/>
                    <a:gd name="T42" fmla="*/ 4 w 46"/>
                    <a:gd name="T43" fmla="*/ 34 h 42"/>
                    <a:gd name="T44" fmla="*/ 4 w 46"/>
                    <a:gd name="T45" fmla="*/ 36 h 42"/>
                    <a:gd name="T46" fmla="*/ 4 w 46"/>
                    <a:gd name="T47" fmla="*/ 38 h 42"/>
                    <a:gd name="T48" fmla="*/ 4 w 46"/>
                    <a:gd name="T49" fmla="*/ 40 h 42"/>
                    <a:gd name="T50" fmla="*/ 2 w 46"/>
                    <a:gd name="T51" fmla="*/ 40 h 42"/>
                    <a:gd name="T52" fmla="*/ 2 w 46"/>
                    <a:gd name="T53" fmla="*/ 42 h 42"/>
                    <a:gd name="T54" fmla="*/ 4 w 46"/>
                    <a:gd name="T55" fmla="*/ 42 h 42"/>
                    <a:gd name="T56" fmla="*/ 10 w 46"/>
                    <a:gd name="T57" fmla="*/ 42 h 42"/>
                    <a:gd name="T58" fmla="*/ 10 w 46"/>
                    <a:gd name="T59" fmla="*/ 42 h 42"/>
                    <a:gd name="T60" fmla="*/ 12 w 46"/>
                    <a:gd name="T61" fmla="*/ 40 h 42"/>
                    <a:gd name="T62" fmla="*/ 12 w 46"/>
                    <a:gd name="T63" fmla="*/ 40 h 42"/>
                    <a:gd name="T64" fmla="*/ 14 w 46"/>
                    <a:gd name="T65" fmla="*/ 40 h 42"/>
                    <a:gd name="T66" fmla="*/ 16 w 46"/>
                    <a:gd name="T67" fmla="*/ 40 h 42"/>
                    <a:gd name="T68" fmla="*/ 18 w 46"/>
                    <a:gd name="T69" fmla="*/ 40 h 42"/>
                    <a:gd name="T70" fmla="*/ 18 w 46"/>
                    <a:gd name="T71" fmla="*/ 40 h 42"/>
                    <a:gd name="T72" fmla="*/ 22 w 46"/>
                    <a:gd name="T73" fmla="*/ 40 h 42"/>
                    <a:gd name="T74" fmla="*/ 24 w 46"/>
                    <a:gd name="T75" fmla="*/ 40 h 42"/>
                    <a:gd name="T76" fmla="*/ 26 w 46"/>
                    <a:gd name="T77" fmla="*/ 42 h 42"/>
                    <a:gd name="T78" fmla="*/ 28 w 46"/>
                    <a:gd name="T79" fmla="*/ 42 h 42"/>
                    <a:gd name="T80" fmla="*/ 30 w 46"/>
                    <a:gd name="T81" fmla="*/ 42 h 42"/>
                    <a:gd name="T82" fmla="*/ 30 w 46"/>
                    <a:gd name="T83" fmla="*/ 42 h 42"/>
                    <a:gd name="T84" fmla="*/ 33 w 46"/>
                    <a:gd name="T85" fmla="*/ 42 h 42"/>
                    <a:gd name="T86" fmla="*/ 33 w 46"/>
                    <a:gd name="T87" fmla="*/ 40 h 42"/>
                    <a:gd name="T88" fmla="*/ 36 w 46"/>
                    <a:gd name="T89" fmla="*/ 38 h 42"/>
                    <a:gd name="T90" fmla="*/ 36 w 46"/>
                    <a:gd name="T91" fmla="*/ 36 h 42"/>
                    <a:gd name="T92" fmla="*/ 38 w 46"/>
                    <a:gd name="T93" fmla="*/ 32 h 42"/>
                    <a:gd name="T94" fmla="*/ 40 w 46"/>
                    <a:gd name="T95" fmla="*/ 28 h 42"/>
                    <a:gd name="T96" fmla="*/ 42 w 46"/>
                    <a:gd name="T97" fmla="*/ 26 h 42"/>
                    <a:gd name="T98" fmla="*/ 47 w 46"/>
                    <a:gd name="T99" fmla="*/ 26 h 42"/>
                    <a:gd name="T100" fmla="*/ 50 w 46"/>
                    <a:gd name="T101" fmla="*/ 22 h 42"/>
                    <a:gd name="T102" fmla="*/ 54 w 46"/>
                    <a:gd name="T103" fmla="*/ 18 h 42"/>
                    <a:gd name="T104" fmla="*/ 54 w 46"/>
                    <a:gd name="T105" fmla="*/ 18 h 4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6"/>
                    <a:gd name="T160" fmla="*/ 0 h 42"/>
                    <a:gd name="T161" fmla="*/ 46 w 46"/>
                    <a:gd name="T162" fmla="*/ 42 h 4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6" h="42">
                      <a:moveTo>
                        <a:pt x="46" y="18"/>
                      </a:moveTo>
                      <a:lnTo>
                        <a:pt x="38" y="12"/>
                      </a:lnTo>
                      <a:lnTo>
                        <a:pt x="32" y="8"/>
                      </a:lnTo>
                      <a:lnTo>
                        <a:pt x="20" y="4"/>
                      </a:lnTo>
                      <a:lnTo>
                        <a:pt x="10" y="0"/>
                      </a:lnTo>
                      <a:lnTo>
                        <a:pt x="8" y="2"/>
                      </a:lnTo>
                      <a:lnTo>
                        <a:pt x="8" y="6"/>
                      </a:lnTo>
                      <a:lnTo>
                        <a:pt x="6" y="8"/>
                      </a:lnTo>
                      <a:lnTo>
                        <a:pt x="4" y="10"/>
                      </a:lnTo>
                      <a:lnTo>
                        <a:pt x="2" y="12"/>
                      </a:lnTo>
                      <a:lnTo>
                        <a:pt x="2" y="14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2" y="20"/>
                      </a:lnTo>
                      <a:lnTo>
                        <a:pt x="4" y="22"/>
                      </a:lnTo>
                      <a:lnTo>
                        <a:pt x="6" y="26"/>
                      </a:lnTo>
                      <a:lnTo>
                        <a:pt x="6" y="28"/>
                      </a:lnTo>
                      <a:lnTo>
                        <a:pt x="4" y="32"/>
                      </a:lnTo>
                      <a:lnTo>
                        <a:pt x="4" y="34"/>
                      </a:lnTo>
                      <a:lnTo>
                        <a:pt x="4" y="36"/>
                      </a:lnTo>
                      <a:lnTo>
                        <a:pt x="4" y="38"/>
                      </a:lnTo>
                      <a:lnTo>
                        <a:pt x="4" y="40"/>
                      </a:lnTo>
                      <a:lnTo>
                        <a:pt x="2" y="40"/>
                      </a:lnTo>
                      <a:lnTo>
                        <a:pt x="2" y="42"/>
                      </a:lnTo>
                      <a:lnTo>
                        <a:pt x="4" y="42"/>
                      </a:lnTo>
                      <a:lnTo>
                        <a:pt x="8" y="42"/>
                      </a:lnTo>
                      <a:lnTo>
                        <a:pt x="10" y="40"/>
                      </a:lnTo>
                      <a:lnTo>
                        <a:pt x="12" y="40"/>
                      </a:lnTo>
                      <a:lnTo>
                        <a:pt x="14" y="40"/>
                      </a:lnTo>
                      <a:lnTo>
                        <a:pt x="16" y="40"/>
                      </a:lnTo>
                      <a:lnTo>
                        <a:pt x="18" y="40"/>
                      </a:lnTo>
                      <a:lnTo>
                        <a:pt x="20" y="40"/>
                      </a:lnTo>
                      <a:lnTo>
                        <a:pt x="22" y="42"/>
                      </a:lnTo>
                      <a:lnTo>
                        <a:pt x="24" y="42"/>
                      </a:lnTo>
                      <a:lnTo>
                        <a:pt x="26" y="42"/>
                      </a:lnTo>
                      <a:lnTo>
                        <a:pt x="28" y="42"/>
                      </a:lnTo>
                      <a:lnTo>
                        <a:pt x="28" y="40"/>
                      </a:lnTo>
                      <a:lnTo>
                        <a:pt x="30" y="38"/>
                      </a:lnTo>
                      <a:lnTo>
                        <a:pt x="30" y="36"/>
                      </a:lnTo>
                      <a:lnTo>
                        <a:pt x="32" y="32"/>
                      </a:lnTo>
                      <a:lnTo>
                        <a:pt x="34" y="28"/>
                      </a:lnTo>
                      <a:lnTo>
                        <a:pt x="36" y="26"/>
                      </a:lnTo>
                      <a:lnTo>
                        <a:pt x="40" y="26"/>
                      </a:lnTo>
                      <a:lnTo>
                        <a:pt x="42" y="22"/>
                      </a:lnTo>
                      <a:lnTo>
                        <a:pt x="46" y="1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19" name="Freeform 329"/>
                <p:cNvSpPr>
                  <a:spLocks/>
                </p:cNvSpPr>
                <p:nvPr/>
              </p:nvSpPr>
              <p:spPr bwMode="gray">
                <a:xfrm>
                  <a:off x="1608" y="2707"/>
                  <a:ext cx="164" cy="242"/>
                </a:xfrm>
                <a:custGeom>
                  <a:avLst/>
                  <a:gdLst>
                    <a:gd name="T0" fmla="*/ 157 w 148"/>
                    <a:gd name="T1" fmla="*/ 204 h 242"/>
                    <a:gd name="T2" fmla="*/ 155 w 148"/>
                    <a:gd name="T3" fmla="*/ 212 h 242"/>
                    <a:gd name="T4" fmla="*/ 140 w 148"/>
                    <a:gd name="T5" fmla="*/ 240 h 242"/>
                    <a:gd name="T6" fmla="*/ 145 w 148"/>
                    <a:gd name="T7" fmla="*/ 226 h 242"/>
                    <a:gd name="T8" fmla="*/ 140 w 148"/>
                    <a:gd name="T9" fmla="*/ 220 h 242"/>
                    <a:gd name="T10" fmla="*/ 130 w 148"/>
                    <a:gd name="T11" fmla="*/ 218 h 242"/>
                    <a:gd name="T12" fmla="*/ 117 w 148"/>
                    <a:gd name="T13" fmla="*/ 218 h 242"/>
                    <a:gd name="T14" fmla="*/ 101 w 148"/>
                    <a:gd name="T15" fmla="*/ 214 h 242"/>
                    <a:gd name="T16" fmla="*/ 99 w 148"/>
                    <a:gd name="T17" fmla="*/ 206 h 242"/>
                    <a:gd name="T18" fmla="*/ 95 w 148"/>
                    <a:gd name="T19" fmla="*/ 200 h 242"/>
                    <a:gd name="T20" fmla="*/ 73 w 148"/>
                    <a:gd name="T21" fmla="*/ 192 h 242"/>
                    <a:gd name="T22" fmla="*/ 61 w 148"/>
                    <a:gd name="T23" fmla="*/ 188 h 242"/>
                    <a:gd name="T24" fmla="*/ 44 w 148"/>
                    <a:gd name="T25" fmla="*/ 180 h 242"/>
                    <a:gd name="T26" fmla="*/ 32 w 148"/>
                    <a:gd name="T27" fmla="*/ 172 h 242"/>
                    <a:gd name="T28" fmla="*/ 32 w 148"/>
                    <a:gd name="T29" fmla="*/ 172 h 242"/>
                    <a:gd name="T30" fmla="*/ 18 w 148"/>
                    <a:gd name="T31" fmla="*/ 168 h 242"/>
                    <a:gd name="T32" fmla="*/ 2 w 148"/>
                    <a:gd name="T33" fmla="*/ 166 h 242"/>
                    <a:gd name="T34" fmla="*/ 4 w 148"/>
                    <a:gd name="T35" fmla="*/ 160 h 242"/>
                    <a:gd name="T36" fmla="*/ 18 w 148"/>
                    <a:gd name="T37" fmla="*/ 142 h 242"/>
                    <a:gd name="T38" fmla="*/ 22 w 148"/>
                    <a:gd name="T39" fmla="*/ 122 h 242"/>
                    <a:gd name="T40" fmla="*/ 22 w 148"/>
                    <a:gd name="T41" fmla="*/ 92 h 242"/>
                    <a:gd name="T42" fmla="*/ 24 w 148"/>
                    <a:gd name="T43" fmla="*/ 72 h 242"/>
                    <a:gd name="T44" fmla="*/ 22 w 148"/>
                    <a:gd name="T45" fmla="*/ 66 h 242"/>
                    <a:gd name="T46" fmla="*/ 22 w 148"/>
                    <a:gd name="T47" fmla="*/ 56 h 242"/>
                    <a:gd name="T48" fmla="*/ 42 w 148"/>
                    <a:gd name="T49" fmla="*/ 50 h 242"/>
                    <a:gd name="T50" fmla="*/ 83 w 148"/>
                    <a:gd name="T51" fmla="*/ 22 h 242"/>
                    <a:gd name="T52" fmla="*/ 95 w 148"/>
                    <a:gd name="T53" fmla="*/ 12 h 242"/>
                    <a:gd name="T54" fmla="*/ 105 w 148"/>
                    <a:gd name="T55" fmla="*/ 8 h 242"/>
                    <a:gd name="T56" fmla="*/ 115 w 148"/>
                    <a:gd name="T57" fmla="*/ 6 h 242"/>
                    <a:gd name="T58" fmla="*/ 125 w 148"/>
                    <a:gd name="T59" fmla="*/ 2 h 242"/>
                    <a:gd name="T60" fmla="*/ 137 w 148"/>
                    <a:gd name="T61" fmla="*/ 0 h 242"/>
                    <a:gd name="T62" fmla="*/ 143 w 148"/>
                    <a:gd name="T63" fmla="*/ 2 h 242"/>
                    <a:gd name="T64" fmla="*/ 140 w 148"/>
                    <a:gd name="T65" fmla="*/ 6 h 242"/>
                    <a:gd name="T66" fmla="*/ 130 w 148"/>
                    <a:gd name="T67" fmla="*/ 10 h 242"/>
                    <a:gd name="T68" fmla="*/ 121 w 148"/>
                    <a:gd name="T69" fmla="*/ 20 h 242"/>
                    <a:gd name="T70" fmla="*/ 105 w 148"/>
                    <a:gd name="T71" fmla="*/ 26 h 242"/>
                    <a:gd name="T72" fmla="*/ 99 w 148"/>
                    <a:gd name="T73" fmla="*/ 32 h 242"/>
                    <a:gd name="T74" fmla="*/ 99 w 148"/>
                    <a:gd name="T75" fmla="*/ 44 h 242"/>
                    <a:gd name="T76" fmla="*/ 101 w 148"/>
                    <a:gd name="T77" fmla="*/ 50 h 242"/>
                    <a:gd name="T78" fmla="*/ 103 w 148"/>
                    <a:gd name="T79" fmla="*/ 60 h 242"/>
                    <a:gd name="T80" fmla="*/ 101 w 148"/>
                    <a:gd name="T81" fmla="*/ 66 h 242"/>
                    <a:gd name="T82" fmla="*/ 101 w 148"/>
                    <a:gd name="T83" fmla="*/ 78 h 242"/>
                    <a:gd name="T84" fmla="*/ 113 w 148"/>
                    <a:gd name="T85" fmla="*/ 88 h 242"/>
                    <a:gd name="T86" fmla="*/ 157 w 148"/>
                    <a:gd name="T87" fmla="*/ 100 h 242"/>
                    <a:gd name="T88" fmla="*/ 172 w 148"/>
                    <a:gd name="T89" fmla="*/ 100 h 242"/>
                    <a:gd name="T90" fmla="*/ 174 w 148"/>
                    <a:gd name="T91" fmla="*/ 98 h 242"/>
                    <a:gd name="T92" fmla="*/ 180 w 148"/>
                    <a:gd name="T93" fmla="*/ 100 h 242"/>
                    <a:gd name="T94" fmla="*/ 177 w 148"/>
                    <a:gd name="T95" fmla="*/ 106 h 242"/>
                    <a:gd name="T96" fmla="*/ 172 w 148"/>
                    <a:gd name="T97" fmla="*/ 114 h 242"/>
                    <a:gd name="T98" fmla="*/ 174 w 148"/>
                    <a:gd name="T99" fmla="*/ 130 h 242"/>
                    <a:gd name="T100" fmla="*/ 174 w 148"/>
                    <a:gd name="T101" fmla="*/ 142 h 242"/>
                    <a:gd name="T102" fmla="*/ 180 w 148"/>
                    <a:gd name="T103" fmla="*/ 156 h 242"/>
                    <a:gd name="T104" fmla="*/ 180 w 148"/>
                    <a:gd name="T105" fmla="*/ 166 h 242"/>
                    <a:gd name="T106" fmla="*/ 177 w 148"/>
                    <a:gd name="T107" fmla="*/ 160 h 242"/>
                    <a:gd name="T108" fmla="*/ 147 w 148"/>
                    <a:gd name="T109" fmla="*/ 168 h 242"/>
                    <a:gd name="T110" fmla="*/ 157 w 148"/>
                    <a:gd name="T111" fmla="*/ 178 h 242"/>
                    <a:gd name="T112" fmla="*/ 150 w 148"/>
                    <a:gd name="T113" fmla="*/ 174 h 242"/>
                    <a:gd name="T114" fmla="*/ 147 w 148"/>
                    <a:gd name="T115" fmla="*/ 186 h 242"/>
                    <a:gd name="T116" fmla="*/ 152 w 148"/>
                    <a:gd name="T117" fmla="*/ 194 h 242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48"/>
                    <a:gd name="T178" fmla="*/ 0 h 242"/>
                    <a:gd name="T179" fmla="*/ 148 w 148"/>
                    <a:gd name="T180" fmla="*/ 242 h 242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48" h="242">
                      <a:moveTo>
                        <a:pt x="124" y="194"/>
                      </a:moveTo>
                      <a:lnTo>
                        <a:pt x="126" y="200"/>
                      </a:lnTo>
                      <a:lnTo>
                        <a:pt x="128" y="204"/>
                      </a:lnTo>
                      <a:lnTo>
                        <a:pt x="128" y="208"/>
                      </a:lnTo>
                      <a:lnTo>
                        <a:pt x="126" y="212"/>
                      </a:lnTo>
                      <a:lnTo>
                        <a:pt x="118" y="242"/>
                      </a:lnTo>
                      <a:lnTo>
                        <a:pt x="116" y="240"/>
                      </a:lnTo>
                      <a:lnTo>
                        <a:pt x="114" y="240"/>
                      </a:lnTo>
                      <a:lnTo>
                        <a:pt x="112" y="242"/>
                      </a:lnTo>
                      <a:lnTo>
                        <a:pt x="118" y="226"/>
                      </a:lnTo>
                      <a:lnTo>
                        <a:pt x="118" y="224"/>
                      </a:lnTo>
                      <a:lnTo>
                        <a:pt x="116" y="222"/>
                      </a:lnTo>
                      <a:lnTo>
                        <a:pt x="114" y="220"/>
                      </a:lnTo>
                      <a:lnTo>
                        <a:pt x="110" y="220"/>
                      </a:lnTo>
                      <a:lnTo>
                        <a:pt x="106" y="218"/>
                      </a:lnTo>
                      <a:lnTo>
                        <a:pt x="102" y="218"/>
                      </a:lnTo>
                      <a:lnTo>
                        <a:pt x="98" y="218"/>
                      </a:lnTo>
                      <a:lnTo>
                        <a:pt x="96" y="218"/>
                      </a:lnTo>
                      <a:lnTo>
                        <a:pt x="90" y="218"/>
                      </a:lnTo>
                      <a:lnTo>
                        <a:pt x="86" y="216"/>
                      </a:lnTo>
                      <a:lnTo>
                        <a:pt x="82" y="214"/>
                      </a:lnTo>
                      <a:lnTo>
                        <a:pt x="82" y="210"/>
                      </a:lnTo>
                      <a:lnTo>
                        <a:pt x="80" y="208"/>
                      </a:lnTo>
                      <a:lnTo>
                        <a:pt x="80" y="206"/>
                      </a:lnTo>
                      <a:lnTo>
                        <a:pt x="80" y="204"/>
                      </a:lnTo>
                      <a:lnTo>
                        <a:pt x="78" y="200"/>
                      </a:lnTo>
                      <a:lnTo>
                        <a:pt x="72" y="196"/>
                      </a:lnTo>
                      <a:lnTo>
                        <a:pt x="66" y="194"/>
                      </a:lnTo>
                      <a:lnTo>
                        <a:pt x="60" y="192"/>
                      </a:lnTo>
                      <a:lnTo>
                        <a:pt x="56" y="190"/>
                      </a:lnTo>
                      <a:lnTo>
                        <a:pt x="52" y="188"/>
                      </a:lnTo>
                      <a:lnTo>
                        <a:pt x="50" y="188"/>
                      </a:lnTo>
                      <a:lnTo>
                        <a:pt x="46" y="186"/>
                      </a:lnTo>
                      <a:lnTo>
                        <a:pt x="40" y="184"/>
                      </a:lnTo>
                      <a:lnTo>
                        <a:pt x="36" y="180"/>
                      </a:lnTo>
                      <a:lnTo>
                        <a:pt x="32" y="178"/>
                      </a:lnTo>
                      <a:lnTo>
                        <a:pt x="28" y="174"/>
                      </a:lnTo>
                      <a:lnTo>
                        <a:pt x="26" y="172"/>
                      </a:lnTo>
                      <a:lnTo>
                        <a:pt x="20" y="170"/>
                      </a:lnTo>
                      <a:lnTo>
                        <a:pt x="14" y="168"/>
                      </a:lnTo>
                      <a:lnTo>
                        <a:pt x="10" y="168"/>
                      </a:lnTo>
                      <a:lnTo>
                        <a:pt x="4" y="166"/>
                      </a:lnTo>
                      <a:lnTo>
                        <a:pt x="2" y="166"/>
                      </a:lnTo>
                      <a:lnTo>
                        <a:pt x="0" y="166"/>
                      </a:lnTo>
                      <a:lnTo>
                        <a:pt x="2" y="162"/>
                      </a:lnTo>
                      <a:lnTo>
                        <a:pt x="4" y="160"/>
                      </a:lnTo>
                      <a:lnTo>
                        <a:pt x="10" y="154"/>
                      </a:lnTo>
                      <a:lnTo>
                        <a:pt x="14" y="142"/>
                      </a:lnTo>
                      <a:lnTo>
                        <a:pt x="16" y="136"/>
                      </a:lnTo>
                      <a:lnTo>
                        <a:pt x="18" y="130"/>
                      </a:lnTo>
                      <a:lnTo>
                        <a:pt x="18" y="122"/>
                      </a:lnTo>
                      <a:lnTo>
                        <a:pt x="18" y="114"/>
                      </a:lnTo>
                      <a:lnTo>
                        <a:pt x="18" y="104"/>
                      </a:lnTo>
                      <a:lnTo>
                        <a:pt x="18" y="92"/>
                      </a:lnTo>
                      <a:lnTo>
                        <a:pt x="18" y="80"/>
                      </a:lnTo>
                      <a:lnTo>
                        <a:pt x="20" y="74"/>
                      </a:lnTo>
                      <a:lnTo>
                        <a:pt x="20" y="72"/>
                      </a:lnTo>
                      <a:lnTo>
                        <a:pt x="20" y="70"/>
                      </a:lnTo>
                      <a:lnTo>
                        <a:pt x="18" y="68"/>
                      </a:lnTo>
                      <a:lnTo>
                        <a:pt x="18" y="66"/>
                      </a:lnTo>
                      <a:lnTo>
                        <a:pt x="20" y="62"/>
                      </a:lnTo>
                      <a:lnTo>
                        <a:pt x="18" y="58"/>
                      </a:lnTo>
                      <a:lnTo>
                        <a:pt x="18" y="56"/>
                      </a:lnTo>
                      <a:lnTo>
                        <a:pt x="20" y="56"/>
                      </a:lnTo>
                      <a:lnTo>
                        <a:pt x="20" y="54"/>
                      </a:lnTo>
                      <a:lnTo>
                        <a:pt x="34" y="50"/>
                      </a:lnTo>
                      <a:lnTo>
                        <a:pt x="44" y="34"/>
                      </a:lnTo>
                      <a:lnTo>
                        <a:pt x="50" y="24"/>
                      </a:lnTo>
                      <a:lnTo>
                        <a:pt x="68" y="22"/>
                      </a:lnTo>
                      <a:lnTo>
                        <a:pt x="76" y="14"/>
                      </a:lnTo>
                      <a:lnTo>
                        <a:pt x="78" y="12"/>
                      </a:lnTo>
                      <a:lnTo>
                        <a:pt x="80" y="10"/>
                      </a:lnTo>
                      <a:lnTo>
                        <a:pt x="84" y="8"/>
                      </a:lnTo>
                      <a:lnTo>
                        <a:pt x="86" y="8"/>
                      </a:lnTo>
                      <a:lnTo>
                        <a:pt x="88" y="8"/>
                      </a:lnTo>
                      <a:lnTo>
                        <a:pt x="92" y="8"/>
                      </a:lnTo>
                      <a:lnTo>
                        <a:pt x="94" y="6"/>
                      </a:lnTo>
                      <a:lnTo>
                        <a:pt x="96" y="6"/>
                      </a:lnTo>
                      <a:lnTo>
                        <a:pt x="98" y="4"/>
                      </a:lnTo>
                      <a:lnTo>
                        <a:pt x="102" y="2"/>
                      </a:lnTo>
                      <a:lnTo>
                        <a:pt x="106" y="2"/>
                      </a:lnTo>
                      <a:lnTo>
                        <a:pt x="110" y="0"/>
                      </a:lnTo>
                      <a:lnTo>
                        <a:pt x="112" y="0"/>
                      </a:lnTo>
                      <a:lnTo>
                        <a:pt x="114" y="0"/>
                      </a:lnTo>
                      <a:lnTo>
                        <a:pt x="114" y="2"/>
                      </a:lnTo>
                      <a:lnTo>
                        <a:pt x="116" y="2"/>
                      </a:lnTo>
                      <a:lnTo>
                        <a:pt x="116" y="4"/>
                      </a:lnTo>
                      <a:lnTo>
                        <a:pt x="114" y="4"/>
                      </a:lnTo>
                      <a:lnTo>
                        <a:pt x="114" y="6"/>
                      </a:lnTo>
                      <a:lnTo>
                        <a:pt x="112" y="6"/>
                      </a:lnTo>
                      <a:lnTo>
                        <a:pt x="110" y="8"/>
                      </a:lnTo>
                      <a:lnTo>
                        <a:pt x="106" y="10"/>
                      </a:lnTo>
                      <a:lnTo>
                        <a:pt x="102" y="14"/>
                      </a:lnTo>
                      <a:lnTo>
                        <a:pt x="98" y="18"/>
                      </a:lnTo>
                      <a:lnTo>
                        <a:pt x="98" y="20"/>
                      </a:lnTo>
                      <a:lnTo>
                        <a:pt x="94" y="20"/>
                      </a:lnTo>
                      <a:lnTo>
                        <a:pt x="90" y="22"/>
                      </a:lnTo>
                      <a:lnTo>
                        <a:pt x="86" y="26"/>
                      </a:lnTo>
                      <a:lnTo>
                        <a:pt x="82" y="28"/>
                      </a:lnTo>
                      <a:lnTo>
                        <a:pt x="80" y="32"/>
                      </a:lnTo>
                      <a:lnTo>
                        <a:pt x="80" y="34"/>
                      </a:lnTo>
                      <a:lnTo>
                        <a:pt x="80" y="38"/>
                      </a:lnTo>
                      <a:lnTo>
                        <a:pt x="80" y="44"/>
                      </a:lnTo>
                      <a:lnTo>
                        <a:pt x="80" y="48"/>
                      </a:lnTo>
                      <a:lnTo>
                        <a:pt x="82" y="50"/>
                      </a:lnTo>
                      <a:lnTo>
                        <a:pt x="82" y="52"/>
                      </a:lnTo>
                      <a:lnTo>
                        <a:pt x="84" y="56"/>
                      </a:lnTo>
                      <a:lnTo>
                        <a:pt x="84" y="60"/>
                      </a:lnTo>
                      <a:lnTo>
                        <a:pt x="82" y="62"/>
                      </a:lnTo>
                      <a:lnTo>
                        <a:pt x="82" y="64"/>
                      </a:lnTo>
                      <a:lnTo>
                        <a:pt x="82" y="66"/>
                      </a:lnTo>
                      <a:lnTo>
                        <a:pt x="80" y="70"/>
                      </a:lnTo>
                      <a:lnTo>
                        <a:pt x="80" y="74"/>
                      </a:lnTo>
                      <a:lnTo>
                        <a:pt x="82" y="78"/>
                      </a:lnTo>
                      <a:lnTo>
                        <a:pt x="82" y="82"/>
                      </a:lnTo>
                      <a:lnTo>
                        <a:pt x="86" y="86"/>
                      </a:lnTo>
                      <a:lnTo>
                        <a:pt x="92" y="88"/>
                      </a:lnTo>
                      <a:lnTo>
                        <a:pt x="124" y="92"/>
                      </a:lnTo>
                      <a:lnTo>
                        <a:pt x="128" y="100"/>
                      </a:lnTo>
                      <a:lnTo>
                        <a:pt x="132" y="100"/>
                      </a:lnTo>
                      <a:lnTo>
                        <a:pt x="136" y="100"/>
                      </a:lnTo>
                      <a:lnTo>
                        <a:pt x="140" y="100"/>
                      </a:lnTo>
                      <a:lnTo>
                        <a:pt x="142" y="98"/>
                      </a:lnTo>
                      <a:lnTo>
                        <a:pt x="144" y="98"/>
                      </a:lnTo>
                      <a:lnTo>
                        <a:pt x="146" y="98"/>
                      </a:lnTo>
                      <a:lnTo>
                        <a:pt x="146" y="100"/>
                      </a:lnTo>
                      <a:lnTo>
                        <a:pt x="146" y="104"/>
                      </a:lnTo>
                      <a:lnTo>
                        <a:pt x="144" y="106"/>
                      </a:lnTo>
                      <a:lnTo>
                        <a:pt x="142" y="108"/>
                      </a:lnTo>
                      <a:lnTo>
                        <a:pt x="140" y="110"/>
                      </a:lnTo>
                      <a:lnTo>
                        <a:pt x="140" y="114"/>
                      </a:lnTo>
                      <a:lnTo>
                        <a:pt x="138" y="118"/>
                      </a:lnTo>
                      <a:lnTo>
                        <a:pt x="140" y="124"/>
                      </a:lnTo>
                      <a:lnTo>
                        <a:pt x="142" y="130"/>
                      </a:lnTo>
                      <a:lnTo>
                        <a:pt x="148" y="134"/>
                      </a:lnTo>
                      <a:lnTo>
                        <a:pt x="140" y="142"/>
                      </a:lnTo>
                      <a:lnTo>
                        <a:pt x="142" y="142"/>
                      </a:lnTo>
                      <a:lnTo>
                        <a:pt x="142" y="146"/>
                      </a:lnTo>
                      <a:lnTo>
                        <a:pt x="144" y="150"/>
                      </a:lnTo>
                      <a:lnTo>
                        <a:pt x="146" y="156"/>
                      </a:lnTo>
                      <a:lnTo>
                        <a:pt x="148" y="162"/>
                      </a:lnTo>
                      <a:lnTo>
                        <a:pt x="148" y="166"/>
                      </a:lnTo>
                      <a:lnTo>
                        <a:pt x="146" y="166"/>
                      </a:lnTo>
                      <a:lnTo>
                        <a:pt x="146" y="164"/>
                      </a:lnTo>
                      <a:lnTo>
                        <a:pt x="144" y="160"/>
                      </a:lnTo>
                      <a:lnTo>
                        <a:pt x="142" y="156"/>
                      </a:lnTo>
                      <a:lnTo>
                        <a:pt x="118" y="160"/>
                      </a:lnTo>
                      <a:lnTo>
                        <a:pt x="120" y="168"/>
                      </a:lnTo>
                      <a:lnTo>
                        <a:pt x="126" y="168"/>
                      </a:lnTo>
                      <a:lnTo>
                        <a:pt x="130" y="178"/>
                      </a:lnTo>
                      <a:lnTo>
                        <a:pt x="128" y="178"/>
                      </a:lnTo>
                      <a:lnTo>
                        <a:pt x="126" y="176"/>
                      </a:lnTo>
                      <a:lnTo>
                        <a:pt x="124" y="176"/>
                      </a:lnTo>
                      <a:lnTo>
                        <a:pt x="122" y="174"/>
                      </a:lnTo>
                      <a:lnTo>
                        <a:pt x="120" y="174"/>
                      </a:lnTo>
                      <a:lnTo>
                        <a:pt x="120" y="176"/>
                      </a:lnTo>
                      <a:lnTo>
                        <a:pt x="120" y="186"/>
                      </a:lnTo>
                      <a:lnTo>
                        <a:pt x="122" y="188"/>
                      </a:lnTo>
                      <a:lnTo>
                        <a:pt x="124" y="19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20" name="Freeform 330"/>
                <p:cNvSpPr>
                  <a:spLocks/>
                </p:cNvSpPr>
                <p:nvPr/>
              </p:nvSpPr>
              <p:spPr bwMode="gray">
                <a:xfrm>
                  <a:off x="1564" y="2873"/>
                  <a:ext cx="89" cy="84"/>
                </a:xfrm>
                <a:custGeom>
                  <a:avLst/>
                  <a:gdLst>
                    <a:gd name="T0" fmla="*/ 12 w 80"/>
                    <a:gd name="T1" fmla="*/ 80 h 84"/>
                    <a:gd name="T2" fmla="*/ 12 w 80"/>
                    <a:gd name="T3" fmla="*/ 74 h 84"/>
                    <a:gd name="T4" fmla="*/ 8 w 80"/>
                    <a:gd name="T5" fmla="*/ 74 h 84"/>
                    <a:gd name="T6" fmla="*/ 4 w 80"/>
                    <a:gd name="T7" fmla="*/ 72 h 84"/>
                    <a:gd name="T8" fmla="*/ 2 w 80"/>
                    <a:gd name="T9" fmla="*/ 70 h 84"/>
                    <a:gd name="T10" fmla="*/ 0 w 80"/>
                    <a:gd name="T11" fmla="*/ 68 h 84"/>
                    <a:gd name="T12" fmla="*/ 0 w 80"/>
                    <a:gd name="T13" fmla="*/ 66 h 84"/>
                    <a:gd name="T14" fmla="*/ 8 w 80"/>
                    <a:gd name="T15" fmla="*/ 54 h 84"/>
                    <a:gd name="T16" fmla="*/ 18 w 80"/>
                    <a:gd name="T17" fmla="*/ 44 h 84"/>
                    <a:gd name="T18" fmla="*/ 30 w 80"/>
                    <a:gd name="T19" fmla="*/ 36 h 84"/>
                    <a:gd name="T20" fmla="*/ 34 w 80"/>
                    <a:gd name="T21" fmla="*/ 34 h 84"/>
                    <a:gd name="T22" fmla="*/ 37 w 80"/>
                    <a:gd name="T23" fmla="*/ 22 h 84"/>
                    <a:gd name="T24" fmla="*/ 40 w 80"/>
                    <a:gd name="T25" fmla="*/ 20 h 84"/>
                    <a:gd name="T26" fmla="*/ 42 w 80"/>
                    <a:gd name="T27" fmla="*/ 18 h 84"/>
                    <a:gd name="T28" fmla="*/ 45 w 80"/>
                    <a:gd name="T29" fmla="*/ 18 h 84"/>
                    <a:gd name="T30" fmla="*/ 47 w 80"/>
                    <a:gd name="T31" fmla="*/ 16 h 84"/>
                    <a:gd name="T32" fmla="*/ 47 w 80"/>
                    <a:gd name="T33" fmla="*/ 12 h 84"/>
                    <a:gd name="T34" fmla="*/ 47 w 80"/>
                    <a:gd name="T35" fmla="*/ 8 h 84"/>
                    <a:gd name="T36" fmla="*/ 47 w 80"/>
                    <a:gd name="T37" fmla="*/ 6 h 84"/>
                    <a:gd name="T38" fmla="*/ 50 w 80"/>
                    <a:gd name="T39" fmla="*/ 2 h 84"/>
                    <a:gd name="T40" fmla="*/ 50 w 80"/>
                    <a:gd name="T41" fmla="*/ 0 h 84"/>
                    <a:gd name="T42" fmla="*/ 52 w 80"/>
                    <a:gd name="T43" fmla="*/ 0 h 84"/>
                    <a:gd name="T44" fmla="*/ 55 w 80"/>
                    <a:gd name="T45" fmla="*/ 0 h 84"/>
                    <a:gd name="T46" fmla="*/ 62 w 80"/>
                    <a:gd name="T47" fmla="*/ 2 h 84"/>
                    <a:gd name="T48" fmla="*/ 67 w 80"/>
                    <a:gd name="T49" fmla="*/ 2 h 84"/>
                    <a:gd name="T50" fmla="*/ 75 w 80"/>
                    <a:gd name="T51" fmla="*/ 4 h 84"/>
                    <a:gd name="T52" fmla="*/ 81 w 80"/>
                    <a:gd name="T53" fmla="*/ 6 h 84"/>
                    <a:gd name="T54" fmla="*/ 81 w 80"/>
                    <a:gd name="T55" fmla="*/ 6 h 84"/>
                    <a:gd name="T56" fmla="*/ 81 w 80"/>
                    <a:gd name="T57" fmla="*/ 6 h 84"/>
                    <a:gd name="T58" fmla="*/ 81 w 80"/>
                    <a:gd name="T59" fmla="*/ 6 h 84"/>
                    <a:gd name="T60" fmla="*/ 85 w 80"/>
                    <a:gd name="T61" fmla="*/ 6 h 84"/>
                    <a:gd name="T62" fmla="*/ 87 w 80"/>
                    <a:gd name="T63" fmla="*/ 10 h 84"/>
                    <a:gd name="T64" fmla="*/ 91 w 80"/>
                    <a:gd name="T65" fmla="*/ 12 h 84"/>
                    <a:gd name="T66" fmla="*/ 97 w 80"/>
                    <a:gd name="T67" fmla="*/ 16 h 84"/>
                    <a:gd name="T68" fmla="*/ 97 w 80"/>
                    <a:gd name="T69" fmla="*/ 18 h 84"/>
                    <a:gd name="T70" fmla="*/ 97 w 80"/>
                    <a:gd name="T71" fmla="*/ 20 h 84"/>
                    <a:gd name="T72" fmla="*/ 97 w 80"/>
                    <a:gd name="T73" fmla="*/ 24 h 84"/>
                    <a:gd name="T74" fmla="*/ 99 w 80"/>
                    <a:gd name="T75" fmla="*/ 26 h 84"/>
                    <a:gd name="T76" fmla="*/ 99 w 80"/>
                    <a:gd name="T77" fmla="*/ 30 h 84"/>
                    <a:gd name="T78" fmla="*/ 97 w 80"/>
                    <a:gd name="T79" fmla="*/ 34 h 84"/>
                    <a:gd name="T80" fmla="*/ 91 w 80"/>
                    <a:gd name="T81" fmla="*/ 44 h 84"/>
                    <a:gd name="T82" fmla="*/ 81 w 80"/>
                    <a:gd name="T83" fmla="*/ 52 h 84"/>
                    <a:gd name="T84" fmla="*/ 69 w 80"/>
                    <a:gd name="T85" fmla="*/ 60 h 84"/>
                    <a:gd name="T86" fmla="*/ 55 w 80"/>
                    <a:gd name="T87" fmla="*/ 64 h 84"/>
                    <a:gd name="T88" fmla="*/ 52 w 80"/>
                    <a:gd name="T89" fmla="*/ 64 h 84"/>
                    <a:gd name="T90" fmla="*/ 52 w 80"/>
                    <a:gd name="T91" fmla="*/ 64 h 84"/>
                    <a:gd name="T92" fmla="*/ 50 w 80"/>
                    <a:gd name="T93" fmla="*/ 66 h 84"/>
                    <a:gd name="T94" fmla="*/ 47 w 80"/>
                    <a:gd name="T95" fmla="*/ 70 h 84"/>
                    <a:gd name="T96" fmla="*/ 47 w 80"/>
                    <a:gd name="T97" fmla="*/ 70 h 84"/>
                    <a:gd name="T98" fmla="*/ 45 w 80"/>
                    <a:gd name="T99" fmla="*/ 72 h 84"/>
                    <a:gd name="T100" fmla="*/ 45 w 80"/>
                    <a:gd name="T101" fmla="*/ 76 h 84"/>
                    <a:gd name="T102" fmla="*/ 42 w 80"/>
                    <a:gd name="T103" fmla="*/ 78 h 84"/>
                    <a:gd name="T104" fmla="*/ 40 w 80"/>
                    <a:gd name="T105" fmla="*/ 80 h 84"/>
                    <a:gd name="T106" fmla="*/ 40 w 80"/>
                    <a:gd name="T107" fmla="*/ 80 h 84"/>
                    <a:gd name="T108" fmla="*/ 40 w 80"/>
                    <a:gd name="T109" fmla="*/ 82 h 84"/>
                    <a:gd name="T110" fmla="*/ 37 w 80"/>
                    <a:gd name="T111" fmla="*/ 84 h 84"/>
                    <a:gd name="T112" fmla="*/ 32 w 80"/>
                    <a:gd name="T113" fmla="*/ 84 h 84"/>
                    <a:gd name="T114" fmla="*/ 30 w 80"/>
                    <a:gd name="T115" fmla="*/ 84 h 84"/>
                    <a:gd name="T116" fmla="*/ 27 w 80"/>
                    <a:gd name="T117" fmla="*/ 82 h 84"/>
                    <a:gd name="T118" fmla="*/ 14 w 80"/>
                    <a:gd name="T119" fmla="*/ 82 h 84"/>
                    <a:gd name="T120" fmla="*/ 12 w 80"/>
                    <a:gd name="T121" fmla="*/ 80 h 84"/>
                    <a:gd name="T122" fmla="*/ 12 w 80"/>
                    <a:gd name="T123" fmla="*/ 80 h 8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80"/>
                    <a:gd name="T187" fmla="*/ 0 h 84"/>
                    <a:gd name="T188" fmla="*/ 80 w 80"/>
                    <a:gd name="T189" fmla="*/ 84 h 84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80" h="84">
                      <a:moveTo>
                        <a:pt x="10" y="80"/>
                      </a:moveTo>
                      <a:lnTo>
                        <a:pt x="10" y="74"/>
                      </a:lnTo>
                      <a:lnTo>
                        <a:pt x="6" y="74"/>
                      </a:lnTo>
                      <a:lnTo>
                        <a:pt x="4" y="72"/>
                      </a:lnTo>
                      <a:lnTo>
                        <a:pt x="2" y="70"/>
                      </a:lnTo>
                      <a:lnTo>
                        <a:pt x="0" y="68"/>
                      </a:lnTo>
                      <a:lnTo>
                        <a:pt x="0" y="66"/>
                      </a:lnTo>
                      <a:lnTo>
                        <a:pt x="6" y="54"/>
                      </a:lnTo>
                      <a:lnTo>
                        <a:pt x="14" y="44"/>
                      </a:lnTo>
                      <a:lnTo>
                        <a:pt x="24" y="36"/>
                      </a:lnTo>
                      <a:lnTo>
                        <a:pt x="28" y="34"/>
                      </a:lnTo>
                      <a:lnTo>
                        <a:pt x="30" y="22"/>
                      </a:lnTo>
                      <a:lnTo>
                        <a:pt x="32" y="20"/>
                      </a:lnTo>
                      <a:lnTo>
                        <a:pt x="34" y="18"/>
                      </a:lnTo>
                      <a:lnTo>
                        <a:pt x="36" y="18"/>
                      </a:lnTo>
                      <a:lnTo>
                        <a:pt x="38" y="16"/>
                      </a:lnTo>
                      <a:lnTo>
                        <a:pt x="38" y="12"/>
                      </a:lnTo>
                      <a:lnTo>
                        <a:pt x="38" y="8"/>
                      </a:lnTo>
                      <a:lnTo>
                        <a:pt x="38" y="6"/>
                      </a:lnTo>
                      <a:lnTo>
                        <a:pt x="40" y="2"/>
                      </a:lnTo>
                      <a:lnTo>
                        <a:pt x="40" y="0"/>
                      </a:lnTo>
                      <a:lnTo>
                        <a:pt x="42" y="0"/>
                      </a:lnTo>
                      <a:lnTo>
                        <a:pt x="44" y="0"/>
                      </a:lnTo>
                      <a:lnTo>
                        <a:pt x="50" y="2"/>
                      </a:lnTo>
                      <a:lnTo>
                        <a:pt x="54" y="2"/>
                      </a:lnTo>
                      <a:lnTo>
                        <a:pt x="60" y="4"/>
                      </a:lnTo>
                      <a:lnTo>
                        <a:pt x="66" y="6"/>
                      </a:lnTo>
                      <a:lnTo>
                        <a:pt x="68" y="6"/>
                      </a:lnTo>
                      <a:lnTo>
                        <a:pt x="70" y="10"/>
                      </a:lnTo>
                      <a:lnTo>
                        <a:pt x="74" y="12"/>
                      </a:lnTo>
                      <a:lnTo>
                        <a:pt x="78" y="16"/>
                      </a:lnTo>
                      <a:lnTo>
                        <a:pt x="78" y="18"/>
                      </a:lnTo>
                      <a:lnTo>
                        <a:pt x="78" y="20"/>
                      </a:lnTo>
                      <a:lnTo>
                        <a:pt x="78" y="24"/>
                      </a:lnTo>
                      <a:lnTo>
                        <a:pt x="80" y="26"/>
                      </a:lnTo>
                      <a:lnTo>
                        <a:pt x="80" y="30"/>
                      </a:lnTo>
                      <a:lnTo>
                        <a:pt x="78" y="34"/>
                      </a:lnTo>
                      <a:lnTo>
                        <a:pt x="74" y="44"/>
                      </a:lnTo>
                      <a:lnTo>
                        <a:pt x="66" y="52"/>
                      </a:lnTo>
                      <a:lnTo>
                        <a:pt x="56" y="60"/>
                      </a:lnTo>
                      <a:lnTo>
                        <a:pt x="44" y="64"/>
                      </a:lnTo>
                      <a:lnTo>
                        <a:pt x="42" y="64"/>
                      </a:lnTo>
                      <a:lnTo>
                        <a:pt x="40" y="66"/>
                      </a:lnTo>
                      <a:lnTo>
                        <a:pt x="38" y="70"/>
                      </a:lnTo>
                      <a:lnTo>
                        <a:pt x="36" y="72"/>
                      </a:lnTo>
                      <a:lnTo>
                        <a:pt x="36" y="76"/>
                      </a:lnTo>
                      <a:lnTo>
                        <a:pt x="34" y="78"/>
                      </a:lnTo>
                      <a:lnTo>
                        <a:pt x="32" y="80"/>
                      </a:lnTo>
                      <a:lnTo>
                        <a:pt x="32" y="82"/>
                      </a:lnTo>
                      <a:lnTo>
                        <a:pt x="30" y="84"/>
                      </a:lnTo>
                      <a:lnTo>
                        <a:pt x="26" y="84"/>
                      </a:lnTo>
                      <a:lnTo>
                        <a:pt x="24" y="84"/>
                      </a:lnTo>
                      <a:lnTo>
                        <a:pt x="22" y="82"/>
                      </a:lnTo>
                      <a:lnTo>
                        <a:pt x="12" y="82"/>
                      </a:lnTo>
                      <a:lnTo>
                        <a:pt x="10" y="8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21" name="Freeform 331"/>
                <p:cNvSpPr>
                  <a:spLocks/>
                </p:cNvSpPr>
                <p:nvPr/>
              </p:nvSpPr>
              <p:spPr bwMode="gray">
                <a:xfrm>
                  <a:off x="1686" y="3213"/>
                  <a:ext cx="295" cy="660"/>
                </a:xfrm>
                <a:custGeom>
                  <a:avLst/>
                  <a:gdLst>
                    <a:gd name="T0" fmla="*/ 99 w 268"/>
                    <a:gd name="T1" fmla="*/ 28 h 660"/>
                    <a:gd name="T2" fmla="*/ 95 w 268"/>
                    <a:gd name="T3" fmla="*/ 38 h 660"/>
                    <a:gd name="T4" fmla="*/ 83 w 268"/>
                    <a:gd name="T5" fmla="*/ 58 h 660"/>
                    <a:gd name="T6" fmla="*/ 63 w 268"/>
                    <a:gd name="T7" fmla="*/ 90 h 660"/>
                    <a:gd name="T8" fmla="*/ 56 w 268"/>
                    <a:gd name="T9" fmla="*/ 126 h 660"/>
                    <a:gd name="T10" fmla="*/ 53 w 268"/>
                    <a:gd name="T11" fmla="*/ 238 h 660"/>
                    <a:gd name="T12" fmla="*/ 39 w 268"/>
                    <a:gd name="T13" fmla="*/ 256 h 660"/>
                    <a:gd name="T14" fmla="*/ 26 w 268"/>
                    <a:gd name="T15" fmla="*/ 282 h 660"/>
                    <a:gd name="T16" fmla="*/ 29 w 268"/>
                    <a:gd name="T17" fmla="*/ 310 h 660"/>
                    <a:gd name="T18" fmla="*/ 24 w 268"/>
                    <a:gd name="T19" fmla="*/ 332 h 660"/>
                    <a:gd name="T20" fmla="*/ 24 w 268"/>
                    <a:gd name="T21" fmla="*/ 370 h 660"/>
                    <a:gd name="T22" fmla="*/ 22 w 268"/>
                    <a:gd name="T23" fmla="*/ 382 h 660"/>
                    <a:gd name="T24" fmla="*/ 26 w 268"/>
                    <a:gd name="T25" fmla="*/ 390 h 660"/>
                    <a:gd name="T26" fmla="*/ 24 w 268"/>
                    <a:gd name="T27" fmla="*/ 428 h 660"/>
                    <a:gd name="T28" fmla="*/ 12 w 268"/>
                    <a:gd name="T29" fmla="*/ 438 h 660"/>
                    <a:gd name="T30" fmla="*/ 2 w 268"/>
                    <a:gd name="T31" fmla="*/ 466 h 660"/>
                    <a:gd name="T32" fmla="*/ 2 w 268"/>
                    <a:gd name="T33" fmla="*/ 530 h 660"/>
                    <a:gd name="T34" fmla="*/ 2 w 268"/>
                    <a:gd name="T35" fmla="*/ 554 h 660"/>
                    <a:gd name="T36" fmla="*/ 65 w 268"/>
                    <a:gd name="T37" fmla="*/ 570 h 660"/>
                    <a:gd name="T38" fmla="*/ 68 w 268"/>
                    <a:gd name="T39" fmla="*/ 588 h 660"/>
                    <a:gd name="T40" fmla="*/ 138 w 268"/>
                    <a:gd name="T41" fmla="*/ 660 h 660"/>
                    <a:gd name="T42" fmla="*/ 129 w 268"/>
                    <a:gd name="T43" fmla="*/ 624 h 660"/>
                    <a:gd name="T44" fmla="*/ 99 w 268"/>
                    <a:gd name="T45" fmla="*/ 616 h 660"/>
                    <a:gd name="T46" fmla="*/ 68 w 268"/>
                    <a:gd name="T47" fmla="*/ 568 h 660"/>
                    <a:gd name="T48" fmla="*/ 65 w 268"/>
                    <a:gd name="T49" fmla="*/ 534 h 660"/>
                    <a:gd name="T50" fmla="*/ 95 w 268"/>
                    <a:gd name="T51" fmla="*/ 506 h 660"/>
                    <a:gd name="T52" fmla="*/ 111 w 268"/>
                    <a:gd name="T53" fmla="*/ 492 h 660"/>
                    <a:gd name="T54" fmla="*/ 117 w 268"/>
                    <a:gd name="T55" fmla="*/ 482 h 660"/>
                    <a:gd name="T56" fmla="*/ 117 w 268"/>
                    <a:gd name="T57" fmla="*/ 466 h 660"/>
                    <a:gd name="T58" fmla="*/ 99 w 268"/>
                    <a:gd name="T59" fmla="*/ 456 h 660"/>
                    <a:gd name="T60" fmla="*/ 89 w 268"/>
                    <a:gd name="T61" fmla="*/ 436 h 660"/>
                    <a:gd name="T62" fmla="*/ 99 w 268"/>
                    <a:gd name="T63" fmla="*/ 424 h 660"/>
                    <a:gd name="T64" fmla="*/ 107 w 268"/>
                    <a:gd name="T65" fmla="*/ 424 h 660"/>
                    <a:gd name="T66" fmla="*/ 150 w 268"/>
                    <a:gd name="T67" fmla="*/ 368 h 660"/>
                    <a:gd name="T68" fmla="*/ 135 w 268"/>
                    <a:gd name="T69" fmla="*/ 346 h 660"/>
                    <a:gd name="T70" fmla="*/ 135 w 268"/>
                    <a:gd name="T71" fmla="*/ 334 h 660"/>
                    <a:gd name="T72" fmla="*/ 172 w 268"/>
                    <a:gd name="T73" fmla="*/ 314 h 660"/>
                    <a:gd name="T74" fmla="*/ 179 w 268"/>
                    <a:gd name="T75" fmla="*/ 300 h 660"/>
                    <a:gd name="T76" fmla="*/ 199 w 268"/>
                    <a:gd name="T77" fmla="*/ 294 h 660"/>
                    <a:gd name="T78" fmla="*/ 254 w 268"/>
                    <a:gd name="T79" fmla="*/ 282 h 660"/>
                    <a:gd name="T80" fmla="*/ 264 w 268"/>
                    <a:gd name="T81" fmla="*/ 250 h 660"/>
                    <a:gd name="T82" fmla="*/ 250 w 268"/>
                    <a:gd name="T83" fmla="*/ 216 h 660"/>
                    <a:gd name="T84" fmla="*/ 242 w 268"/>
                    <a:gd name="T85" fmla="*/ 202 h 660"/>
                    <a:gd name="T86" fmla="*/ 242 w 268"/>
                    <a:gd name="T87" fmla="*/ 180 h 660"/>
                    <a:gd name="T88" fmla="*/ 260 w 268"/>
                    <a:gd name="T89" fmla="*/ 134 h 660"/>
                    <a:gd name="T90" fmla="*/ 266 w 268"/>
                    <a:gd name="T91" fmla="*/ 120 h 660"/>
                    <a:gd name="T92" fmla="*/ 278 w 268"/>
                    <a:gd name="T93" fmla="*/ 110 h 660"/>
                    <a:gd name="T94" fmla="*/ 317 w 268"/>
                    <a:gd name="T95" fmla="*/ 84 h 660"/>
                    <a:gd name="T96" fmla="*/ 325 w 268"/>
                    <a:gd name="T97" fmla="*/ 68 h 660"/>
                    <a:gd name="T98" fmla="*/ 317 w 268"/>
                    <a:gd name="T99" fmla="*/ 62 h 660"/>
                    <a:gd name="T100" fmla="*/ 313 w 268"/>
                    <a:gd name="T101" fmla="*/ 58 h 660"/>
                    <a:gd name="T102" fmla="*/ 305 w 268"/>
                    <a:gd name="T103" fmla="*/ 58 h 660"/>
                    <a:gd name="T104" fmla="*/ 303 w 268"/>
                    <a:gd name="T105" fmla="*/ 72 h 660"/>
                    <a:gd name="T106" fmla="*/ 298 w 268"/>
                    <a:gd name="T107" fmla="*/ 86 h 660"/>
                    <a:gd name="T108" fmla="*/ 214 w 268"/>
                    <a:gd name="T109" fmla="*/ 34 h 660"/>
                    <a:gd name="T110" fmla="*/ 177 w 268"/>
                    <a:gd name="T111" fmla="*/ 18 h 660"/>
                    <a:gd name="T112" fmla="*/ 175 w 268"/>
                    <a:gd name="T113" fmla="*/ 6 h 660"/>
                    <a:gd name="T114" fmla="*/ 167 w 268"/>
                    <a:gd name="T115" fmla="*/ 2 h 660"/>
                    <a:gd name="T116" fmla="*/ 145 w 268"/>
                    <a:gd name="T117" fmla="*/ 16 h 660"/>
                    <a:gd name="T118" fmla="*/ 143 w 268"/>
                    <a:gd name="T119" fmla="*/ 8 h 660"/>
                    <a:gd name="T120" fmla="*/ 113 w 268"/>
                    <a:gd name="T121" fmla="*/ 0 h 660"/>
                    <a:gd name="T122" fmla="*/ 105 w 268"/>
                    <a:gd name="T123" fmla="*/ 14 h 660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268"/>
                    <a:gd name="T187" fmla="*/ 0 h 660"/>
                    <a:gd name="T188" fmla="*/ 268 w 268"/>
                    <a:gd name="T189" fmla="*/ 660 h 660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268" h="660">
                      <a:moveTo>
                        <a:pt x="82" y="18"/>
                      </a:moveTo>
                      <a:lnTo>
                        <a:pt x="82" y="20"/>
                      </a:lnTo>
                      <a:lnTo>
                        <a:pt x="82" y="22"/>
                      </a:lnTo>
                      <a:lnTo>
                        <a:pt x="82" y="28"/>
                      </a:lnTo>
                      <a:lnTo>
                        <a:pt x="82" y="32"/>
                      </a:lnTo>
                      <a:lnTo>
                        <a:pt x="82" y="36"/>
                      </a:lnTo>
                      <a:lnTo>
                        <a:pt x="80" y="36"/>
                      </a:lnTo>
                      <a:lnTo>
                        <a:pt x="78" y="38"/>
                      </a:lnTo>
                      <a:lnTo>
                        <a:pt x="76" y="40"/>
                      </a:lnTo>
                      <a:lnTo>
                        <a:pt x="72" y="44"/>
                      </a:lnTo>
                      <a:lnTo>
                        <a:pt x="70" y="50"/>
                      </a:lnTo>
                      <a:lnTo>
                        <a:pt x="68" y="58"/>
                      </a:lnTo>
                      <a:lnTo>
                        <a:pt x="66" y="62"/>
                      </a:lnTo>
                      <a:lnTo>
                        <a:pt x="62" y="70"/>
                      </a:lnTo>
                      <a:lnTo>
                        <a:pt x="56" y="80"/>
                      </a:lnTo>
                      <a:lnTo>
                        <a:pt x="52" y="90"/>
                      </a:lnTo>
                      <a:lnTo>
                        <a:pt x="50" y="98"/>
                      </a:lnTo>
                      <a:lnTo>
                        <a:pt x="48" y="104"/>
                      </a:lnTo>
                      <a:lnTo>
                        <a:pt x="48" y="112"/>
                      </a:lnTo>
                      <a:lnTo>
                        <a:pt x="46" y="126"/>
                      </a:lnTo>
                      <a:lnTo>
                        <a:pt x="48" y="144"/>
                      </a:lnTo>
                      <a:lnTo>
                        <a:pt x="46" y="234"/>
                      </a:lnTo>
                      <a:lnTo>
                        <a:pt x="46" y="236"/>
                      </a:lnTo>
                      <a:lnTo>
                        <a:pt x="44" y="238"/>
                      </a:lnTo>
                      <a:lnTo>
                        <a:pt x="40" y="242"/>
                      </a:lnTo>
                      <a:lnTo>
                        <a:pt x="38" y="246"/>
                      </a:lnTo>
                      <a:lnTo>
                        <a:pt x="34" y="250"/>
                      </a:lnTo>
                      <a:lnTo>
                        <a:pt x="32" y="256"/>
                      </a:lnTo>
                      <a:lnTo>
                        <a:pt x="30" y="260"/>
                      </a:lnTo>
                      <a:lnTo>
                        <a:pt x="28" y="262"/>
                      </a:lnTo>
                      <a:lnTo>
                        <a:pt x="24" y="280"/>
                      </a:lnTo>
                      <a:lnTo>
                        <a:pt x="22" y="282"/>
                      </a:lnTo>
                      <a:lnTo>
                        <a:pt x="22" y="284"/>
                      </a:lnTo>
                      <a:lnTo>
                        <a:pt x="24" y="292"/>
                      </a:lnTo>
                      <a:lnTo>
                        <a:pt x="22" y="302"/>
                      </a:lnTo>
                      <a:lnTo>
                        <a:pt x="24" y="310"/>
                      </a:lnTo>
                      <a:lnTo>
                        <a:pt x="22" y="322"/>
                      </a:lnTo>
                      <a:lnTo>
                        <a:pt x="18" y="324"/>
                      </a:lnTo>
                      <a:lnTo>
                        <a:pt x="18" y="332"/>
                      </a:lnTo>
                      <a:lnTo>
                        <a:pt x="20" y="332"/>
                      </a:lnTo>
                      <a:lnTo>
                        <a:pt x="20" y="336"/>
                      </a:lnTo>
                      <a:lnTo>
                        <a:pt x="20" y="348"/>
                      </a:lnTo>
                      <a:lnTo>
                        <a:pt x="20" y="360"/>
                      </a:lnTo>
                      <a:lnTo>
                        <a:pt x="20" y="370"/>
                      </a:lnTo>
                      <a:lnTo>
                        <a:pt x="20" y="374"/>
                      </a:lnTo>
                      <a:lnTo>
                        <a:pt x="18" y="378"/>
                      </a:lnTo>
                      <a:lnTo>
                        <a:pt x="18" y="380"/>
                      </a:lnTo>
                      <a:lnTo>
                        <a:pt x="18" y="382"/>
                      </a:lnTo>
                      <a:lnTo>
                        <a:pt x="18" y="384"/>
                      </a:lnTo>
                      <a:lnTo>
                        <a:pt x="20" y="386"/>
                      </a:lnTo>
                      <a:lnTo>
                        <a:pt x="20" y="388"/>
                      </a:lnTo>
                      <a:lnTo>
                        <a:pt x="22" y="390"/>
                      </a:lnTo>
                      <a:lnTo>
                        <a:pt x="22" y="396"/>
                      </a:lnTo>
                      <a:lnTo>
                        <a:pt x="22" y="408"/>
                      </a:lnTo>
                      <a:lnTo>
                        <a:pt x="22" y="420"/>
                      </a:lnTo>
                      <a:lnTo>
                        <a:pt x="20" y="428"/>
                      </a:lnTo>
                      <a:lnTo>
                        <a:pt x="20" y="430"/>
                      </a:lnTo>
                      <a:lnTo>
                        <a:pt x="16" y="432"/>
                      </a:lnTo>
                      <a:lnTo>
                        <a:pt x="14" y="434"/>
                      </a:lnTo>
                      <a:lnTo>
                        <a:pt x="10" y="438"/>
                      </a:lnTo>
                      <a:lnTo>
                        <a:pt x="6" y="442"/>
                      </a:lnTo>
                      <a:lnTo>
                        <a:pt x="4" y="446"/>
                      </a:lnTo>
                      <a:lnTo>
                        <a:pt x="2" y="452"/>
                      </a:lnTo>
                      <a:lnTo>
                        <a:pt x="2" y="466"/>
                      </a:lnTo>
                      <a:lnTo>
                        <a:pt x="2" y="486"/>
                      </a:lnTo>
                      <a:lnTo>
                        <a:pt x="2" y="506"/>
                      </a:lnTo>
                      <a:lnTo>
                        <a:pt x="2" y="524"/>
                      </a:lnTo>
                      <a:lnTo>
                        <a:pt x="2" y="530"/>
                      </a:lnTo>
                      <a:lnTo>
                        <a:pt x="0" y="532"/>
                      </a:lnTo>
                      <a:lnTo>
                        <a:pt x="0" y="536"/>
                      </a:lnTo>
                      <a:lnTo>
                        <a:pt x="2" y="542"/>
                      </a:lnTo>
                      <a:lnTo>
                        <a:pt x="2" y="554"/>
                      </a:lnTo>
                      <a:lnTo>
                        <a:pt x="14" y="568"/>
                      </a:lnTo>
                      <a:lnTo>
                        <a:pt x="52" y="568"/>
                      </a:lnTo>
                      <a:lnTo>
                        <a:pt x="54" y="568"/>
                      </a:lnTo>
                      <a:lnTo>
                        <a:pt x="54" y="570"/>
                      </a:lnTo>
                      <a:lnTo>
                        <a:pt x="54" y="572"/>
                      </a:lnTo>
                      <a:lnTo>
                        <a:pt x="54" y="574"/>
                      </a:lnTo>
                      <a:lnTo>
                        <a:pt x="54" y="580"/>
                      </a:lnTo>
                      <a:lnTo>
                        <a:pt x="56" y="588"/>
                      </a:lnTo>
                      <a:lnTo>
                        <a:pt x="56" y="612"/>
                      </a:lnTo>
                      <a:lnTo>
                        <a:pt x="60" y="638"/>
                      </a:lnTo>
                      <a:lnTo>
                        <a:pt x="100" y="640"/>
                      </a:lnTo>
                      <a:lnTo>
                        <a:pt x="114" y="660"/>
                      </a:lnTo>
                      <a:lnTo>
                        <a:pt x="116" y="654"/>
                      </a:lnTo>
                      <a:lnTo>
                        <a:pt x="118" y="648"/>
                      </a:lnTo>
                      <a:lnTo>
                        <a:pt x="118" y="638"/>
                      </a:lnTo>
                      <a:lnTo>
                        <a:pt x="106" y="624"/>
                      </a:lnTo>
                      <a:lnTo>
                        <a:pt x="94" y="614"/>
                      </a:lnTo>
                      <a:lnTo>
                        <a:pt x="92" y="616"/>
                      </a:lnTo>
                      <a:lnTo>
                        <a:pt x="88" y="616"/>
                      </a:lnTo>
                      <a:lnTo>
                        <a:pt x="82" y="616"/>
                      </a:lnTo>
                      <a:lnTo>
                        <a:pt x="74" y="612"/>
                      </a:lnTo>
                      <a:lnTo>
                        <a:pt x="66" y="604"/>
                      </a:lnTo>
                      <a:lnTo>
                        <a:pt x="60" y="590"/>
                      </a:lnTo>
                      <a:lnTo>
                        <a:pt x="56" y="568"/>
                      </a:lnTo>
                      <a:lnTo>
                        <a:pt x="56" y="564"/>
                      </a:lnTo>
                      <a:lnTo>
                        <a:pt x="54" y="554"/>
                      </a:lnTo>
                      <a:lnTo>
                        <a:pt x="52" y="544"/>
                      </a:lnTo>
                      <a:lnTo>
                        <a:pt x="54" y="534"/>
                      </a:lnTo>
                      <a:lnTo>
                        <a:pt x="62" y="526"/>
                      </a:lnTo>
                      <a:lnTo>
                        <a:pt x="74" y="508"/>
                      </a:lnTo>
                      <a:lnTo>
                        <a:pt x="78" y="506"/>
                      </a:lnTo>
                      <a:lnTo>
                        <a:pt x="80" y="502"/>
                      </a:lnTo>
                      <a:lnTo>
                        <a:pt x="84" y="500"/>
                      </a:lnTo>
                      <a:lnTo>
                        <a:pt x="88" y="496"/>
                      </a:lnTo>
                      <a:lnTo>
                        <a:pt x="92" y="492"/>
                      </a:lnTo>
                      <a:lnTo>
                        <a:pt x="94" y="490"/>
                      </a:lnTo>
                      <a:lnTo>
                        <a:pt x="94" y="486"/>
                      </a:lnTo>
                      <a:lnTo>
                        <a:pt x="94" y="484"/>
                      </a:lnTo>
                      <a:lnTo>
                        <a:pt x="96" y="482"/>
                      </a:lnTo>
                      <a:lnTo>
                        <a:pt x="96" y="478"/>
                      </a:lnTo>
                      <a:lnTo>
                        <a:pt x="96" y="474"/>
                      </a:lnTo>
                      <a:lnTo>
                        <a:pt x="96" y="470"/>
                      </a:lnTo>
                      <a:lnTo>
                        <a:pt x="96" y="466"/>
                      </a:lnTo>
                      <a:lnTo>
                        <a:pt x="94" y="462"/>
                      </a:lnTo>
                      <a:lnTo>
                        <a:pt x="90" y="460"/>
                      </a:lnTo>
                      <a:lnTo>
                        <a:pt x="86" y="458"/>
                      </a:lnTo>
                      <a:lnTo>
                        <a:pt x="82" y="456"/>
                      </a:lnTo>
                      <a:lnTo>
                        <a:pt x="78" y="452"/>
                      </a:lnTo>
                      <a:lnTo>
                        <a:pt x="76" y="448"/>
                      </a:lnTo>
                      <a:lnTo>
                        <a:pt x="74" y="444"/>
                      </a:lnTo>
                      <a:lnTo>
                        <a:pt x="74" y="436"/>
                      </a:lnTo>
                      <a:lnTo>
                        <a:pt x="74" y="432"/>
                      </a:lnTo>
                      <a:lnTo>
                        <a:pt x="76" y="428"/>
                      </a:lnTo>
                      <a:lnTo>
                        <a:pt x="78" y="426"/>
                      </a:lnTo>
                      <a:lnTo>
                        <a:pt x="82" y="424"/>
                      </a:lnTo>
                      <a:lnTo>
                        <a:pt x="84" y="424"/>
                      </a:lnTo>
                      <a:lnTo>
                        <a:pt x="86" y="424"/>
                      </a:lnTo>
                      <a:lnTo>
                        <a:pt x="88" y="424"/>
                      </a:lnTo>
                      <a:lnTo>
                        <a:pt x="104" y="402"/>
                      </a:lnTo>
                      <a:lnTo>
                        <a:pt x="112" y="382"/>
                      </a:lnTo>
                      <a:lnTo>
                        <a:pt x="112" y="370"/>
                      </a:lnTo>
                      <a:lnTo>
                        <a:pt x="124" y="368"/>
                      </a:lnTo>
                      <a:lnTo>
                        <a:pt x="124" y="354"/>
                      </a:lnTo>
                      <a:lnTo>
                        <a:pt x="112" y="348"/>
                      </a:lnTo>
                      <a:lnTo>
                        <a:pt x="112" y="346"/>
                      </a:lnTo>
                      <a:lnTo>
                        <a:pt x="110" y="344"/>
                      </a:lnTo>
                      <a:lnTo>
                        <a:pt x="110" y="340"/>
                      </a:lnTo>
                      <a:lnTo>
                        <a:pt x="110" y="336"/>
                      </a:lnTo>
                      <a:lnTo>
                        <a:pt x="112" y="334"/>
                      </a:lnTo>
                      <a:lnTo>
                        <a:pt x="114" y="332"/>
                      </a:lnTo>
                      <a:lnTo>
                        <a:pt x="118" y="332"/>
                      </a:lnTo>
                      <a:lnTo>
                        <a:pt x="138" y="334"/>
                      </a:lnTo>
                      <a:lnTo>
                        <a:pt x="142" y="314"/>
                      </a:lnTo>
                      <a:lnTo>
                        <a:pt x="142" y="312"/>
                      </a:lnTo>
                      <a:lnTo>
                        <a:pt x="144" y="310"/>
                      </a:lnTo>
                      <a:lnTo>
                        <a:pt x="144" y="306"/>
                      </a:lnTo>
                      <a:lnTo>
                        <a:pt x="148" y="300"/>
                      </a:lnTo>
                      <a:lnTo>
                        <a:pt x="150" y="296"/>
                      </a:lnTo>
                      <a:lnTo>
                        <a:pt x="154" y="294"/>
                      </a:lnTo>
                      <a:lnTo>
                        <a:pt x="160" y="292"/>
                      </a:lnTo>
                      <a:lnTo>
                        <a:pt x="164" y="294"/>
                      </a:lnTo>
                      <a:lnTo>
                        <a:pt x="172" y="294"/>
                      </a:lnTo>
                      <a:lnTo>
                        <a:pt x="184" y="294"/>
                      </a:lnTo>
                      <a:lnTo>
                        <a:pt x="198" y="290"/>
                      </a:lnTo>
                      <a:lnTo>
                        <a:pt x="210" y="282"/>
                      </a:lnTo>
                      <a:lnTo>
                        <a:pt x="218" y="266"/>
                      </a:lnTo>
                      <a:lnTo>
                        <a:pt x="220" y="262"/>
                      </a:lnTo>
                      <a:lnTo>
                        <a:pt x="220" y="256"/>
                      </a:lnTo>
                      <a:lnTo>
                        <a:pt x="218" y="250"/>
                      </a:lnTo>
                      <a:lnTo>
                        <a:pt x="216" y="242"/>
                      </a:lnTo>
                      <a:lnTo>
                        <a:pt x="214" y="234"/>
                      </a:lnTo>
                      <a:lnTo>
                        <a:pt x="208" y="218"/>
                      </a:lnTo>
                      <a:lnTo>
                        <a:pt x="206" y="216"/>
                      </a:lnTo>
                      <a:lnTo>
                        <a:pt x="206" y="214"/>
                      </a:lnTo>
                      <a:lnTo>
                        <a:pt x="204" y="210"/>
                      </a:lnTo>
                      <a:lnTo>
                        <a:pt x="202" y="206"/>
                      </a:lnTo>
                      <a:lnTo>
                        <a:pt x="200" y="202"/>
                      </a:lnTo>
                      <a:lnTo>
                        <a:pt x="200" y="196"/>
                      </a:lnTo>
                      <a:lnTo>
                        <a:pt x="202" y="194"/>
                      </a:lnTo>
                      <a:lnTo>
                        <a:pt x="202" y="190"/>
                      </a:lnTo>
                      <a:lnTo>
                        <a:pt x="200" y="180"/>
                      </a:lnTo>
                      <a:lnTo>
                        <a:pt x="200" y="168"/>
                      </a:lnTo>
                      <a:lnTo>
                        <a:pt x="200" y="158"/>
                      </a:lnTo>
                      <a:lnTo>
                        <a:pt x="202" y="152"/>
                      </a:lnTo>
                      <a:lnTo>
                        <a:pt x="214" y="134"/>
                      </a:lnTo>
                      <a:lnTo>
                        <a:pt x="214" y="132"/>
                      </a:lnTo>
                      <a:lnTo>
                        <a:pt x="214" y="128"/>
                      </a:lnTo>
                      <a:lnTo>
                        <a:pt x="218" y="124"/>
                      </a:lnTo>
                      <a:lnTo>
                        <a:pt x="220" y="120"/>
                      </a:lnTo>
                      <a:lnTo>
                        <a:pt x="224" y="116"/>
                      </a:lnTo>
                      <a:lnTo>
                        <a:pt x="228" y="112"/>
                      </a:lnTo>
                      <a:lnTo>
                        <a:pt x="230" y="110"/>
                      </a:lnTo>
                      <a:lnTo>
                        <a:pt x="238" y="104"/>
                      </a:lnTo>
                      <a:lnTo>
                        <a:pt x="246" y="98"/>
                      </a:lnTo>
                      <a:lnTo>
                        <a:pt x="254" y="90"/>
                      </a:lnTo>
                      <a:lnTo>
                        <a:pt x="262" y="84"/>
                      </a:lnTo>
                      <a:lnTo>
                        <a:pt x="264" y="82"/>
                      </a:lnTo>
                      <a:lnTo>
                        <a:pt x="266" y="76"/>
                      </a:lnTo>
                      <a:lnTo>
                        <a:pt x="268" y="72"/>
                      </a:lnTo>
                      <a:lnTo>
                        <a:pt x="268" y="68"/>
                      </a:lnTo>
                      <a:lnTo>
                        <a:pt x="268" y="64"/>
                      </a:lnTo>
                      <a:lnTo>
                        <a:pt x="266" y="62"/>
                      </a:lnTo>
                      <a:lnTo>
                        <a:pt x="264" y="62"/>
                      </a:lnTo>
                      <a:lnTo>
                        <a:pt x="262" y="62"/>
                      </a:lnTo>
                      <a:lnTo>
                        <a:pt x="262" y="60"/>
                      </a:lnTo>
                      <a:lnTo>
                        <a:pt x="260" y="60"/>
                      </a:lnTo>
                      <a:lnTo>
                        <a:pt x="258" y="60"/>
                      </a:lnTo>
                      <a:lnTo>
                        <a:pt x="258" y="58"/>
                      </a:lnTo>
                      <a:lnTo>
                        <a:pt x="258" y="56"/>
                      </a:lnTo>
                      <a:lnTo>
                        <a:pt x="260" y="56"/>
                      </a:lnTo>
                      <a:lnTo>
                        <a:pt x="252" y="58"/>
                      </a:lnTo>
                      <a:lnTo>
                        <a:pt x="252" y="60"/>
                      </a:lnTo>
                      <a:lnTo>
                        <a:pt x="250" y="66"/>
                      </a:lnTo>
                      <a:lnTo>
                        <a:pt x="250" y="70"/>
                      </a:lnTo>
                      <a:lnTo>
                        <a:pt x="250" y="72"/>
                      </a:lnTo>
                      <a:lnTo>
                        <a:pt x="250" y="74"/>
                      </a:lnTo>
                      <a:lnTo>
                        <a:pt x="248" y="78"/>
                      </a:lnTo>
                      <a:lnTo>
                        <a:pt x="246" y="82"/>
                      </a:lnTo>
                      <a:lnTo>
                        <a:pt x="246" y="86"/>
                      </a:lnTo>
                      <a:lnTo>
                        <a:pt x="246" y="88"/>
                      </a:lnTo>
                      <a:lnTo>
                        <a:pt x="194" y="88"/>
                      </a:lnTo>
                      <a:lnTo>
                        <a:pt x="210" y="52"/>
                      </a:lnTo>
                      <a:lnTo>
                        <a:pt x="176" y="34"/>
                      </a:lnTo>
                      <a:lnTo>
                        <a:pt x="170" y="28"/>
                      </a:lnTo>
                      <a:lnTo>
                        <a:pt x="154" y="22"/>
                      </a:lnTo>
                      <a:lnTo>
                        <a:pt x="150" y="20"/>
                      </a:lnTo>
                      <a:lnTo>
                        <a:pt x="146" y="18"/>
                      </a:lnTo>
                      <a:lnTo>
                        <a:pt x="144" y="16"/>
                      </a:lnTo>
                      <a:lnTo>
                        <a:pt x="144" y="14"/>
                      </a:lnTo>
                      <a:lnTo>
                        <a:pt x="144" y="10"/>
                      </a:lnTo>
                      <a:lnTo>
                        <a:pt x="144" y="6"/>
                      </a:lnTo>
                      <a:lnTo>
                        <a:pt x="142" y="4"/>
                      </a:lnTo>
                      <a:lnTo>
                        <a:pt x="140" y="2"/>
                      </a:lnTo>
                      <a:lnTo>
                        <a:pt x="138" y="2"/>
                      </a:lnTo>
                      <a:lnTo>
                        <a:pt x="134" y="0"/>
                      </a:lnTo>
                      <a:lnTo>
                        <a:pt x="132" y="2"/>
                      </a:lnTo>
                      <a:lnTo>
                        <a:pt x="130" y="4"/>
                      </a:lnTo>
                      <a:lnTo>
                        <a:pt x="120" y="16"/>
                      </a:lnTo>
                      <a:lnTo>
                        <a:pt x="120" y="14"/>
                      </a:lnTo>
                      <a:lnTo>
                        <a:pt x="120" y="12"/>
                      </a:lnTo>
                      <a:lnTo>
                        <a:pt x="118" y="8"/>
                      </a:lnTo>
                      <a:lnTo>
                        <a:pt x="116" y="6"/>
                      </a:lnTo>
                      <a:lnTo>
                        <a:pt x="114" y="4"/>
                      </a:lnTo>
                      <a:lnTo>
                        <a:pt x="108" y="4"/>
                      </a:lnTo>
                      <a:lnTo>
                        <a:pt x="94" y="0"/>
                      </a:lnTo>
                      <a:lnTo>
                        <a:pt x="94" y="2"/>
                      </a:lnTo>
                      <a:lnTo>
                        <a:pt x="92" y="6"/>
                      </a:lnTo>
                      <a:lnTo>
                        <a:pt x="90" y="10"/>
                      </a:lnTo>
                      <a:lnTo>
                        <a:pt x="86" y="14"/>
                      </a:lnTo>
                      <a:lnTo>
                        <a:pt x="82" y="1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22" name="Freeform 332"/>
                <p:cNvSpPr>
                  <a:spLocks/>
                </p:cNvSpPr>
                <p:nvPr/>
              </p:nvSpPr>
              <p:spPr bwMode="gray">
                <a:xfrm>
                  <a:off x="1681" y="2823"/>
                  <a:ext cx="587" cy="572"/>
                </a:xfrm>
                <a:custGeom>
                  <a:avLst/>
                  <a:gdLst>
                    <a:gd name="T0" fmla="*/ 394 w 532"/>
                    <a:gd name="T1" fmla="*/ 492 h 572"/>
                    <a:gd name="T2" fmla="*/ 509 w 532"/>
                    <a:gd name="T3" fmla="*/ 404 h 572"/>
                    <a:gd name="T4" fmla="*/ 577 w 532"/>
                    <a:gd name="T5" fmla="*/ 284 h 572"/>
                    <a:gd name="T6" fmla="*/ 648 w 532"/>
                    <a:gd name="T7" fmla="*/ 162 h 572"/>
                    <a:gd name="T8" fmla="*/ 581 w 532"/>
                    <a:gd name="T9" fmla="*/ 116 h 572"/>
                    <a:gd name="T10" fmla="*/ 465 w 532"/>
                    <a:gd name="T11" fmla="*/ 96 h 572"/>
                    <a:gd name="T12" fmla="*/ 468 w 532"/>
                    <a:gd name="T13" fmla="*/ 80 h 572"/>
                    <a:gd name="T14" fmla="*/ 446 w 532"/>
                    <a:gd name="T15" fmla="*/ 76 h 572"/>
                    <a:gd name="T16" fmla="*/ 409 w 532"/>
                    <a:gd name="T17" fmla="*/ 72 h 572"/>
                    <a:gd name="T18" fmla="*/ 373 w 532"/>
                    <a:gd name="T19" fmla="*/ 84 h 572"/>
                    <a:gd name="T20" fmla="*/ 343 w 532"/>
                    <a:gd name="T21" fmla="*/ 96 h 572"/>
                    <a:gd name="T22" fmla="*/ 365 w 532"/>
                    <a:gd name="T23" fmla="*/ 76 h 572"/>
                    <a:gd name="T24" fmla="*/ 392 w 532"/>
                    <a:gd name="T25" fmla="*/ 50 h 572"/>
                    <a:gd name="T26" fmla="*/ 343 w 532"/>
                    <a:gd name="T27" fmla="*/ 0 h 572"/>
                    <a:gd name="T28" fmla="*/ 321 w 532"/>
                    <a:gd name="T29" fmla="*/ 20 h 572"/>
                    <a:gd name="T30" fmla="*/ 309 w 532"/>
                    <a:gd name="T31" fmla="*/ 22 h 572"/>
                    <a:gd name="T32" fmla="*/ 297 w 532"/>
                    <a:gd name="T33" fmla="*/ 22 h 572"/>
                    <a:gd name="T34" fmla="*/ 285 w 532"/>
                    <a:gd name="T35" fmla="*/ 24 h 572"/>
                    <a:gd name="T36" fmla="*/ 266 w 532"/>
                    <a:gd name="T37" fmla="*/ 22 h 572"/>
                    <a:gd name="T38" fmla="*/ 246 w 532"/>
                    <a:gd name="T39" fmla="*/ 26 h 572"/>
                    <a:gd name="T40" fmla="*/ 224 w 532"/>
                    <a:gd name="T41" fmla="*/ 24 h 572"/>
                    <a:gd name="T42" fmla="*/ 214 w 532"/>
                    <a:gd name="T43" fmla="*/ 2 h 572"/>
                    <a:gd name="T44" fmla="*/ 190 w 532"/>
                    <a:gd name="T45" fmla="*/ 14 h 572"/>
                    <a:gd name="T46" fmla="*/ 146 w 532"/>
                    <a:gd name="T47" fmla="*/ 6 h 572"/>
                    <a:gd name="T48" fmla="*/ 146 w 532"/>
                    <a:gd name="T49" fmla="*/ 10 h 572"/>
                    <a:gd name="T50" fmla="*/ 158 w 532"/>
                    <a:gd name="T51" fmla="*/ 26 h 572"/>
                    <a:gd name="T52" fmla="*/ 109 w 532"/>
                    <a:gd name="T53" fmla="*/ 52 h 572"/>
                    <a:gd name="T54" fmla="*/ 93 w 532"/>
                    <a:gd name="T55" fmla="*/ 44 h 572"/>
                    <a:gd name="T56" fmla="*/ 75 w 532"/>
                    <a:gd name="T57" fmla="*/ 62 h 572"/>
                    <a:gd name="T58" fmla="*/ 63 w 532"/>
                    <a:gd name="T59" fmla="*/ 70 h 572"/>
                    <a:gd name="T60" fmla="*/ 73 w 532"/>
                    <a:gd name="T61" fmla="*/ 96 h 572"/>
                    <a:gd name="T62" fmla="*/ 44 w 532"/>
                    <a:gd name="T63" fmla="*/ 132 h 572"/>
                    <a:gd name="T64" fmla="*/ 12 w 532"/>
                    <a:gd name="T65" fmla="*/ 146 h 572"/>
                    <a:gd name="T66" fmla="*/ 2 w 532"/>
                    <a:gd name="T67" fmla="*/ 164 h 572"/>
                    <a:gd name="T68" fmla="*/ 4 w 532"/>
                    <a:gd name="T69" fmla="*/ 194 h 572"/>
                    <a:gd name="T70" fmla="*/ 14 w 532"/>
                    <a:gd name="T71" fmla="*/ 198 h 572"/>
                    <a:gd name="T72" fmla="*/ 32 w 532"/>
                    <a:gd name="T73" fmla="*/ 206 h 572"/>
                    <a:gd name="T74" fmla="*/ 51 w 532"/>
                    <a:gd name="T75" fmla="*/ 198 h 572"/>
                    <a:gd name="T76" fmla="*/ 61 w 532"/>
                    <a:gd name="T77" fmla="*/ 226 h 572"/>
                    <a:gd name="T78" fmla="*/ 95 w 532"/>
                    <a:gd name="T79" fmla="*/ 224 h 572"/>
                    <a:gd name="T80" fmla="*/ 117 w 532"/>
                    <a:gd name="T81" fmla="*/ 210 h 572"/>
                    <a:gd name="T82" fmla="*/ 134 w 532"/>
                    <a:gd name="T83" fmla="*/ 206 h 572"/>
                    <a:gd name="T84" fmla="*/ 151 w 532"/>
                    <a:gd name="T85" fmla="*/ 248 h 572"/>
                    <a:gd name="T86" fmla="*/ 190 w 532"/>
                    <a:gd name="T87" fmla="*/ 266 h 572"/>
                    <a:gd name="T88" fmla="*/ 222 w 532"/>
                    <a:gd name="T89" fmla="*/ 288 h 572"/>
                    <a:gd name="T90" fmla="*/ 250 w 532"/>
                    <a:gd name="T91" fmla="*/ 310 h 572"/>
                    <a:gd name="T92" fmla="*/ 260 w 532"/>
                    <a:gd name="T93" fmla="*/ 326 h 572"/>
                    <a:gd name="T94" fmla="*/ 260 w 532"/>
                    <a:gd name="T95" fmla="*/ 372 h 572"/>
                    <a:gd name="T96" fmla="*/ 268 w 532"/>
                    <a:gd name="T97" fmla="*/ 416 h 572"/>
                    <a:gd name="T98" fmla="*/ 295 w 532"/>
                    <a:gd name="T99" fmla="*/ 422 h 572"/>
                    <a:gd name="T100" fmla="*/ 309 w 532"/>
                    <a:gd name="T101" fmla="*/ 436 h 572"/>
                    <a:gd name="T102" fmla="*/ 321 w 532"/>
                    <a:gd name="T103" fmla="*/ 450 h 572"/>
                    <a:gd name="T104" fmla="*/ 329 w 532"/>
                    <a:gd name="T105" fmla="*/ 466 h 572"/>
                    <a:gd name="T106" fmla="*/ 282 w 532"/>
                    <a:gd name="T107" fmla="*/ 500 h 572"/>
                    <a:gd name="T108" fmla="*/ 263 w 532"/>
                    <a:gd name="T109" fmla="*/ 524 h 572"/>
                    <a:gd name="T110" fmla="*/ 292 w 532"/>
                    <a:gd name="T111" fmla="*/ 538 h 572"/>
                    <a:gd name="T112" fmla="*/ 321 w 532"/>
                    <a:gd name="T113" fmla="*/ 552 h 572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532"/>
                    <a:gd name="T172" fmla="*/ 0 h 572"/>
                    <a:gd name="T173" fmla="*/ 532 w 532"/>
                    <a:gd name="T174" fmla="*/ 572 h 572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532" h="572">
                      <a:moveTo>
                        <a:pt x="290" y="562"/>
                      </a:moveTo>
                      <a:lnTo>
                        <a:pt x="292" y="556"/>
                      </a:lnTo>
                      <a:lnTo>
                        <a:pt x="294" y="552"/>
                      </a:lnTo>
                      <a:lnTo>
                        <a:pt x="296" y="548"/>
                      </a:lnTo>
                      <a:lnTo>
                        <a:pt x="304" y="536"/>
                      </a:lnTo>
                      <a:lnTo>
                        <a:pt x="314" y="518"/>
                      </a:lnTo>
                      <a:lnTo>
                        <a:pt x="324" y="492"/>
                      </a:lnTo>
                      <a:lnTo>
                        <a:pt x="336" y="458"/>
                      </a:lnTo>
                      <a:lnTo>
                        <a:pt x="342" y="452"/>
                      </a:lnTo>
                      <a:lnTo>
                        <a:pt x="354" y="440"/>
                      </a:lnTo>
                      <a:lnTo>
                        <a:pt x="370" y="426"/>
                      </a:lnTo>
                      <a:lnTo>
                        <a:pt x="392" y="414"/>
                      </a:lnTo>
                      <a:lnTo>
                        <a:pt x="416" y="406"/>
                      </a:lnTo>
                      <a:lnTo>
                        <a:pt x="418" y="404"/>
                      </a:lnTo>
                      <a:lnTo>
                        <a:pt x="426" y="400"/>
                      </a:lnTo>
                      <a:lnTo>
                        <a:pt x="434" y="394"/>
                      </a:lnTo>
                      <a:lnTo>
                        <a:pt x="446" y="382"/>
                      </a:lnTo>
                      <a:lnTo>
                        <a:pt x="456" y="366"/>
                      </a:lnTo>
                      <a:lnTo>
                        <a:pt x="466" y="344"/>
                      </a:lnTo>
                      <a:lnTo>
                        <a:pt x="472" y="318"/>
                      </a:lnTo>
                      <a:lnTo>
                        <a:pt x="474" y="284"/>
                      </a:lnTo>
                      <a:lnTo>
                        <a:pt x="514" y="216"/>
                      </a:lnTo>
                      <a:lnTo>
                        <a:pt x="516" y="214"/>
                      </a:lnTo>
                      <a:lnTo>
                        <a:pt x="524" y="204"/>
                      </a:lnTo>
                      <a:lnTo>
                        <a:pt x="530" y="190"/>
                      </a:lnTo>
                      <a:lnTo>
                        <a:pt x="532" y="170"/>
                      </a:lnTo>
                      <a:lnTo>
                        <a:pt x="532" y="168"/>
                      </a:lnTo>
                      <a:lnTo>
                        <a:pt x="532" y="162"/>
                      </a:lnTo>
                      <a:lnTo>
                        <a:pt x="532" y="154"/>
                      </a:lnTo>
                      <a:lnTo>
                        <a:pt x="528" y="146"/>
                      </a:lnTo>
                      <a:lnTo>
                        <a:pt x="518" y="138"/>
                      </a:lnTo>
                      <a:lnTo>
                        <a:pt x="502" y="132"/>
                      </a:lnTo>
                      <a:lnTo>
                        <a:pt x="498" y="130"/>
                      </a:lnTo>
                      <a:lnTo>
                        <a:pt x="490" y="124"/>
                      </a:lnTo>
                      <a:lnTo>
                        <a:pt x="478" y="116"/>
                      </a:lnTo>
                      <a:lnTo>
                        <a:pt x="464" y="110"/>
                      </a:lnTo>
                      <a:lnTo>
                        <a:pt x="448" y="110"/>
                      </a:lnTo>
                      <a:lnTo>
                        <a:pt x="398" y="94"/>
                      </a:lnTo>
                      <a:lnTo>
                        <a:pt x="394" y="92"/>
                      </a:lnTo>
                      <a:lnTo>
                        <a:pt x="390" y="94"/>
                      </a:lnTo>
                      <a:lnTo>
                        <a:pt x="386" y="94"/>
                      </a:lnTo>
                      <a:lnTo>
                        <a:pt x="382" y="96"/>
                      </a:lnTo>
                      <a:lnTo>
                        <a:pt x="380" y="98"/>
                      </a:lnTo>
                      <a:lnTo>
                        <a:pt x="378" y="98"/>
                      </a:lnTo>
                      <a:lnTo>
                        <a:pt x="380" y="94"/>
                      </a:lnTo>
                      <a:lnTo>
                        <a:pt x="382" y="90"/>
                      </a:lnTo>
                      <a:lnTo>
                        <a:pt x="382" y="86"/>
                      </a:lnTo>
                      <a:lnTo>
                        <a:pt x="384" y="82"/>
                      </a:lnTo>
                      <a:lnTo>
                        <a:pt x="384" y="80"/>
                      </a:lnTo>
                      <a:lnTo>
                        <a:pt x="382" y="78"/>
                      </a:lnTo>
                      <a:lnTo>
                        <a:pt x="380" y="76"/>
                      </a:lnTo>
                      <a:lnTo>
                        <a:pt x="376" y="76"/>
                      </a:lnTo>
                      <a:lnTo>
                        <a:pt x="374" y="76"/>
                      </a:lnTo>
                      <a:lnTo>
                        <a:pt x="370" y="76"/>
                      </a:lnTo>
                      <a:lnTo>
                        <a:pt x="368" y="76"/>
                      </a:lnTo>
                      <a:lnTo>
                        <a:pt x="366" y="76"/>
                      </a:lnTo>
                      <a:lnTo>
                        <a:pt x="362" y="76"/>
                      </a:lnTo>
                      <a:lnTo>
                        <a:pt x="358" y="74"/>
                      </a:lnTo>
                      <a:lnTo>
                        <a:pt x="352" y="74"/>
                      </a:lnTo>
                      <a:lnTo>
                        <a:pt x="346" y="72"/>
                      </a:lnTo>
                      <a:lnTo>
                        <a:pt x="340" y="72"/>
                      </a:lnTo>
                      <a:lnTo>
                        <a:pt x="338" y="72"/>
                      </a:lnTo>
                      <a:lnTo>
                        <a:pt x="336" y="72"/>
                      </a:lnTo>
                      <a:lnTo>
                        <a:pt x="330" y="72"/>
                      </a:lnTo>
                      <a:lnTo>
                        <a:pt x="324" y="76"/>
                      </a:lnTo>
                      <a:lnTo>
                        <a:pt x="318" y="78"/>
                      </a:lnTo>
                      <a:lnTo>
                        <a:pt x="314" y="80"/>
                      </a:lnTo>
                      <a:lnTo>
                        <a:pt x="310" y="82"/>
                      </a:lnTo>
                      <a:lnTo>
                        <a:pt x="306" y="84"/>
                      </a:lnTo>
                      <a:lnTo>
                        <a:pt x="298" y="90"/>
                      </a:lnTo>
                      <a:lnTo>
                        <a:pt x="292" y="94"/>
                      </a:lnTo>
                      <a:lnTo>
                        <a:pt x="286" y="98"/>
                      </a:lnTo>
                      <a:lnTo>
                        <a:pt x="282" y="98"/>
                      </a:lnTo>
                      <a:lnTo>
                        <a:pt x="278" y="98"/>
                      </a:lnTo>
                      <a:lnTo>
                        <a:pt x="282" y="96"/>
                      </a:lnTo>
                      <a:lnTo>
                        <a:pt x="286" y="94"/>
                      </a:lnTo>
                      <a:lnTo>
                        <a:pt x="290" y="90"/>
                      </a:lnTo>
                      <a:lnTo>
                        <a:pt x="292" y="86"/>
                      </a:lnTo>
                      <a:lnTo>
                        <a:pt x="294" y="84"/>
                      </a:lnTo>
                      <a:lnTo>
                        <a:pt x="298" y="80"/>
                      </a:lnTo>
                      <a:lnTo>
                        <a:pt x="300" y="76"/>
                      </a:lnTo>
                      <a:lnTo>
                        <a:pt x="304" y="72"/>
                      </a:lnTo>
                      <a:lnTo>
                        <a:pt x="308" y="68"/>
                      </a:lnTo>
                      <a:lnTo>
                        <a:pt x="312" y="66"/>
                      </a:lnTo>
                      <a:lnTo>
                        <a:pt x="314" y="64"/>
                      </a:lnTo>
                      <a:lnTo>
                        <a:pt x="316" y="62"/>
                      </a:lnTo>
                      <a:lnTo>
                        <a:pt x="320" y="56"/>
                      </a:lnTo>
                      <a:lnTo>
                        <a:pt x="322" y="50"/>
                      </a:lnTo>
                      <a:lnTo>
                        <a:pt x="322" y="46"/>
                      </a:lnTo>
                      <a:lnTo>
                        <a:pt x="312" y="26"/>
                      </a:lnTo>
                      <a:lnTo>
                        <a:pt x="296" y="8"/>
                      </a:lnTo>
                      <a:lnTo>
                        <a:pt x="290" y="4"/>
                      </a:lnTo>
                      <a:lnTo>
                        <a:pt x="282" y="0"/>
                      </a:lnTo>
                      <a:lnTo>
                        <a:pt x="276" y="4"/>
                      </a:lnTo>
                      <a:lnTo>
                        <a:pt x="274" y="8"/>
                      </a:lnTo>
                      <a:lnTo>
                        <a:pt x="270" y="8"/>
                      </a:lnTo>
                      <a:lnTo>
                        <a:pt x="270" y="10"/>
                      </a:lnTo>
                      <a:lnTo>
                        <a:pt x="268" y="14"/>
                      </a:lnTo>
                      <a:lnTo>
                        <a:pt x="266" y="18"/>
                      </a:lnTo>
                      <a:lnTo>
                        <a:pt x="264" y="20"/>
                      </a:lnTo>
                      <a:lnTo>
                        <a:pt x="264" y="22"/>
                      </a:lnTo>
                      <a:lnTo>
                        <a:pt x="262" y="24"/>
                      </a:lnTo>
                      <a:lnTo>
                        <a:pt x="260" y="24"/>
                      </a:lnTo>
                      <a:lnTo>
                        <a:pt x="258" y="24"/>
                      </a:lnTo>
                      <a:lnTo>
                        <a:pt x="256" y="24"/>
                      </a:lnTo>
                      <a:lnTo>
                        <a:pt x="254" y="22"/>
                      </a:lnTo>
                      <a:lnTo>
                        <a:pt x="252" y="22"/>
                      </a:lnTo>
                      <a:lnTo>
                        <a:pt x="250" y="22"/>
                      </a:lnTo>
                      <a:lnTo>
                        <a:pt x="248" y="22"/>
                      </a:lnTo>
                      <a:lnTo>
                        <a:pt x="246" y="22"/>
                      </a:lnTo>
                      <a:lnTo>
                        <a:pt x="244" y="22"/>
                      </a:lnTo>
                      <a:lnTo>
                        <a:pt x="242" y="24"/>
                      </a:lnTo>
                      <a:lnTo>
                        <a:pt x="240" y="24"/>
                      </a:lnTo>
                      <a:lnTo>
                        <a:pt x="238" y="24"/>
                      </a:lnTo>
                      <a:lnTo>
                        <a:pt x="236" y="24"/>
                      </a:lnTo>
                      <a:lnTo>
                        <a:pt x="234" y="24"/>
                      </a:lnTo>
                      <a:lnTo>
                        <a:pt x="232" y="22"/>
                      </a:lnTo>
                      <a:lnTo>
                        <a:pt x="230" y="22"/>
                      </a:lnTo>
                      <a:lnTo>
                        <a:pt x="228" y="22"/>
                      </a:lnTo>
                      <a:lnTo>
                        <a:pt x="226" y="24"/>
                      </a:lnTo>
                      <a:lnTo>
                        <a:pt x="224" y="24"/>
                      </a:lnTo>
                      <a:lnTo>
                        <a:pt x="218" y="22"/>
                      </a:lnTo>
                      <a:lnTo>
                        <a:pt x="218" y="26"/>
                      </a:lnTo>
                      <a:lnTo>
                        <a:pt x="218" y="28"/>
                      </a:lnTo>
                      <a:lnTo>
                        <a:pt x="214" y="28"/>
                      </a:lnTo>
                      <a:lnTo>
                        <a:pt x="212" y="26"/>
                      </a:lnTo>
                      <a:lnTo>
                        <a:pt x="206" y="26"/>
                      </a:lnTo>
                      <a:lnTo>
                        <a:pt x="202" y="26"/>
                      </a:lnTo>
                      <a:lnTo>
                        <a:pt x="194" y="28"/>
                      </a:lnTo>
                      <a:lnTo>
                        <a:pt x="192" y="28"/>
                      </a:lnTo>
                      <a:lnTo>
                        <a:pt x="184" y="30"/>
                      </a:lnTo>
                      <a:lnTo>
                        <a:pt x="184" y="28"/>
                      </a:lnTo>
                      <a:lnTo>
                        <a:pt x="184" y="24"/>
                      </a:lnTo>
                      <a:lnTo>
                        <a:pt x="184" y="20"/>
                      </a:lnTo>
                      <a:lnTo>
                        <a:pt x="184" y="18"/>
                      </a:lnTo>
                      <a:lnTo>
                        <a:pt x="184" y="14"/>
                      </a:lnTo>
                      <a:lnTo>
                        <a:pt x="184" y="10"/>
                      </a:lnTo>
                      <a:lnTo>
                        <a:pt x="184" y="6"/>
                      </a:lnTo>
                      <a:lnTo>
                        <a:pt x="182" y="2"/>
                      </a:lnTo>
                      <a:lnTo>
                        <a:pt x="176" y="2"/>
                      </a:lnTo>
                      <a:lnTo>
                        <a:pt x="176" y="4"/>
                      </a:lnTo>
                      <a:lnTo>
                        <a:pt x="174" y="6"/>
                      </a:lnTo>
                      <a:lnTo>
                        <a:pt x="172" y="8"/>
                      </a:lnTo>
                      <a:lnTo>
                        <a:pt x="166" y="6"/>
                      </a:lnTo>
                      <a:lnTo>
                        <a:pt x="156" y="10"/>
                      </a:lnTo>
                      <a:lnTo>
                        <a:pt x="156" y="14"/>
                      </a:lnTo>
                      <a:lnTo>
                        <a:pt x="142" y="16"/>
                      </a:lnTo>
                      <a:lnTo>
                        <a:pt x="138" y="10"/>
                      </a:lnTo>
                      <a:lnTo>
                        <a:pt x="136" y="10"/>
                      </a:lnTo>
                      <a:lnTo>
                        <a:pt x="134" y="10"/>
                      </a:lnTo>
                      <a:lnTo>
                        <a:pt x="128" y="8"/>
                      </a:lnTo>
                      <a:lnTo>
                        <a:pt x="124" y="8"/>
                      </a:lnTo>
                      <a:lnTo>
                        <a:pt x="120" y="6"/>
                      </a:lnTo>
                      <a:lnTo>
                        <a:pt x="116" y="4"/>
                      </a:lnTo>
                      <a:lnTo>
                        <a:pt x="116" y="6"/>
                      </a:lnTo>
                      <a:lnTo>
                        <a:pt x="116" y="8"/>
                      </a:lnTo>
                      <a:lnTo>
                        <a:pt x="116" y="10"/>
                      </a:lnTo>
                      <a:lnTo>
                        <a:pt x="118" y="10"/>
                      </a:lnTo>
                      <a:lnTo>
                        <a:pt x="120" y="10"/>
                      </a:lnTo>
                      <a:lnTo>
                        <a:pt x="122" y="12"/>
                      </a:lnTo>
                      <a:lnTo>
                        <a:pt x="124" y="14"/>
                      </a:lnTo>
                      <a:lnTo>
                        <a:pt x="124" y="18"/>
                      </a:lnTo>
                      <a:lnTo>
                        <a:pt x="124" y="22"/>
                      </a:lnTo>
                      <a:lnTo>
                        <a:pt x="126" y="24"/>
                      </a:lnTo>
                      <a:lnTo>
                        <a:pt x="128" y="26"/>
                      </a:lnTo>
                      <a:lnTo>
                        <a:pt x="130" y="26"/>
                      </a:lnTo>
                      <a:lnTo>
                        <a:pt x="134" y="26"/>
                      </a:lnTo>
                      <a:lnTo>
                        <a:pt x="136" y="26"/>
                      </a:lnTo>
                      <a:lnTo>
                        <a:pt x="136" y="34"/>
                      </a:lnTo>
                      <a:lnTo>
                        <a:pt x="128" y="38"/>
                      </a:lnTo>
                      <a:lnTo>
                        <a:pt x="110" y="58"/>
                      </a:lnTo>
                      <a:lnTo>
                        <a:pt x="92" y="52"/>
                      </a:lnTo>
                      <a:lnTo>
                        <a:pt x="90" y="52"/>
                      </a:lnTo>
                      <a:lnTo>
                        <a:pt x="88" y="52"/>
                      </a:lnTo>
                      <a:lnTo>
                        <a:pt x="84" y="50"/>
                      </a:lnTo>
                      <a:lnTo>
                        <a:pt x="80" y="50"/>
                      </a:lnTo>
                      <a:lnTo>
                        <a:pt x="78" y="50"/>
                      </a:lnTo>
                      <a:lnTo>
                        <a:pt x="78" y="46"/>
                      </a:lnTo>
                      <a:lnTo>
                        <a:pt x="76" y="44"/>
                      </a:lnTo>
                      <a:lnTo>
                        <a:pt x="76" y="42"/>
                      </a:lnTo>
                      <a:lnTo>
                        <a:pt x="74" y="40"/>
                      </a:lnTo>
                      <a:lnTo>
                        <a:pt x="52" y="44"/>
                      </a:lnTo>
                      <a:lnTo>
                        <a:pt x="52" y="52"/>
                      </a:lnTo>
                      <a:lnTo>
                        <a:pt x="60" y="52"/>
                      </a:lnTo>
                      <a:lnTo>
                        <a:pt x="62" y="62"/>
                      </a:lnTo>
                      <a:lnTo>
                        <a:pt x="60" y="60"/>
                      </a:lnTo>
                      <a:lnTo>
                        <a:pt x="58" y="60"/>
                      </a:lnTo>
                      <a:lnTo>
                        <a:pt x="56" y="58"/>
                      </a:lnTo>
                      <a:lnTo>
                        <a:pt x="54" y="58"/>
                      </a:lnTo>
                      <a:lnTo>
                        <a:pt x="52" y="60"/>
                      </a:lnTo>
                      <a:lnTo>
                        <a:pt x="52" y="70"/>
                      </a:lnTo>
                      <a:lnTo>
                        <a:pt x="54" y="70"/>
                      </a:lnTo>
                      <a:lnTo>
                        <a:pt x="54" y="72"/>
                      </a:lnTo>
                      <a:lnTo>
                        <a:pt x="56" y="76"/>
                      </a:lnTo>
                      <a:lnTo>
                        <a:pt x="58" y="80"/>
                      </a:lnTo>
                      <a:lnTo>
                        <a:pt x="60" y="86"/>
                      </a:lnTo>
                      <a:lnTo>
                        <a:pt x="60" y="92"/>
                      </a:lnTo>
                      <a:lnTo>
                        <a:pt x="60" y="96"/>
                      </a:lnTo>
                      <a:lnTo>
                        <a:pt x="52" y="126"/>
                      </a:lnTo>
                      <a:lnTo>
                        <a:pt x="50" y="132"/>
                      </a:lnTo>
                      <a:lnTo>
                        <a:pt x="44" y="132"/>
                      </a:lnTo>
                      <a:lnTo>
                        <a:pt x="42" y="130"/>
                      </a:lnTo>
                      <a:lnTo>
                        <a:pt x="38" y="130"/>
                      </a:lnTo>
                      <a:lnTo>
                        <a:pt x="36" y="132"/>
                      </a:lnTo>
                      <a:lnTo>
                        <a:pt x="34" y="132"/>
                      </a:lnTo>
                      <a:lnTo>
                        <a:pt x="32" y="132"/>
                      </a:lnTo>
                      <a:lnTo>
                        <a:pt x="28" y="134"/>
                      </a:lnTo>
                      <a:lnTo>
                        <a:pt x="22" y="134"/>
                      </a:lnTo>
                      <a:lnTo>
                        <a:pt x="18" y="138"/>
                      </a:lnTo>
                      <a:lnTo>
                        <a:pt x="14" y="142"/>
                      </a:lnTo>
                      <a:lnTo>
                        <a:pt x="10" y="146"/>
                      </a:lnTo>
                      <a:lnTo>
                        <a:pt x="10" y="148"/>
                      </a:lnTo>
                      <a:lnTo>
                        <a:pt x="10" y="152"/>
                      </a:lnTo>
                      <a:lnTo>
                        <a:pt x="8" y="156"/>
                      </a:lnTo>
                      <a:lnTo>
                        <a:pt x="6" y="158"/>
                      </a:lnTo>
                      <a:lnTo>
                        <a:pt x="6" y="160"/>
                      </a:lnTo>
                      <a:lnTo>
                        <a:pt x="4" y="162"/>
                      </a:lnTo>
                      <a:lnTo>
                        <a:pt x="2" y="164"/>
                      </a:lnTo>
                      <a:lnTo>
                        <a:pt x="0" y="168"/>
                      </a:lnTo>
                      <a:lnTo>
                        <a:pt x="0" y="174"/>
                      </a:lnTo>
                      <a:lnTo>
                        <a:pt x="0" y="182"/>
                      </a:lnTo>
                      <a:lnTo>
                        <a:pt x="2" y="188"/>
                      </a:lnTo>
                      <a:lnTo>
                        <a:pt x="2" y="190"/>
                      </a:lnTo>
                      <a:lnTo>
                        <a:pt x="4" y="192"/>
                      </a:lnTo>
                      <a:lnTo>
                        <a:pt x="4" y="194"/>
                      </a:lnTo>
                      <a:lnTo>
                        <a:pt x="6" y="198"/>
                      </a:lnTo>
                      <a:lnTo>
                        <a:pt x="6" y="200"/>
                      </a:lnTo>
                      <a:lnTo>
                        <a:pt x="4" y="200"/>
                      </a:lnTo>
                      <a:lnTo>
                        <a:pt x="6" y="200"/>
                      </a:lnTo>
                      <a:lnTo>
                        <a:pt x="10" y="198"/>
                      </a:lnTo>
                      <a:lnTo>
                        <a:pt x="12" y="198"/>
                      </a:lnTo>
                      <a:lnTo>
                        <a:pt x="14" y="200"/>
                      </a:lnTo>
                      <a:lnTo>
                        <a:pt x="16" y="202"/>
                      </a:lnTo>
                      <a:lnTo>
                        <a:pt x="18" y="204"/>
                      </a:lnTo>
                      <a:lnTo>
                        <a:pt x="22" y="204"/>
                      </a:lnTo>
                      <a:lnTo>
                        <a:pt x="26" y="206"/>
                      </a:lnTo>
                      <a:lnTo>
                        <a:pt x="30" y="206"/>
                      </a:lnTo>
                      <a:lnTo>
                        <a:pt x="34" y="204"/>
                      </a:lnTo>
                      <a:lnTo>
                        <a:pt x="36" y="202"/>
                      </a:lnTo>
                      <a:lnTo>
                        <a:pt x="38" y="200"/>
                      </a:lnTo>
                      <a:lnTo>
                        <a:pt x="42" y="198"/>
                      </a:lnTo>
                      <a:lnTo>
                        <a:pt x="42" y="196"/>
                      </a:lnTo>
                      <a:lnTo>
                        <a:pt x="42" y="222"/>
                      </a:lnTo>
                      <a:lnTo>
                        <a:pt x="42" y="224"/>
                      </a:lnTo>
                      <a:lnTo>
                        <a:pt x="44" y="224"/>
                      </a:lnTo>
                      <a:lnTo>
                        <a:pt x="48" y="226"/>
                      </a:lnTo>
                      <a:lnTo>
                        <a:pt x="50" y="226"/>
                      </a:lnTo>
                      <a:lnTo>
                        <a:pt x="54" y="226"/>
                      </a:lnTo>
                      <a:lnTo>
                        <a:pt x="58" y="226"/>
                      </a:lnTo>
                      <a:lnTo>
                        <a:pt x="64" y="226"/>
                      </a:lnTo>
                      <a:lnTo>
                        <a:pt x="70" y="226"/>
                      </a:lnTo>
                      <a:lnTo>
                        <a:pt x="74" y="224"/>
                      </a:lnTo>
                      <a:lnTo>
                        <a:pt x="78" y="224"/>
                      </a:lnTo>
                      <a:lnTo>
                        <a:pt x="80" y="222"/>
                      </a:lnTo>
                      <a:lnTo>
                        <a:pt x="84" y="218"/>
                      </a:lnTo>
                      <a:lnTo>
                        <a:pt x="86" y="216"/>
                      </a:lnTo>
                      <a:lnTo>
                        <a:pt x="86" y="214"/>
                      </a:lnTo>
                      <a:lnTo>
                        <a:pt x="90" y="212"/>
                      </a:lnTo>
                      <a:lnTo>
                        <a:pt x="94" y="210"/>
                      </a:lnTo>
                      <a:lnTo>
                        <a:pt x="96" y="210"/>
                      </a:lnTo>
                      <a:lnTo>
                        <a:pt x="100" y="212"/>
                      </a:lnTo>
                      <a:lnTo>
                        <a:pt x="102" y="212"/>
                      </a:lnTo>
                      <a:lnTo>
                        <a:pt x="104" y="210"/>
                      </a:lnTo>
                      <a:lnTo>
                        <a:pt x="106" y="208"/>
                      </a:lnTo>
                      <a:lnTo>
                        <a:pt x="108" y="206"/>
                      </a:lnTo>
                      <a:lnTo>
                        <a:pt x="110" y="206"/>
                      </a:lnTo>
                      <a:lnTo>
                        <a:pt x="112" y="206"/>
                      </a:lnTo>
                      <a:lnTo>
                        <a:pt x="112" y="208"/>
                      </a:lnTo>
                      <a:lnTo>
                        <a:pt x="112" y="212"/>
                      </a:lnTo>
                      <a:lnTo>
                        <a:pt x="112" y="216"/>
                      </a:lnTo>
                      <a:lnTo>
                        <a:pt x="112" y="226"/>
                      </a:lnTo>
                      <a:lnTo>
                        <a:pt x="114" y="238"/>
                      </a:lnTo>
                      <a:lnTo>
                        <a:pt x="124" y="248"/>
                      </a:lnTo>
                      <a:lnTo>
                        <a:pt x="136" y="252"/>
                      </a:lnTo>
                      <a:lnTo>
                        <a:pt x="146" y="250"/>
                      </a:lnTo>
                      <a:lnTo>
                        <a:pt x="148" y="252"/>
                      </a:lnTo>
                      <a:lnTo>
                        <a:pt x="148" y="254"/>
                      </a:lnTo>
                      <a:lnTo>
                        <a:pt x="150" y="258"/>
                      </a:lnTo>
                      <a:lnTo>
                        <a:pt x="152" y="262"/>
                      </a:lnTo>
                      <a:lnTo>
                        <a:pt x="156" y="266"/>
                      </a:lnTo>
                      <a:lnTo>
                        <a:pt x="162" y="268"/>
                      </a:lnTo>
                      <a:lnTo>
                        <a:pt x="164" y="268"/>
                      </a:lnTo>
                      <a:lnTo>
                        <a:pt x="166" y="272"/>
                      </a:lnTo>
                      <a:lnTo>
                        <a:pt x="170" y="274"/>
                      </a:lnTo>
                      <a:lnTo>
                        <a:pt x="174" y="278"/>
                      </a:lnTo>
                      <a:lnTo>
                        <a:pt x="178" y="284"/>
                      </a:lnTo>
                      <a:lnTo>
                        <a:pt x="182" y="288"/>
                      </a:lnTo>
                      <a:lnTo>
                        <a:pt x="182" y="294"/>
                      </a:lnTo>
                      <a:lnTo>
                        <a:pt x="206" y="296"/>
                      </a:lnTo>
                      <a:lnTo>
                        <a:pt x="206" y="298"/>
                      </a:lnTo>
                      <a:lnTo>
                        <a:pt x="204" y="300"/>
                      </a:lnTo>
                      <a:lnTo>
                        <a:pt x="204" y="304"/>
                      </a:lnTo>
                      <a:lnTo>
                        <a:pt x="204" y="308"/>
                      </a:lnTo>
                      <a:lnTo>
                        <a:pt x="206" y="310"/>
                      </a:lnTo>
                      <a:lnTo>
                        <a:pt x="208" y="312"/>
                      </a:lnTo>
                      <a:lnTo>
                        <a:pt x="210" y="312"/>
                      </a:lnTo>
                      <a:lnTo>
                        <a:pt x="212" y="314"/>
                      </a:lnTo>
                      <a:lnTo>
                        <a:pt x="214" y="318"/>
                      </a:lnTo>
                      <a:lnTo>
                        <a:pt x="214" y="322"/>
                      </a:lnTo>
                      <a:lnTo>
                        <a:pt x="214" y="326"/>
                      </a:lnTo>
                      <a:lnTo>
                        <a:pt x="214" y="338"/>
                      </a:lnTo>
                      <a:lnTo>
                        <a:pt x="214" y="350"/>
                      </a:lnTo>
                      <a:lnTo>
                        <a:pt x="214" y="362"/>
                      </a:lnTo>
                      <a:lnTo>
                        <a:pt x="210" y="368"/>
                      </a:lnTo>
                      <a:lnTo>
                        <a:pt x="212" y="368"/>
                      </a:lnTo>
                      <a:lnTo>
                        <a:pt x="212" y="370"/>
                      </a:lnTo>
                      <a:lnTo>
                        <a:pt x="214" y="372"/>
                      </a:lnTo>
                      <a:lnTo>
                        <a:pt x="214" y="374"/>
                      </a:lnTo>
                      <a:lnTo>
                        <a:pt x="214" y="380"/>
                      </a:lnTo>
                      <a:lnTo>
                        <a:pt x="216" y="384"/>
                      </a:lnTo>
                      <a:lnTo>
                        <a:pt x="216" y="396"/>
                      </a:lnTo>
                      <a:lnTo>
                        <a:pt x="218" y="408"/>
                      </a:lnTo>
                      <a:lnTo>
                        <a:pt x="218" y="416"/>
                      </a:lnTo>
                      <a:lnTo>
                        <a:pt x="220" y="416"/>
                      </a:lnTo>
                      <a:lnTo>
                        <a:pt x="220" y="418"/>
                      </a:lnTo>
                      <a:lnTo>
                        <a:pt x="222" y="420"/>
                      </a:lnTo>
                      <a:lnTo>
                        <a:pt x="226" y="420"/>
                      </a:lnTo>
                      <a:lnTo>
                        <a:pt x="236" y="424"/>
                      </a:lnTo>
                      <a:lnTo>
                        <a:pt x="238" y="422"/>
                      </a:lnTo>
                      <a:lnTo>
                        <a:pt x="240" y="422"/>
                      </a:lnTo>
                      <a:lnTo>
                        <a:pt x="242" y="422"/>
                      </a:lnTo>
                      <a:lnTo>
                        <a:pt x="244" y="422"/>
                      </a:lnTo>
                      <a:lnTo>
                        <a:pt x="246" y="422"/>
                      </a:lnTo>
                      <a:lnTo>
                        <a:pt x="248" y="424"/>
                      </a:lnTo>
                      <a:lnTo>
                        <a:pt x="250" y="428"/>
                      </a:lnTo>
                      <a:lnTo>
                        <a:pt x="252" y="432"/>
                      </a:lnTo>
                      <a:lnTo>
                        <a:pt x="254" y="436"/>
                      </a:lnTo>
                      <a:lnTo>
                        <a:pt x="256" y="442"/>
                      </a:lnTo>
                      <a:lnTo>
                        <a:pt x="256" y="446"/>
                      </a:lnTo>
                      <a:lnTo>
                        <a:pt x="256" y="448"/>
                      </a:lnTo>
                      <a:lnTo>
                        <a:pt x="260" y="450"/>
                      </a:lnTo>
                      <a:lnTo>
                        <a:pt x="264" y="450"/>
                      </a:lnTo>
                      <a:lnTo>
                        <a:pt x="266" y="452"/>
                      </a:lnTo>
                      <a:lnTo>
                        <a:pt x="268" y="452"/>
                      </a:lnTo>
                      <a:lnTo>
                        <a:pt x="270" y="454"/>
                      </a:lnTo>
                      <a:lnTo>
                        <a:pt x="270" y="458"/>
                      </a:lnTo>
                      <a:lnTo>
                        <a:pt x="270" y="462"/>
                      </a:lnTo>
                      <a:lnTo>
                        <a:pt x="270" y="466"/>
                      </a:lnTo>
                      <a:lnTo>
                        <a:pt x="266" y="472"/>
                      </a:lnTo>
                      <a:lnTo>
                        <a:pt x="264" y="474"/>
                      </a:lnTo>
                      <a:lnTo>
                        <a:pt x="258" y="480"/>
                      </a:lnTo>
                      <a:lnTo>
                        <a:pt x="248" y="488"/>
                      </a:lnTo>
                      <a:lnTo>
                        <a:pt x="240" y="494"/>
                      </a:lnTo>
                      <a:lnTo>
                        <a:pt x="234" y="500"/>
                      </a:lnTo>
                      <a:lnTo>
                        <a:pt x="232" y="500"/>
                      </a:lnTo>
                      <a:lnTo>
                        <a:pt x="230" y="502"/>
                      </a:lnTo>
                      <a:lnTo>
                        <a:pt x="228" y="506"/>
                      </a:lnTo>
                      <a:lnTo>
                        <a:pt x="224" y="510"/>
                      </a:lnTo>
                      <a:lnTo>
                        <a:pt x="220" y="514"/>
                      </a:lnTo>
                      <a:lnTo>
                        <a:pt x="218" y="518"/>
                      </a:lnTo>
                      <a:lnTo>
                        <a:pt x="216" y="522"/>
                      </a:lnTo>
                      <a:lnTo>
                        <a:pt x="216" y="524"/>
                      </a:lnTo>
                      <a:lnTo>
                        <a:pt x="218" y="524"/>
                      </a:lnTo>
                      <a:lnTo>
                        <a:pt x="220" y="522"/>
                      </a:lnTo>
                      <a:lnTo>
                        <a:pt x="224" y="524"/>
                      </a:lnTo>
                      <a:lnTo>
                        <a:pt x="226" y="526"/>
                      </a:lnTo>
                      <a:lnTo>
                        <a:pt x="230" y="530"/>
                      </a:lnTo>
                      <a:lnTo>
                        <a:pt x="240" y="538"/>
                      </a:lnTo>
                      <a:lnTo>
                        <a:pt x="240" y="540"/>
                      </a:lnTo>
                      <a:lnTo>
                        <a:pt x="244" y="540"/>
                      </a:lnTo>
                      <a:lnTo>
                        <a:pt x="248" y="542"/>
                      </a:lnTo>
                      <a:lnTo>
                        <a:pt x="254" y="544"/>
                      </a:lnTo>
                      <a:lnTo>
                        <a:pt x="258" y="546"/>
                      </a:lnTo>
                      <a:lnTo>
                        <a:pt x="262" y="548"/>
                      </a:lnTo>
                      <a:lnTo>
                        <a:pt x="264" y="552"/>
                      </a:lnTo>
                      <a:lnTo>
                        <a:pt x="278" y="568"/>
                      </a:lnTo>
                      <a:lnTo>
                        <a:pt x="282" y="572"/>
                      </a:lnTo>
                      <a:lnTo>
                        <a:pt x="290" y="56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23" name="Freeform 333"/>
                <p:cNvSpPr>
                  <a:spLocks/>
                </p:cNvSpPr>
                <p:nvPr/>
              </p:nvSpPr>
              <p:spPr bwMode="gray">
                <a:xfrm>
                  <a:off x="1646" y="3125"/>
                  <a:ext cx="165" cy="756"/>
                </a:xfrm>
                <a:custGeom>
                  <a:avLst/>
                  <a:gdLst>
                    <a:gd name="T0" fmla="*/ 157 w 150"/>
                    <a:gd name="T1" fmla="*/ 742 h 756"/>
                    <a:gd name="T2" fmla="*/ 123 w 150"/>
                    <a:gd name="T3" fmla="*/ 748 h 756"/>
                    <a:gd name="T4" fmla="*/ 111 w 150"/>
                    <a:gd name="T5" fmla="*/ 748 h 756"/>
                    <a:gd name="T6" fmla="*/ 65 w 150"/>
                    <a:gd name="T7" fmla="*/ 716 h 756"/>
                    <a:gd name="T8" fmla="*/ 85 w 150"/>
                    <a:gd name="T9" fmla="*/ 688 h 756"/>
                    <a:gd name="T10" fmla="*/ 70 w 150"/>
                    <a:gd name="T11" fmla="*/ 678 h 756"/>
                    <a:gd name="T12" fmla="*/ 51 w 150"/>
                    <a:gd name="T13" fmla="*/ 678 h 756"/>
                    <a:gd name="T14" fmla="*/ 41 w 150"/>
                    <a:gd name="T15" fmla="*/ 686 h 756"/>
                    <a:gd name="T16" fmla="*/ 0 w 150"/>
                    <a:gd name="T17" fmla="*/ 622 h 756"/>
                    <a:gd name="T18" fmla="*/ 10 w 150"/>
                    <a:gd name="T19" fmla="*/ 540 h 756"/>
                    <a:gd name="T20" fmla="*/ 36 w 150"/>
                    <a:gd name="T21" fmla="*/ 452 h 756"/>
                    <a:gd name="T22" fmla="*/ 34 w 150"/>
                    <a:gd name="T23" fmla="*/ 398 h 756"/>
                    <a:gd name="T24" fmla="*/ 58 w 150"/>
                    <a:gd name="T25" fmla="*/ 368 h 756"/>
                    <a:gd name="T26" fmla="*/ 56 w 150"/>
                    <a:gd name="T27" fmla="*/ 336 h 756"/>
                    <a:gd name="T28" fmla="*/ 46 w 150"/>
                    <a:gd name="T29" fmla="*/ 352 h 756"/>
                    <a:gd name="T30" fmla="*/ 44 w 150"/>
                    <a:gd name="T31" fmla="*/ 372 h 756"/>
                    <a:gd name="T32" fmla="*/ 36 w 150"/>
                    <a:gd name="T33" fmla="*/ 380 h 756"/>
                    <a:gd name="T34" fmla="*/ 60 w 150"/>
                    <a:gd name="T35" fmla="*/ 260 h 756"/>
                    <a:gd name="T36" fmla="*/ 68 w 150"/>
                    <a:gd name="T37" fmla="*/ 214 h 756"/>
                    <a:gd name="T38" fmla="*/ 80 w 150"/>
                    <a:gd name="T39" fmla="*/ 184 h 756"/>
                    <a:gd name="T40" fmla="*/ 80 w 150"/>
                    <a:gd name="T41" fmla="*/ 166 h 756"/>
                    <a:gd name="T42" fmla="*/ 83 w 150"/>
                    <a:gd name="T43" fmla="*/ 150 h 756"/>
                    <a:gd name="T44" fmla="*/ 85 w 150"/>
                    <a:gd name="T45" fmla="*/ 134 h 756"/>
                    <a:gd name="T46" fmla="*/ 83 w 150"/>
                    <a:gd name="T47" fmla="*/ 110 h 756"/>
                    <a:gd name="T48" fmla="*/ 87 w 150"/>
                    <a:gd name="T49" fmla="*/ 88 h 756"/>
                    <a:gd name="T50" fmla="*/ 77 w 150"/>
                    <a:gd name="T51" fmla="*/ 30 h 756"/>
                    <a:gd name="T52" fmla="*/ 56 w 150"/>
                    <a:gd name="T53" fmla="*/ 10 h 756"/>
                    <a:gd name="T54" fmla="*/ 73 w 150"/>
                    <a:gd name="T55" fmla="*/ 6 h 756"/>
                    <a:gd name="T56" fmla="*/ 89 w 150"/>
                    <a:gd name="T57" fmla="*/ 8 h 756"/>
                    <a:gd name="T58" fmla="*/ 121 w 150"/>
                    <a:gd name="T59" fmla="*/ 46 h 756"/>
                    <a:gd name="T60" fmla="*/ 133 w 150"/>
                    <a:gd name="T61" fmla="*/ 106 h 756"/>
                    <a:gd name="T62" fmla="*/ 141 w 150"/>
                    <a:gd name="T63" fmla="*/ 108 h 756"/>
                    <a:gd name="T64" fmla="*/ 143 w 150"/>
                    <a:gd name="T65" fmla="*/ 116 h 756"/>
                    <a:gd name="T66" fmla="*/ 137 w 150"/>
                    <a:gd name="T67" fmla="*/ 126 h 756"/>
                    <a:gd name="T68" fmla="*/ 125 w 150"/>
                    <a:gd name="T69" fmla="*/ 146 h 756"/>
                    <a:gd name="T70" fmla="*/ 107 w 150"/>
                    <a:gd name="T71" fmla="*/ 178 h 756"/>
                    <a:gd name="T72" fmla="*/ 99 w 150"/>
                    <a:gd name="T73" fmla="*/ 214 h 756"/>
                    <a:gd name="T74" fmla="*/ 97 w 150"/>
                    <a:gd name="T75" fmla="*/ 326 h 756"/>
                    <a:gd name="T76" fmla="*/ 83 w 150"/>
                    <a:gd name="T77" fmla="*/ 344 h 756"/>
                    <a:gd name="T78" fmla="*/ 70 w 150"/>
                    <a:gd name="T79" fmla="*/ 370 h 756"/>
                    <a:gd name="T80" fmla="*/ 73 w 150"/>
                    <a:gd name="T81" fmla="*/ 398 h 756"/>
                    <a:gd name="T82" fmla="*/ 68 w 150"/>
                    <a:gd name="T83" fmla="*/ 420 h 756"/>
                    <a:gd name="T84" fmla="*/ 68 w 150"/>
                    <a:gd name="T85" fmla="*/ 458 h 756"/>
                    <a:gd name="T86" fmla="*/ 65 w 150"/>
                    <a:gd name="T87" fmla="*/ 470 h 756"/>
                    <a:gd name="T88" fmla="*/ 70 w 150"/>
                    <a:gd name="T89" fmla="*/ 478 h 756"/>
                    <a:gd name="T90" fmla="*/ 68 w 150"/>
                    <a:gd name="T91" fmla="*/ 516 h 756"/>
                    <a:gd name="T92" fmla="*/ 56 w 150"/>
                    <a:gd name="T93" fmla="*/ 526 h 756"/>
                    <a:gd name="T94" fmla="*/ 46 w 150"/>
                    <a:gd name="T95" fmla="*/ 554 h 756"/>
                    <a:gd name="T96" fmla="*/ 46 w 150"/>
                    <a:gd name="T97" fmla="*/ 618 h 756"/>
                    <a:gd name="T98" fmla="*/ 46 w 150"/>
                    <a:gd name="T99" fmla="*/ 642 h 756"/>
                    <a:gd name="T100" fmla="*/ 109 w 150"/>
                    <a:gd name="T101" fmla="*/ 658 h 756"/>
                    <a:gd name="T102" fmla="*/ 111 w 150"/>
                    <a:gd name="T103" fmla="*/ 676 h 756"/>
                    <a:gd name="T104" fmla="*/ 181 w 150"/>
                    <a:gd name="T105" fmla="*/ 748 h 75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50"/>
                    <a:gd name="T160" fmla="*/ 0 h 756"/>
                    <a:gd name="T161" fmla="*/ 150 w 150"/>
                    <a:gd name="T162" fmla="*/ 756 h 75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50" h="756">
                      <a:moveTo>
                        <a:pt x="150" y="748"/>
                      </a:moveTo>
                      <a:lnTo>
                        <a:pt x="144" y="752"/>
                      </a:lnTo>
                      <a:lnTo>
                        <a:pt x="136" y="748"/>
                      </a:lnTo>
                      <a:lnTo>
                        <a:pt x="130" y="742"/>
                      </a:lnTo>
                      <a:lnTo>
                        <a:pt x="122" y="744"/>
                      </a:lnTo>
                      <a:lnTo>
                        <a:pt x="112" y="750"/>
                      </a:lnTo>
                      <a:lnTo>
                        <a:pt x="106" y="756"/>
                      </a:lnTo>
                      <a:lnTo>
                        <a:pt x="102" y="748"/>
                      </a:lnTo>
                      <a:lnTo>
                        <a:pt x="104" y="738"/>
                      </a:lnTo>
                      <a:lnTo>
                        <a:pt x="102" y="732"/>
                      </a:lnTo>
                      <a:lnTo>
                        <a:pt x="92" y="736"/>
                      </a:lnTo>
                      <a:lnTo>
                        <a:pt x="92" y="748"/>
                      </a:lnTo>
                      <a:lnTo>
                        <a:pt x="76" y="748"/>
                      </a:lnTo>
                      <a:lnTo>
                        <a:pt x="70" y="728"/>
                      </a:lnTo>
                      <a:lnTo>
                        <a:pt x="54" y="730"/>
                      </a:lnTo>
                      <a:lnTo>
                        <a:pt x="54" y="716"/>
                      </a:lnTo>
                      <a:lnTo>
                        <a:pt x="66" y="712"/>
                      </a:lnTo>
                      <a:lnTo>
                        <a:pt x="72" y="694"/>
                      </a:lnTo>
                      <a:lnTo>
                        <a:pt x="72" y="690"/>
                      </a:lnTo>
                      <a:lnTo>
                        <a:pt x="70" y="688"/>
                      </a:lnTo>
                      <a:lnTo>
                        <a:pt x="66" y="684"/>
                      </a:lnTo>
                      <a:lnTo>
                        <a:pt x="62" y="682"/>
                      </a:lnTo>
                      <a:lnTo>
                        <a:pt x="60" y="680"/>
                      </a:lnTo>
                      <a:lnTo>
                        <a:pt x="58" y="678"/>
                      </a:lnTo>
                      <a:lnTo>
                        <a:pt x="56" y="676"/>
                      </a:lnTo>
                      <a:lnTo>
                        <a:pt x="50" y="676"/>
                      </a:lnTo>
                      <a:lnTo>
                        <a:pt x="46" y="676"/>
                      </a:lnTo>
                      <a:lnTo>
                        <a:pt x="42" y="678"/>
                      </a:lnTo>
                      <a:lnTo>
                        <a:pt x="38" y="680"/>
                      </a:lnTo>
                      <a:lnTo>
                        <a:pt x="36" y="682"/>
                      </a:lnTo>
                      <a:lnTo>
                        <a:pt x="34" y="684"/>
                      </a:lnTo>
                      <a:lnTo>
                        <a:pt x="34" y="686"/>
                      </a:lnTo>
                      <a:lnTo>
                        <a:pt x="2" y="654"/>
                      </a:lnTo>
                      <a:lnTo>
                        <a:pt x="0" y="642"/>
                      </a:lnTo>
                      <a:lnTo>
                        <a:pt x="0" y="622"/>
                      </a:lnTo>
                      <a:lnTo>
                        <a:pt x="0" y="600"/>
                      </a:lnTo>
                      <a:lnTo>
                        <a:pt x="4" y="576"/>
                      </a:lnTo>
                      <a:lnTo>
                        <a:pt x="6" y="554"/>
                      </a:lnTo>
                      <a:lnTo>
                        <a:pt x="8" y="540"/>
                      </a:lnTo>
                      <a:lnTo>
                        <a:pt x="8" y="534"/>
                      </a:lnTo>
                      <a:lnTo>
                        <a:pt x="26" y="510"/>
                      </a:lnTo>
                      <a:lnTo>
                        <a:pt x="30" y="484"/>
                      </a:lnTo>
                      <a:lnTo>
                        <a:pt x="30" y="452"/>
                      </a:lnTo>
                      <a:lnTo>
                        <a:pt x="16" y="432"/>
                      </a:lnTo>
                      <a:lnTo>
                        <a:pt x="34" y="414"/>
                      </a:lnTo>
                      <a:lnTo>
                        <a:pt x="36" y="398"/>
                      </a:lnTo>
                      <a:lnTo>
                        <a:pt x="28" y="398"/>
                      </a:lnTo>
                      <a:lnTo>
                        <a:pt x="32" y="388"/>
                      </a:lnTo>
                      <a:lnTo>
                        <a:pt x="38" y="388"/>
                      </a:lnTo>
                      <a:lnTo>
                        <a:pt x="46" y="384"/>
                      </a:lnTo>
                      <a:lnTo>
                        <a:pt x="48" y="368"/>
                      </a:lnTo>
                      <a:lnTo>
                        <a:pt x="48" y="358"/>
                      </a:lnTo>
                      <a:lnTo>
                        <a:pt x="50" y="348"/>
                      </a:lnTo>
                      <a:lnTo>
                        <a:pt x="54" y="332"/>
                      </a:lnTo>
                      <a:lnTo>
                        <a:pt x="46" y="336"/>
                      </a:lnTo>
                      <a:lnTo>
                        <a:pt x="42" y="344"/>
                      </a:lnTo>
                      <a:lnTo>
                        <a:pt x="40" y="346"/>
                      </a:lnTo>
                      <a:lnTo>
                        <a:pt x="40" y="348"/>
                      </a:lnTo>
                      <a:lnTo>
                        <a:pt x="38" y="352"/>
                      </a:lnTo>
                      <a:lnTo>
                        <a:pt x="38" y="356"/>
                      </a:lnTo>
                      <a:lnTo>
                        <a:pt x="38" y="362"/>
                      </a:lnTo>
                      <a:lnTo>
                        <a:pt x="38" y="368"/>
                      </a:lnTo>
                      <a:lnTo>
                        <a:pt x="36" y="372"/>
                      </a:lnTo>
                      <a:lnTo>
                        <a:pt x="34" y="376"/>
                      </a:lnTo>
                      <a:lnTo>
                        <a:pt x="32" y="378"/>
                      </a:lnTo>
                      <a:lnTo>
                        <a:pt x="30" y="378"/>
                      </a:lnTo>
                      <a:lnTo>
                        <a:pt x="30" y="380"/>
                      </a:lnTo>
                      <a:lnTo>
                        <a:pt x="28" y="352"/>
                      </a:lnTo>
                      <a:lnTo>
                        <a:pt x="40" y="314"/>
                      </a:lnTo>
                      <a:lnTo>
                        <a:pt x="46" y="282"/>
                      </a:lnTo>
                      <a:lnTo>
                        <a:pt x="50" y="260"/>
                      </a:lnTo>
                      <a:lnTo>
                        <a:pt x="50" y="244"/>
                      </a:lnTo>
                      <a:lnTo>
                        <a:pt x="50" y="240"/>
                      </a:lnTo>
                      <a:lnTo>
                        <a:pt x="50" y="228"/>
                      </a:lnTo>
                      <a:lnTo>
                        <a:pt x="56" y="214"/>
                      </a:lnTo>
                      <a:lnTo>
                        <a:pt x="60" y="200"/>
                      </a:lnTo>
                      <a:lnTo>
                        <a:pt x="64" y="190"/>
                      </a:lnTo>
                      <a:lnTo>
                        <a:pt x="66" y="186"/>
                      </a:lnTo>
                      <a:lnTo>
                        <a:pt x="66" y="184"/>
                      </a:lnTo>
                      <a:lnTo>
                        <a:pt x="66" y="182"/>
                      </a:lnTo>
                      <a:lnTo>
                        <a:pt x="66" y="176"/>
                      </a:lnTo>
                      <a:lnTo>
                        <a:pt x="66" y="172"/>
                      </a:lnTo>
                      <a:lnTo>
                        <a:pt x="66" y="166"/>
                      </a:lnTo>
                      <a:lnTo>
                        <a:pt x="66" y="164"/>
                      </a:lnTo>
                      <a:lnTo>
                        <a:pt x="68" y="160"/>
                      </a:lnTo>
                      <a:lnTo>
                        <a:pt x="68" y="154"/>
                      </a:lnTo>
                      <a:lnTo>
                        <a:pt x="68" y="150"/>
                      </a:lnTo>
                      <a:lnTo>
                        <a:pt x="70" y="146"/>
                      </a:lnTo>
                      <a:lnTo>
                        <a:pt x="70" y="142"/>
                      </a:lnTo>
                      <a:lnTo>
                        <a:pt x="70" y="140"/>
                      </a:lnTo>
                      <a:lnTo>
                        <a:pt x="70" y="134"/>
                      </a:lnTo>
                      <a:lnTo>
                        <a:pt x="70" y="128"/>
                      </a:lnTo>
                      <a:lnTo>
                        <a:pt x="70" y="122"/>
                      </a:lnTo>
                      <a:lnTo>
                        <a:pt x="70" y="116"/>
                      </a:lnTo>
                      <a:lnTo>
                        <a:pt x="68" y="110"/>
                      </a:lnTo>
                      <a:lnTo>
                        <a:pt x="70" y="106"/>
                      </a:lnTo>
                      <a:lnTo>
                        <a:pt x="70" y="100"/>
                      </a:lnTo>
                      <a:lnTo>
                        <a:pt x="72" y="96"/>
                      </a:lnTo>
                      <a:lnTo>
                        <a:pt x="72" y="88"/>
                      </a:lnTo>
                      <a:lnTo>
                        <a:pt x="74" y="74"/>
                      </a:lnTo>
                      <a:lnTo>
                        <a:pt x="72" y="56"/>
                      </a:lnTo>
                      <a:lnTo>
                        <a:pt x="68" y="36"/>
                      </a:lnTo>
                      <a:lnTo>
                        <a:pt x="64" y="30"/>
                      </a:lnTo>
                      <a:lnTo>
                        <a:pt x="60" y="22"/>
                      </a:lnTo>
                      <a:lnTo>
                        <a:pt x="54" y="16"/>
                      </a:lnTo>
                      <a:lnTo>
                        <a:pt x="48" y="12"/>
                      </a:lnTo>
                      <a:lnTo>
                        <a:pt x="46" y="10"/>
                      </a:lnTo>
                      <a:lnTo>
                        <a:pt x="50" y="8"/>
                      </a:lnTo>
                      <a:lnTo>
                        <a:pt x="54" y="8"/>
                      </a:lnTo>
                      <a:lnTo>
                        <a:pt x="60" y="6"/>
                      </a:lnTo>
                      <a:lnTo>
                        <a:pt x="66" y="2"/>
                      </a:lnTo>
                      <a:lnTo>
                        <a:pt x="72" y="0"/>
                      </a:lnTo>
                      <a:lnTo>
                        <a:pt x="72" y="2"/>
                      </a:lnTo>
                      <a:lnTo>
                        <a:pt x="74" y="8"/>
                      </a:lnTo>
                      <a:lnTo>
                        <a:pt x="80" y="18"/>
                      </a:lnTo>
                      <a:lnTo>
                        <a:pt x="90" y="34"/>
                      </a:lnTo>
                      <a:lnTo>
                        <a:pt x="98" y="46"/>
                      </a:lnTo>
                      <a:lnTo>
                        <a:pt x="100" y="46"/>
                      </a:lnTo>
                      <a:lnTo>
                        <a:pt x="100" y="48"/>
                      </a:lnTo>
                      <a:lnTo>
                        <a:pt x="102" y="52"/>
                      </a:lnTo>
                      <a:lnTo>
                        <a:pt x="102" y="60"/>
                      </a:lnTo>
                      <a:lnTo>
                        <a:pt x="110" y="106"/>
                      </a:lnTo>
                      <a:lnTo>
                        <a:pt x="112" y="106"/>
                      </a:lnTo>
                      <a:lnTo>
                        <a:pt x="114" y="108"/>
                      </a:lnTo>
                      <a:lnTo>
                        <a:pt x="116" y="108"/>
                      </a:lnTo>
                      <a:lnTo>
                        <a:pt x="118" y="106"/>
                      </a:lnTo>
                      <a:lnTo>
                        <a:pt x="118" y="108"/>
                      </a:lnTo>
                      <a:lnTo>
                        <a:pt x="118" y="110"/>
                      </a:lnTo>
                      <a:lnTo>
                        <a:pt x="118" y="116"/>
                      </a:lnTo>
                      <a:lnTo>
                        <a:pt x="118" y="120"/>
                      </a:lnTo>
                      <a:lnTo>
                        <a:pt x="118" y="124"/>
                      </a:lnTo>
                      <a:lnTo>
                        <a:pt x="116" y="124"/>
                      </a:lnTo>
                      <a:lnTo>
                        <a:pt x="114" y="126"/>
                      </a:lnTo>
                      <a:lnTo>
                        <a:pt x="112" y="128"/>
                      </a:lnTo>
                      <a:lnTo>
                        <a:pt x="108" y="132"/>
                      </a:lnTo>
                      <a:lnTo>
                        <a:pt x="106" y="138"/>
                      </a:lnTo>
                      <a:lnTo>
                        <a:pt x="104" y="146"/>
                      </a:lnTo>
                      <a:lnTo>
                        <a:pt x="102" y="150"/>
                      </a:lnTo>
                      <a:lnTo>
                        <a:pt x="98" y="158"/>
                      </a:lnTo>
                      <a:lnTo>
                        <a:pt x="92" y="168"/>
                      </a:lnTo>
                      <a:lnTo>
                        <a:pt x="88" y="178"/>
                      </a:lnTo>
                      <a:lnTo>
                        <a:pt x="86" y="186"/>
                      </a:lnTo>
                      <a:lnTo>
                        <a:pt x="84" y="192"/>
                      </a:lnTo>
                      <a:lnTo>
                        <a:pt x="84" y="200"/>
                      </a:lnTo>
                      <a:lnTo>
                        <a:pt x="82" y="214"/>
                      </a:lnTo>
                      <a:lnTo>
                        <a:pt x="84" y="232"/>
                      </a:lnTo>
                      <a:lnTo>
                        <a:pt x="82" y="322"/>
                      </a:lnTo>
                      <a:lnTo>
                        <a:pt x="82" y="324"/>
                      </a:lnTo>
                      <a:lnTo>
                        <a:pt x="80" y="326"/>
                      </a:lnTo>
                      <a:lnTo>
                        <a:pt x="76" y="330"/>
                      </a:lnTo>
                      <a:lnTo>
                        <a:pt x="74" y="334"/>
                      </a:lnTo>
                      <a:lnTo>
                        <a:pt x="70" y="338"/>
                      </a:lnTo>
                      <a:lnTo>
                        <a:pt x="68" y="344"/>
                      </a:lnTo>
                      <a:lnTo>
                        <a:pt x="66" y="348"/>
                      </a:lnTo>
                      <a:lnTo>
                        <a:pt x="64" y="350"/>
                      </a:lnTo>
                      <a:lnTo>
                        <a:pt x="60" y="368"/>
                      </a:lnTo>
                      <a:lnTo>
                        <a:pt x="58" y="370"/>
                      </a:lnTo>
                      <a:lnTo>
                        <a:pt x="58" y="372"/>
                      </a:lnTo>
                      <a:lnTo>
                        <a:pt x="60" y="380"/>
                      </a:lnTo>
                      <a:lnTo>
                        <a:pt x="58" y="390"/>
                      </a:lnTo>
                      <a:lnTo>
                        <a:pt x="60" y="398"/>
                      </a:lnTo>
                      <a:lnTo>
                        <a:pt x="58" y="410"/>
                      </a:lnTo>
                      <a:lnTo>
                        <a:pt x="54" y="412"/>
                      </a:lnTo>
                      <a:lnTo>
                        <a:pt x="54" y="420"/>
                      </a:lnTo>
                      <a:lnTo>
                        <a:pt x="56" y="420"/>
                      </a:lnTo>
                      <a:lnTo>
                        <a:pt x="56" y="424"/>
                      </a:lnTo>
                      <a:lnTo>
                        <a:pt x="56" y="436"/>
                      </a:lnTo>
                      <a:lnTo>
                        <a:pt x="56" y="448"/>
                      </a:lnTo>
                      <a:lnTo>
                        <a:pt x="56" y="458"/>
                      </a:lnTo>
                      <a:lnTo>
                        <a:pt x="56" y="462"/>
                      </a:lnTo>
                      <a:lnTo>
                        <a:pt x="54" y="466"/>
                      </a:lnTo>
                      <a:lnTo>
                        <a:pt x="54" y="468"/>
                      </a:lnTo>
                      <a:lnTo>
                        <a:pt x="54" y="470"/>
                      </a:lnTo>
                      <a:lnTo>
                        <a:pt x="54" y="472"/>
                      </a:lnTo>
                      <a:lnTo>
                        <a:pt x="56" y="474"/>
                      </a:lnTo>
                      <a:lnTo>
                        <a:pt x="56" y="476"/>
                      </a:lnTo>
                      <a:lnTo>
                        <a:pt x="58" y="478"/>
                      </a:lnTo>
                      <a:lnTo>
                        <a:pt x="58" y="484"/>
                      </a:lnTo>
                      <a:lnTo>
                        <a:pt x="58" y="496"/>
                      </a:lnTo>
                      <a:lnTo>
                        <a:pt x="58" y="508"/>
                      </a:lnTo>
                      <a:lnTo>
                        <a:pt x="56" y="516"/>
                      </a:lnTo>
                      <a:lnTo>
                        <a:pt x="56" y="518"/>
                      </a:lnTo>
                      <a:lnTo>
                        <a:pt x="52" y="520"/>
                      </a:lnTo>
                      <a:lnTo>
                        <a:pt x="50" y="522"/>
                      </a:lnTo>
                      <a:lnTo>
                        <a:pt x="46" y="526"/>
                      </a:lnTo>
                      <a:lnTo>
                        <a:pt x="42" y="530"/>
                      </a:lnTo>
                      <a:lnTo>
                        <a:pt x="40" y="534"/>
                      </a:lnTo>
                      <a:lnTo>
                        <a:pt x="38" y="540"/>
                      </a:lnTo>
                      <a:lnTo>
                        <a:pt x="38" y="554"/>
                      </a:lnTo>
                      <a:lnTo>
                        <a:pt x="38" y="574"/>
                      </a:lnTo>
                      <a:lnTo>
                        <a:pt x="38" y="594"/>
                      </a:lnTo>
                      <a:lnTo>
                        <a:pt x="38" y="612"/>
                      </a:lnTo>
                      <a:lnTo>
                        <a:pt x="38" y="618"/>
                      </a:lnTo>
                      <a:lnTo>
                        <a:pt x="36" y="620"/>
                      </a:lnTo>
                      <a:lnTo>
                        <a:pt x="36" y="624"/>
                      </a:lnTo>
                      <a:lnTo>
                        <a:pt x="38" y="630"/>
                      </a:lnTo>
                      <a:lnTo>
                        <a:pt x="38" y="642"/>
                      </a:lnTo>
                      <a:lnTo>
                        <a:pt x="50" y="656"/>
                      </a:lnTo>
                      <a:lnTo>
                        <a:pt x="88" y="656"/>
                      </a:lnTo>
                      <a:lnTo>
                        <a:pt x="90" y="656"/>
                      </a:lnTo>
                      <a:lnTo>
                        <a:pt x="90" y="658"/>
                      </a:lnTo>
                      <a:lnTo>
                        <a:pt x="90" y="660"/>
                      </a:lnTo>
                      <a:lnTo>
                        <a:pt x="90" y="662"/>
                      </a:lnTo>
                      <a:lnTo>
                        <a:pt x="90" y="668"/>
                      </a:lnTo>
                      <a:lnTo>
                        <a:pt x="92" y="676"/>
                      </a:lnTo>
                      <a:lnTo>
                        <a:pt x="92" y="700"/>
                      </a:lnTo>
                      <a:lnTo>
                        <a:pt x="96" y="726"/>
                      </a:lnTo>
                      <a:lnTo>
                        <a:pt x="136" y="728"/>
                      </a:lnTo>
                      <a:lnTo>
                        <a:pt x="150" y="74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24" name="Freeform 334"/>
                <p:cNvSpPr>
                  <a:spLocks/>
                </p:cNvSpPr>
                <p:nvPr/>
              </p:nvSpPr>
              <p:spPr bwMode="gray">
                <a:xfrm>
                  <a:off x="1845" y="3175"/>
                  <a:ext cx="121" cy="126"/>
                </a:xfrm>
                <a:custGeom>
                  <a:avLst/>
                  <a:gdLst>
                    <a:gd name="T0" fmla="*/ 133 w 110"/>
                    <a:gd name="T1" fmla="*/ 94 h 126"/>
                    <a:gd name="T2" fmla="*/ 131 w 110"/>
                    <a:gd name="T3" fmla="*/ 84 h 126"/>
                    <a:gd name="T4" fmla="*/ 125 w 110"/>
                    <a:gd name="T5" fmla="*/ 76 h 126"/>
                    <a:gd name="T6" fmla="*/ 123 w 110"/>
                    <a:gd name="T7" fmla="*/ 72 h 126"/>
                    <a:gd name="T8" fmla="*/ 119 w 110"/>
                    <a:gd name="T9" fmla="*/ 70 h 126"/>
                    <a:gd name="T10" fmla="*/ 111 w 110"/>
                    <a:gd name="T11" fmla="*/ 70 h 126"/>
                    <a:gd name="T12" fmla="*/ 109 w 110"/>
                    <a:gd name="T13" fmla="*/ 72 h 126"/>
                    <a:gd name="T14" fmla="*/ 92 w 110"/>
                    <a:gd name="T15" fmla="*/ 68 h 126"/>
                    <a:gd name="T16" fmla="*/ 87 w 110"/>
                    <a:gd name="T17" fmla="*/ 64 h 126"/>
                    <a:gd name="T18" fmla="*/ 87 w 110"/>
                    <a:gd name="T19" fmla="*/ 54 h 126"/>
                    <a:gd name="T20" fmla="*/ 83 w 110"/>
                    <a:gd name="T21" fmla="*/ 32 h 126"/>
                    <a:gd name="T22" fmla="*/ 83 w 110"/>
                    <a:gd name="T23" fmla="*/ 24 h 126"/>
                    <a:gd name="T24" fmla="*/ 83 w 110"/>
                    <a:gd name="T25" fmla="*/ 18 h 126"/>
                    <a:gd name="T26" fmla="*/ 83 w 110"/>
                    <a:gd name="T27" fmla="*/ 18 h 126"/>
                    <a:gd name="T28" fmla="*/ 77 w 110"/>
                    <a:gd name="T29" fmla="*/ 16 h 126"/>
                    <a:gd name="T30" fmla="*/ 68 w 110"/>
                    <a:gd name="T31" fmla="*/ 8 h 126"/>
                    <a:gd name="T32" fmla="*/ 56 w 110"/>
                    <a:gd name="T33" fmla="*/ 2 h 126"/>
                    <a:gd name="T34" fmla="*/ 44 w 110"/>
                    <a:gd name="T35" fmla="*/ 0 h 126"/>
                    <a:gd name="T36" fmla="*/ 36 w 110"/>
                    <a:gd name="T37" fmla="*/ 4 h 126"/>
                    <a:gd name="T38" fmla="*/ 22 w 110"/>
                    <a:gd name="T39" fmla="*/ 10 h 126"/>
                    <a:gd name="T40" fmla="*/ 10 w 110"/>
                    <a:gd name="T41" fmla="*/ 24 h 126"/>
                    <a:gd name="T42" fmla="*/ 8 w 110"/>
                    <a:gd name="T43" fmla="*/ 28 h 126"/>
                    <a:gd name="T44" fmla="*/ 2 w 110"/>
                    <a:gd name="T45" fmla="*/ 38 h 126"/>
                    <a:gd name="T46" fmla="*/ 0 w 110"/>
                    <a:gd name="T47" fmla="*/ 52 h 126"/>
                    <a:gd name="T48" fmla="*/ 2 w 110"/>
                    <a:gd name="T49" fmla="*/ 56 h 126"/>
                    <a:gd name="T50" fmla="*/ 12 w 110"/>
                    <a:gd name="T51" fmla="*/ 60 h 126"/>
                    <a:gd name="T52" fmla="*/ 39 w 110"/>
                    <a:gd name="T53" fmla="*/ 72 h 126"/>
                    <a:gd name="T54" fmla="*/ 61 w 110"/>
                    <a:gd name="T55" fmla="*/ 126 h 126"/>
                    <a:gd name="T56" fmla="*/ 123 w 110"/>
                    <a:gd name="T57" fmla="*/ 124 h 126"/>
                    <a:gd name="T58" fmla="*/ 125 w 110"/>
                    <a:gd name="T59" fmla="*/ 116 h 126"/>
                    <a:gd name="T60" fmla="*/ 129 w 110"/>
                    <a:gd name="T61" fmla="*/ 110 h 126"/>
                    <a:gd name="T62" fmla="*/ 129 w 110"/>
                    <a:gd name="T63" fmla="*/ 104 h 126"/>
                    <a:gd name="T64" fmla="*/ 131 w 110"/>
                    <a:gd name="T65" fmla="*/ 96 h 12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0"/>
                    <a:gd name="T100" fmla="*/ 0 h 126"/>
                    <a:gd name="T101" fmla="*/ 110 w 110"/>
                    <a:gd name="T102" fmla="*/ 126 h 12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0" h="126">
                      <a:moveTo>
                        <a:pt x="108" y="96"/>
                      </a:moveTo>
                      <a:lnTo>
                        <a:pt x="110" y="94"/>
                      </a:lnTo>
                      <a:lnTo>
                        <a:pt x="108" y="90"/>
                      </a:lnTo>
                      <a:lnTo>
                        <a:pt x="108" y="84"/>
                      </a:lnTo>
                      <a:lnTo>
                        <a:pt x="106" y="80"/>
                      </a:lnTo>
                      <a:lnTo>
                        <a:pt x="104" y="76"/>
                      </a:lnTo>
                      <a:lnTo>
                        <a:pt x="102" y="72"/>
                      </a:lnTo>
                      <a:lnTo>
                        <a:pt x="100" y="70"/>
                      </a:lnTo>
                      <a:lnTo>
                        <a:pt x="98" y="70"/>
                      </a:lnTo>
                      <a:lnTo>
                        <a:pt x="94" y="70"/>
                      </a:lnTo>
                      <a:lnTo>
                        <a:pt x="92" y="70"/>
                      </a:lnTo>
                      <a:lnTo>
                        <a:pt x="90" y="70"/>
                      </a:lnTo>
                      <a:lnTo>
                        <a:pt x="90" y="72"/>
                      </a:lnTo>
                      <a:lnTo>
                        <a:pt x="78" y="68"/>
                      </a:lnTo>
                      <a:lnTo>
                        <a:pt x="76" y="68"/>
                      </a:lnTo>
                      <a:lnTo>
                        <a:pt x="74" y="66"/>
                      </a:lnTo>
                      <a:lnTo>
                        <a:pt x="72" y="64"/>
                      </a:lnTo>
                      <a:lnTo>
                        <a:pt x="72" y="54"/>
                      </a:lnTo>
                      <a:lnTo>
                        <a:pt x="70" y="42"/>
                      </a:lnTo>
                      <a:lnTo>
                        <a:pt x="68" y="32"/>
                      </a:lnTo>
                      <a:lnTo>
                        <a:pt x="68" y="28"/>
                      </a:lnTo>
                      <a:lnTo>
                        <a:pt x="68" y="24"/>
                      </a:lnTo>
                      <a:lnTo>
                        <a:pt x="68" y="20"/>
                      </a:lnTo>
                      <a:lnTo>
                        <a:pt x="68" y="18"/>
                      </a:lnTo>
                      <a:lnTo>
                        <a:pt x="66" y="18"/>
                      </a:lnTo>
                      <a:lnTo>
                        <a:pt x="64" y="16"/>
                      </a:lnTo>
                      <a:lnTo>
                        <a:pt x="60" y="12"/>
                      </a:lnTo>
                      <a:lnTo>
                        <a:pt x="56" y="8"/>
                      </a:lnTo>
                      <a:lnTo>
                        <a:pt x="52" y="6"/>
                      </a:lnTo>
                      <a:lnTo>
                        <a:pt x="46" y="2"/>
                      </a:lnTo>
                      <a:lnTo>
                        <a:pt x="42" y="2"/>
                      </a:lnTo>
                      <a:lnTo>
                        <a:pt x="36" y="0"/>
                      </a:lnTo>
                      <a:lnTo>
                        <a:pt x="34" y="2"/>
                      </a:lnTo>
                      <a:lnTo>
                        <a:pt x="30" y="4"/>
                      </a:lnTo>
                      <a:lnTo>
                        <a:pt x="24" y="6"/>
                      </a:lnTo>
                      <a:lnTo>
                        <a:pt x="18" y="10"/>
                      </a:lnTo>
                      <a:lnTo>
                        <a:pt x="12" y="16"/>
                      </a:lnTo>
                      <a:lnTo>
                        <a:pt x="8" y="24"/>
                      </a:lnTo>
                      <a:lnTo>
                        <a:pt x="6" y="24"/>
                      </a:lnTo>
                      <a:lnTo>
                        <a:pt x="6" y="28"/>
                      </a:lnTo>
                      <a:lnTo>
                        <a:pt x="4" y="32"/>
                      </a:lnTo>
                      <a:lnTo>
                        <a:pt x="2" y="38"/>
                      </a:lnTo>
                      <a:lnTo>
                        <a:pt x="0" y="46"/>
                      </a:lnTo>
                      <a:lnTo>
                        <a:pt x="0" y="52"/>
                      </a:lnTo>
                      <a:lnTo>
                        <a:pt x="0" y="54"/>
                      </a:lnTo>
                      <a:lnTo>
                        <a:pt x="2" y="56"/>
                      </a:lnTo>
                      <a:lnTo>
                        <a:pt x="6" y="58"/>
                      </a:lnTo>
                      <a:lnTo>
                        <a:pt x="10" y="60"/>
                      </a:lnTo>
                      <a:lnTo>
                        <a:pt x="26" y="66"/>
                      </a:lnTo>
                      <a:lnTo>
                        <a:pt x="32" y="72"/>
                      </a:lnTo>
                      <a:lnTo>
                        <a:pt x="66" y="90"/>
                      </a:lnTo>
                      <a:lnTo>
                        <a:pt x="50" y="126"/>
                      </a:lnTo>
                      <a:lnTo>
                        <a:pt x="102" y="126"/>
                      </a:lnTo>
                      <a:lnTo>
                        <a:pt x="102" y="124"/>
                      </a:lnTo>
                      <a:lnTo>
                        <a:pt x="102" y="120"/>
                      </a:lnTo>
                      <a:lnTo>
                        <a:pt x="104" y="116"/>
                      </a:lnTo>
                      <a:lnTo>
                        <a:pt x="106" y="112"/>
                      </a:lnTo>
                      <a:lnTo>
                        <a:pt x="106" y="110"/>
                      </a:lnTo>
                      <a:lnTo>
                        <a:pt x="106" y="108"/>
                      </a:lnTo>
                      <a:lnTo>
                        <a:pt x="106" y="104"/>
                      </a:lnTo>
                      <a:lnTo>
                        <a:pt x="108" y="98"/>
                      </a:lnTo>
                      <a:lnTo>
                        <a:pt x="108" y="9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25" name="Freeform 335"/>
                <p:cNvSpPr>
                  <a:spLocks/>
                </p:cNvSpPr>
                <p:nvPr/>
              </p:nvSpPr>
              <p:spPr bwMode="gray">
                <a:xfrm>
                  <a:off x="1487" y="2699"/>
                  <a:ext cx="57" cy="70"/>
                </a:xfrm>
                <a:custGeom>
                  <a:avLst/>
                  <a:gdLst>
                    <a:gd name="T0" fmla="*/ 60 w 52"/>
                    <a:gd name="T1" fmla="*/ 64 h 70"/>
                    <a:gd name="T2" fmla="*/ 55 w 52"/>
                    <a:gd name="T3" fmla="*/ 60 h 70"/>
                    <a:gd name="T4" fmla="*/ 53 w 52"/>
                    <a:gd name="T5" fmla="*/ 54 h 70"/>
                    <a:gd name="T6" fmla="*/ 55 w 52"/>
                    <a:gd name="T7" fmla="*/ 46 h 70"/>
                    <a:gd name="T8" fmla="*/ 58 w 52"/>
                    <a:gd name="T9" fmla="*/ 42 h 70"/>
                    <a:gd name="T10" fmla="*/ 58 w 52"/>
                    <a:gd name="T11" fmla="*/ 36 h 70"/>
                    <a:gd name="T12" fmla="*/ 58 w 52"/>
                    <a:gd name="T13" fmla="*/ 32 h 70"/>
                    <a:gd name="T14" fmla="*/ 60 w 52"/>
                    <a:gd name="T15" fmla="*/ 20 h 70"/>
                    <a:gd name="T16" fmla="*/ 62 w 52"/>
                    <a:gd name="T17" fmla="*/ 10 h 70"/>
                    <a:gd name="T18" fmla="*/ 62 w 52"/>
                    <a:gd name="T19" fmla="*/ 6 h 70"/>
                    <a:gd name="T20" fmla="*/ 62 w 52"/>
                    <a:gd name="T21" fmla="*/ 0 h 70"/>
                    <a:gd name="T22" fmla="*/ 58 w 52"/>
                    <a:gd name="T23" fmla="*/ 0 h 70"/>
                    <a:gd name="T24" fmla="*/ 53 w 52"/>
                    <a:gd name="T25" fmla="*/ 0 h 70"/>
                    <a:gd name="T26" fmla="*/ 48 w 52"/>
                    <a:gd name="T27" fmla="*/ 2 h 70"/>
                    <a:gd name="T28" fmla="*/ 43 w 52"/>
                    <a:gd name="T29" fmla="*/ 0 h 70"/>
                    <a:gd name="T30" fmla="*/ 41 w 52"/>
                    <a:gd name="T31" fmla="*/ 2 h 70"/>
                    <a:gd name="T32" fmla="*/ 36 w 52"/>
                    <a:gd name="T33" fmla="*/ 10 h 70"/>
                    <a:gd name="T34" fmla="*/ 34 w 52"/>
                    <a:gd name="T35" fmla="*/ 14 h 70"/>
                    <a:gd name="T36" fmla="*/ 29 w 52"/>
                    <a:gd name="T37" fmla="*/ 20 h 70"/>
                    <a:gd name="T38" fmla="*/ 24 w 52"/>
                    <a:gd name="T39" fmla="*/ 22 h 70"/>
                    <a:gd name="T40" fmla="*/ 20 w 52"/>
                    <a:gd name="T41" fmla="*/ 24 h 70"/>
                    <a:gd name="T42" fmla="*/ 16 w 52"/>
                    <a:gd name="T43" fmla="*/ 28 h 70"/>
                    <a:gd name="T44" fmla="*/ 16 w 52"/>
                    <a:gd name="T45" fmla="*/ 32 h 70"/>
                    <a:gd name="T46" fmla="*/ 12 w 52"/>
                    <a:gd name="T47" fmla="*/ 36 h 70"/>
                    <a:gd name="T48" fmla="*/ 10 w 52"/>
                    <a:gd name="T49" fmla="*/ 38 h 70"/>
                    <a:gd name="T50" fmla="*/ 8 w 52"/>
                    <a:gd name="T51" fmla="*/ 40 h 70"/>
                    <a:gd name="T52" fmla="*/ 8 w 52"/>
                    <a:gd name="T53" fmla="*/ 42 h 70"/>
                    <a:gd name="T54" fmla="*/ 4 w 52"/>
                    <a:gd name="T55" fmla="*/ 44 h 70"/>
                    <a:gd name="T56" fmla="*/ 2 w 52"/>
                    <a:gd name="T57" fmla="*/ 44 h 70"/>
                    <a:gd name="T58" fmla="*/ 0 w 52"/>
                    <a:gd name="T59" fmla="*/ 42 h 70"/>
                    <a:gd name="T60" fmla="*/ 0 w 52"/>
                    <a:gd name="T61" fmla="*/ 44 h 70"/>
                    <a:gd name="T62" fmla="*/ 10 w 52"/>
                    <a:gd name="T63" fmla="*/ 52 h 70"/>
                    <a:gd name="T64" fmla="*/ 14 w 52"/>
                    <a:gd name="T65" fmla="*/ 60 h 70"/>
                    <a:gd name="T66" fmla="*/ 20 w 52"/>
                    <a:gd name="T67" fmla="*/ 64 h 70"/>
                    <a:gd name="T68" fmla="*/ 24 w 52"/>
                    <a:gd name="T69" fmla="*/ 62 h 70"/>
                    <a:gd name="T70" fmla="*/ 32 w 52"/>
                    <a:gd name="T71" fmla="*/ 66 h 70"/>
                    <a:gd name="T72" fmla="*/ 36 w 52"/>
                    <a:gd name="T73" fmla="*/ 66 h 70"/>
                    <a:gd name="T74" fmla="*/ 43 w 52"/>
                    <a:gd name="T75" fmla="*/ 66 h 70"/>
                    <a:gd name="T76" fmla="*/ 48 w 52"/>
                    <a:gd name="T77" fmla="*/ 66 h 70"/>
                    <a:gd name="T78" fmla="*/ 53 w 52"/>
                    <a:gd name="T79" fmla="*/ 68 h 70"/>
                    <a:gd name="T80" fmla="*/ 58 w 52"/>
                    <a:gd name="T81" fmla="*/ 70 h 70"/>
                    <a:gd name="T82" fmla="*/ 60 w 52"/>
                    <a:gd name="T83" fmla="*/ 70 h 70"/>
                    <a:gd name="T84" fmla="*/ 62 w 52"/>
                    <a:gd name="T85" fmla="*/ 70 h 7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52"/>
                    <a:gd name="T130" fmla="*/ 0 h 70"/>
                    <a:gd name="T131" fmla="*/ 52 w 52"/>
                    <a:gd name="T132" fmla="*/ 70 h 7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52" h="70">
                      <a:moveTo>
                        <a:pt x="52" y="70"/>
                      </a:moveTo>
                      <a:lnTo>
                        <a:pt x="50" y="64"/>
                      </a:lnTo>
                      <a:lnTo>
                        <a:pt x="46" y="60"/>
                      </a:lnTo>
                      <a:lnTo>
                        <a:pt x="44" y="58"/>
                      </a:lnTo>
                      <a:lnTo>
                        <a:pt x="44" y="54"/>
                      </a:lnTo>
                      <a:lnTo>
                        <a:pt x="44" y="50"/>
                      </a:lnTo>
                      <a:lnTo>
                        <a:pt x="46" y="46"/>
                      </a:lnTo>
                      <a:lnTo>
                        <a:pt x="48" y="42"/>
                      </a:lnTo>
                      <a:lnTo>
                        <a:pt x="48" y="40"/>
                      </a:lnTo>
                      <a:lnTo>
                        <a:pt x="48" y="36"/>
                      </a:lnTo>
                      <a:lnTo>
                        <a:pt x="48" y="34"/>
                      </a:lnTo>
                      <a:lnTo>
                        <a:pt x="48" y="32"/>
                      </a:lnTo>
                      <a:lnTo>
                        <a:pt x="48" y="26"/>
                      </a:lnTo>
                      <a:lnTo>
                        <a:pt x="50" y="20"/>
                      </a:lnTo>
                      <a:lnTo>
                        <a:pt x="50" y="14"/>
                      </a:lnTo>
                      <a:lnTo>
                        <a:pt x="52" y="10"/>
                      </a:lnTo>
                      <a:lnTo>
                        <a:pt x="52" y="8"/>
                      </a:lnTo>
                      <a:lnTo>
                        <a:pt x="52" y="6"/>
                      </a:lnTo>
                      <a:lnTo>
                        <a:pt x="52" y="2"/>
                      </a:lnTo>
                      <a:lnTo>
                        <a:pt x="52" y="0"/>
                      </a:lnTo>
                      <a:lnTo>
                        <a:pt x="50" y="0"/>
                      </a:lnTo>
                      <a:lnTo>
                        <a:pt x="48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2" y="0"/>
                      </a:lnTo>
                      <a:lnTo>
                        <a:pt x="40" y="2"/>
                      </a:lnTo>
                      <a:lnTo>
                        <a:pt x="38" y="0"/>
                      </a:lnTo>
                      <a:lnTo>
                        <a:pt x="36" y="0"/>
                      </a:lnTo>
                      <a:lnTo>
                        <a:pt x="34" y="2"/>
                      </a:lnTo>
                      <a:lnTo>
                        <a:pt x="32" y="4"/>
                      </a:lnTo>
                      <a:lnTo>
                        <a:pt x="30" y="10"/>
                      </a:lnTo>
                      <a:lnTo>
                        <a:pt x="28" y="14"/>
                      </a:lnTo>
                      <a:lnTo>
                        <a:pt x="26" y="16"/>
                      </a:lnTo>
                      <a:lnTo>
                        <a:pt x="24" y="20"/>
                      </a:lnTo>
                      <a:lnTo>
                        <a:pt x="20" y="22"/>
                      </a:lnTo>
                      <a:lnTo>
                        <a:pt x="18" y="22"/>
                      </a:lnTo>
                      <a:lnTo>
                        <a:pt x="16" y="24"/>
                      </a:lnTo>
                      <a:lnTo>
                        <a:pt x="14" y="26"/>
                      </a:lnTo>
                      <a:lnTo>
                        <a:pt x="14" y="28"/>
                      </a:lnTo>
                      <a:lnTo>
                        <a:pt x="14" y="30"/>
                      </a:lnTo>
                      <a:lnTo>
                        <a:pt x="14" y="32"/>
                      </a:lnTo>
                      <a:lnTo>
                        <a:pt x="12" y="34"/>
                      </a:lnTo>
                      <a:lnTo>
                        <a:pt x="10" y="36"/>
                      </a:lnTo>
                      <a:lnTo>
                        <a:pt x="8" y="36"/>
                      </a:lnTo>
                      <a:lnTo>
                        <a:pt x="8" y="38"/>
                      </a:lnTo>
                      <a:lnTo>
                        <a:pt x="6" y="40"/>
                      </a:lnTo>
                      <a:lnTo>
                        <a:pt x="6" y="42"/>
                      </a:lnTo>
                      <a:lnTo>
                        <a:pt x="4" y="44"/>
                      </a:lnTo>
                      <a:lnTo>
                        <a:pt x="2" y="44"/>
                      </a:lnTo>
                      <a:lnTo>
                        <a:pt x="0" y="42"/>
                      </a:lnTo>
                      <a:lnTo>
                        <a:pt x="0" y="44"/>
                      </a:lnTo>
                      <a:lnTo>
                        <a:pt x="8" y="52"/>
                      </a:lnTo>
                      <a:lnTo>
                        <a:pt x="10" y="56"/>
                      </a:lnTo>
                      <a:lnTo>
                        <a:pt x="12" y="60"/>
                      </a:lnTo>
                      <a:lnTo>
                        <a:pt x="14" y="64"/>
                      </a:lnTo>
                      <a:lnTo>
                        <a:pt x="16" y="64"/>
                      </a:lnTo>
                      <a:lnTo>
                        <a:pt x="18" y="62"/>
                      </a:lnTo>
                      <a:lnTo>
                        <a:pt x="20" y="62"/>
                      </a:lnTo>
                      <a:lnTo>
                        <a:pt x="24" y="64"/>
                      </a:lnTo>
                      <a:lnTo>
                        <a:pt x="26" y="66"/>
                      </a:lnTo>
                      <a:lnTo>
                        <a:pt x="28" y="66"/>
                      </a:lnTo>
                      <a:lnTo>
                        <a:pt x="30" y="66"/>
                      </a:lnTo>
                      <a:lnTo>
                        <a:pt x="34" y="66"/>
                      </a:lnTo>
                      <a:lnTo>
                        <a:pt x="36" y="66"/>
                      </a:lnTo>
                      <a:lnTo>
                        <a:pt x="40" y="66"/>
                      </a:lnTo>
                      <a:lnTo>
                        <a:pt x="42" y="66"/>
                      </a:lnTo>
                      <a:lnTo>
                        <a:pt x="44" y="68"/>
                      </a:lnTo>
                      <a:lnTo>
                        <a:pt x="48" y="68"/>
                      </a:lnTo>
                      <a:lnTo>
                        <a:pt x="48" y="70"/>
                      </a:lnTo>
                      <a:lnTo>
                        <a:pt x="50" y="70"/>
                      </a:lnTo>
                      <a:lnTo>
                        <a:pt x="52" y="7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26" name="Freeform 336"/>
                <p:cNvSpPr>
                  <a:spLocks/>
                </p:cNvSpPr>
                <p:nvPr/>
              </p:nvSpPr>
              <p:spPr bwMode="gray">
                <a:xfrm>
                  <a:off x="1421" y="2651"/>
                  <a:ext cx="66" cy="74"/>
                </a:xfrm>
                <a:custGeom>
                  <a:avLst/>
                  <a:gdLst>
                    <a:gd name="T0" fmla="*/ 73 w 60"/>
                    <a:gd name="T1" fmla="*/ 40 h 74"/>
                    <a:gd name="T2" fmla="*/ 73 w 60"/>
                    <a:gd name="T3" fmla="*/ 40 h 74"/>
                    <a:gd name="T4" fmla="*/ 70 w 60"/>
                    <a:gd name="T5" fmla="*/ 42 h 74"/>
                    <a:gd name="T6" fmla="*/ 68 w 60"/>
                    <a:gd name="T7" fmla="*/ 46 h 74"/>
                    <a:gd name="T8" fmla="*/ 65 w 60"/>
                    <a:gd name="T9" fmla="*/ 48 h 74"/>
                    <a:gd name="T10" fmla="*/ 61 w 60"/>
                    <a:gd name="T11" fmla="*/ 50 h 74"/>
                    <a:gd name="T12" fmla="*/ 56 w 60"/>
                    <a:gd name="T13" fmla="*/ 52 h 74"/>
                    <a:gd name="T14" fmla="*/ 56 w 60"/>
                    <a:gd name="T15" fmla="*/ 52 h 74"/>
                    <a:gd name="T16" fmla="*/ 53 w 60"/>
                    <a:gd name="T17" fmla="*/ 52 h 74"/>
                    <a:gd name="T18" fmla="*/ 51 w 60"/>
                    <a:gd name="T19" fmla="*/ 54 h 74"/>
                    <a:gd name="T20" fmla="*/ 48 w 60"/>
                    <a:gd name="T21" fmla="*/ 58 h 74"/>
                    <a:gd name="T22" fmla="*/ 48 w 60"/>
                    <a:gd name="T23" fmla="*/ 58 h 74"/>
                    <a:gd name="T24" fmla="*/ 46 w 60"/>
                    <a:gd name="T25" fmla="*/ 60 h 74"/>
                    <a:gd name="T26" fmla="*/ 44 w 60"/>
                    <a:gd name="T27" fmla="*/ 62 h 74"/>
                    <a:gd name="T28" fmla="*/ 39 w 60"/>
                    <a:gd name="T29" fmla="*/ 62 h 74"/>
                    <a:gd name="T30" fmla="*/ 39 w 60"/>
                    <a:gd name="T31" fmla="*/ 62 h 74"/>
                    <a:gd name="T32" fmla="*/ 36 w 60"/>
                    <a:gd name="T33" fmla="*/ 64 h 74"/>
                    <a:gd name="T34" fmla="*/ 32 w 60"/>
                    <a:gd name="T35" fmla="*/ 66 h 74"/>
                    <a:gd name="T36" fmla="*/ 29 w 60"/>
                    <a:gd name="T37" fmla="*/ 68 h 74"/>
                    <a:gd name="T38" fmla="*/ 20 w 60"/>
                    <a:gd name="T39" fmla="*/ 74 h 74"/>
                    <a:gd name="T40" fmla="*/ 12 w 60"/>
                    <a:gd name="T41" fmla="*/ 70 h 74"/>
                    <a:gd name="T42" fmla="*/ 8 w 60"/>
                    <a:gd name="T43" fmla="*/ 66 h 74"/>
                    <a:gd name="T44" fmla="*/ 4 w 60"/>
                    <a:gd name="T45" fmla="*/ 62 h 74"/>
                    <a:gd name="T46" fmla="*/ 0 w 60"/>
                    <a:gd name="T47" fmla="*/ 54 h 74"/>
                    <a:gd name="T48" fmla="*/ 2 w 60"/>
                    <a:gd name="T49" fmla="*/ 54 h 74"/>
                    <a:gd name="T50" fmla="*/ 2 w 60"/>
                    <a:gd name="T51" fmla="*/ 50 h 74"/>
                    <a:gd name="T52" fmla="*/ 4 w 60"/>
                    <a:gd name="T53" fmla="*/ 48 h 74"/>
                    <a:gd name="T54" fmla="*/ 8 w 60"/>
                    <a:gd name="T55" fmla="*/ 44 h 74"/>
                    <a:gd name="T56" fmla="*/ 10 w 60"/>
                    <a:gd name="T57" fmla="*/ 42 h 74"/>
                    <a:gd name="T58" fmla="*/ 10 w 60"/>
                    <a:gd name="T59" fmla="*/ 40 h 74"/>
                    <a:gd name="T60" fmla="*/ 10 w 60"/>
                    <a:gd name="T61" fmla="*/ 38 h 74"/>
                    <a:gd name="T62" fmla="*/ 10 w 60"/>
                    <a:gd name="T63" fmla="*/ 36 h 74"/>
                    <a:gd name="T64" fmla="*/ 8 w 60"/>
                    <a:gd name="T65" fmla="*/ 34 h 74"/>
                    <a:gd name="T66" fmla="*/ 8 w 60"/>
                    <a:gd name="T67" fmla="*/ 32 h 74"/>
                    <a:gd name="T68" fmla="*/ 8 w 60"/>
                    <a:gd name="T69" fmla="*/ 32 h 74"/>
                    <a:gd name="T70" fmla="*/ 8 w 60"/>
                    <a:gd name="T71" fmla="*/ 30 h 74"/>
                    <a:gd name="T72" fmla="*/ 8 w 60"/>
                    <a:gd name="T73" fmla="*/ 28 h 74"/>
                    <a:gd name="T74" fmla="*/ 10 w 60"/>
                    <a:gd name="T75" fmla="*/ 28 h 74"/>
                    <a:gd name="T76" fmla="*/ 39 w 60"/>
                    <a:gd name="T77" fmla="*/ 28 h 74"/>
                    <a:gd name="T78" fmla="*/ 39 w 60"/>
                    <a:gd name="T79" fmla="*/ 18 h 74"/>
                    <a:gd name="T80" fmla="*/ 26 w 60"/>
                    <a:gd name="T81" fmla="*/ 8 h 74"/>
                    <a:gd name="T82" fmla="*/ 32 w 60"/>
                    <a:gd name="T83" fmla="*/ 8 h 74"/>
                    <a:gd name="T84" fmla="*/ 32 w 60"/>
                    <a:gd name="T85" fmla="*/ 0 h 74"/>
                    <a:gd name="T86" fmla="*/ 56 w 60"/>
                    <a:gd name="T87" fmla="*/ 0 h 74"/>
                    <a:gd name="T88" fmla="*/ 56 w 60"/>
                    <a:gd name="T89" fmla="*/ 2 h 74"/>
                    <a:gd name="T90" fmla="*/ 56 w 60"/>
                    <a:gd name="T91" fmla="*/ 32 h 74"/>
                    <a:gd name="T92" fmla="*/ 65 w 60"/>
                    <a:gd name="T93" fmla="*/ 32 h 74"/>
                    <a:gd name="T94" fmla="*/ 65 w 60"/>
                    <a:gd name="T95" fmla="*/ 34 h 74"/>
                    <a:gd name="T96" fmla="*/ 65 w 60"/>
                    <a:gd name="T97" fmla="*/ 34 h 74"/>
                    <a:gd name="T98" fmla="*/ 65 w 60"/>
                    <a:gd name="T99" fmla="*/ 36 h 74"/>
                    <a:gd name="T100" fmla="*/ 68 w 60"/>
                    <a:gd name="T101" fmla="*/ 38 h 74"/>
                    <a:gd name="T102" fmla="*/ 73 w 60"/>
                    <a:gd name="T103" fmla="*/ 40 h 74"/>
                    <a:gd name="T104" fmla="*/ 73 w 60"/>
                    <a:gd name="T105" fmla="*/ 40 h 74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60"/>
                    <a:gd name="T160" fmla="*/ 0 h 74"/>
                    <a:gd name="T161" fmla="*/ 60 w 60"/>
                    <a:gd name="T162" fmla="*/ 74 h 74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60" h="74">
                      <a:moveTo>
                        <a:pt x="60" y="40"/>
                      </a:moveTo>
                      <a:lnTo>
                        <a:pt x="60" y="40"/>
                      </a:lnTo>
                      <a:lnTo>
                        <a:pt x="58" y="42"/>
                      </a:lnTo>
                      <a:lnTo>
                        <a:pt x="56" y="46"/>
                      </a:lnTo>
                      <a:lnTo>
                        <a:pt x="54" y="48"/>
                      </a:lnTo>
                      <a:lnTo>
                        <a:pt x="50" y="50"/>
                      </a:lnTo>
                      <a:lnTo>
                        <a:pt x="46" y="52"/>
                      </a:lnTo>
                      <a:lnTo>
                        <a:pt x="44" y="52"/>
                      </a:lnTo>
                      <a:lnTo>
                        <a:pt x="42" y="54"/>
                      </a:lnTo>
                      <a:lnTo>
                        <a:pt x="40" y="58"/>
                      </a:lnTo>
                      <a:lnTo>
                        <a:pt x="38" y="60"/>
                      </a:lnTo>
                      <a:lnTo>
                        <a:pt x="36" y="62"/>
                      </a:lnTo>
                      <a:lnTo>
                        <a:pt x="32" y="62"/>
                      </a:lnTo>
                      <a:lnTo>
                        <a:pt x="30" y="64"/>
                      </a:lnTo>
                      <a:lnTo>
                        <a:pt x="26" y="66"/>
                      </a:lnTo>
                      <a:lnTo>
                        <a:pt x="24" y="68"/>
                      </a:lnTo>
                      <a:lnTo>
                        <a:pt x="16" y="74"/>
                      </a:lnTo>
                      <a:lnTo>
                        <a:pt x="10" y="70"/>
                      </a:lnTo>
                      <a:lnTo>
                        <a:pt x="6" y="66"/>
                      </a:lnTo>
                      <a:lnTo>
                        <a:pt x="4" y="62"/>
                      </a:lnTo>
                      <a:lnTo>
                        <a:pt x="0" y="54"/>
                      </a:lnTo>
                      <a:lnTo>
                        <a:pt x="2" y="54"/>
                      </a:lnTo>
                      <a:lnTo>
                        <a:pt x="2" y="50"/>
                      </a:lnTo>
                      <a:lnTo>
                        <a:pt x="4" y="48"/>
                      </a:lnTo>
                      <a:lnTo>
                        <a:pt x="6" y="44"/>
                      </a:lnTo>
                      <a:lnTo>
                        <a:pt x="8" y="42"/>
                      </a:lnTo>
                      <a:lnTo>
                        <a:pt x="8" y="40"/>
                      </a:lnTo>
                      <a:lnTo>
                        <a:pt x="8" y="38"/>
                      </a:lnTo>
                      <a:lnTo>
                        <a:pt x="8" y="36"/>
                      </a:lnTo>
                      <a:lnTo>
                        <a:pt x="6" y="34"/>
                      </a:lnTo>
                      <a:lnTo>
                        <a:pt x="6" y="32"/>
                      </a:lnTo>
                      <a:lnTo>
                        <a:pt x="6" y="30"/>
                      </a:lnTo>
                      <a:lnTo>
                        <a:pt x="6" y="28"/>
                      </a:lnTo>
                      <a:lnTo>
                        <a:pt x="8" y="28"/>
                      </a:lnTo>
                      <a:lnTo>
                        <a:pt x="32" y="28"/>
                      </a:lnTo>
                      <a:lnTo>
                        <a:pt x="32" y="18"/>
                      </a:lnTo>
                      <a:lnTo>
                        <a:pt x="22" y="8"/>
                      </a:lnTo>
                      <a:lnTo>
                        <a:pt x="26" y="8"/>
                      </a:lnTo>
                      <a:lnTo>
                        <a:pt x="26" y="0"/>
                      </a:lnTo>
                      <a:lnTo>
                        <a:pt x="46" y="0"/>
                      </a:lnTo>
                      <a:lnTo>
                        <a:pt x="46" y="2"/>
                      </a:lnTo>
                      <a:lnTo>
                        <a:pt x="46" y="32"/>
                      </a:lnTo>
                      <a:lnTo>
                        <a:pt x="54" y="32"/>
                      </a:lnTo>
                      <a:lnTo>
                        <a:pt x="54" y="34"/>
                      </a:lnTo>
                      <a:lnTo>
                        <a:pt x="54" y="36"/>
                      </a:lnTo>
                      <a:lnTo>
                        <a:pt x="56" y="38"/>
                      </a:lnTo>
                      <a:lnTo>
                        <a:pt x="60" y="4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27" name="Freeform 338"/>
                <p:cNvSpPr>
                  <a:spLocks/>
                </p:cNvSpPr>
                <p:nvPr/>
              </p:nvSpPr>
              <p:spPr bwMode="gray">
                <a:xfrm>
                  <a:off x="1502" y="2763"/>
                  <a:ext cx="53" cy="40"/>
                </a:xfrm>
                <a:custGeom>
                  <a:avLst/>
                  <a:gdLst>
                    <a:gd name="T0" fmla="*/ 59 w 48"/>
                    <a:gd name="T1" fmla="*/ 16 h 40"/>
                    <a:gd name="T2" fmla="*/ 56 w 48"/>
                    <a:gd name="T3" fmla="*/ 14 h 40"/>
                    <a:gd name="T4" fmla="*/ 51 w 48"/>
                    <a:gd name="T5" fmla="*/ 12 h 40"/>
                    <a:gd name="T6" fmla="*/ 49 w 48"/>
                    <a:gd name="T7" fmla="*/ 8 h 40"/>
                    <a:gd name="T8" fmla="*/ 46 w 48"/>
                    <a:gd name="T9" fmla="*/ 6 h 40"/>
                    <a:gd name="T10" fmla="*/ 44 w 48"/>
                    <a:gd name="T11" fmla="*/ 6 h 40"/>
                    <a:gd name="T12" fmla="*/ 42 w 48"/>
                    <a:gd name="T13" fmla="*/ 6 h 40"/>
                    <a:gd name="T14" fmla="*/ 36 w 48"/>
                    <a:gd name="T15" fmla="*/ 4 h 40"/>
                    <a:gd name="T16" fmla="*/ 32 w 48"/>
                    <a:gd name="T17" fmla="*/ 2 h 40"/>
                    <a:gd name="T18" fmla="*/ 27 w 48"/>
                    <a:gd name="T19" fmla="*/ 2 h 40"/>
                    <a:gd name="T20" fmla="*/ 20 w 48"/>
                    <a:gd name="T21" fmla="*/ 2 h 40"/>
                    <a:gd name="T22" fmla="*/ 14 w 48"/>
                    <a:gd name="T23" fmla="*/ 2 h 40"/>
                    <a:gd name="T24" fmla="*/ 8 w 48"/>
                    <a:gd name="T25" fmla="*/ 0 h 40"/>
                    <a:gd name="T26" fmla="*/ 2 w 48"/>
                    <a:gd name="T27" fmla="*/ 0 h 40"/>
                    <a:gd name="T28" fmla="*/ 2 w 48"/>
                    <a:gd name="T29" fmla="*/ 2 h 40"/>
                    <a:gd name="T30" fmla="*/ 2 w 48"/>
                    <a:gd name="T31" fmla="*/ 6 h 40"/>
                    <a:gd name="T32" fmla="*/ 2 w 48"/>
                    <a:gd name="T33" fmla="*/ 10 h 40"/>
                    <a:gd name="T34" fmla="*/ 2 w 48"/>
                    <a:gd name="T35" fmla="*/ 16 h 40"/>
                    <a:gd name="T36" fmla="*/ 10 w 48"/>
                    <a:gd name="T37" fmla="*/ 24 h 40"/>
                    <a:gd name="T38" fmla="*/ 10 w 48"/>
                    <a:gd name="T39" fmla="*/ 20 h 40"/>
                    <a:gd name="T40" fmla="*/ 8 w 48"/>
                    <a:gd name="T41" fmla="*/ 18 h 40"/>
                    <a:gd name="T42" fmla="*/ 10 w 48"/>
                    <a:gd name="T43" fmla="*/ 16 h 40"/>
                    <a:gd name="T44" fmla="*/ 17 w 48"/>
                    <a:gd name="T45" fmla="*/ 20 h 40"/>
                    <a:gd name="T46" fmla="*/ 30 w 48"/>
                    <a:gd name="T47" fmla="*/ 30 h 40"/>
                    <a:gd name="T48" fmla="*/ 27 w 48"/>
                    <a:gd name="T49" fmla="*/ 32 h 40"/>
                    <a:gd name="T50" fmla="*/ 30 w 48"/>
                    <a:gd name="T51" fmla="*/ 36 h 40"/>
                    <a:gd name="T52" fmla="*/ 30 w 48"/>
                    <a:gd name="T53" fmla="*/ 36 h 40"/>
                    <a:gd name="T54" fmla="*/ 32 w 48"/>
                    <a:gd name="T55" fmla="*/ 34 h 40"/>
                    <a:gd name="T56" fmla="*/ 32 w 48"/>
                    <a:gd name="T57" fmla="*/ 34 h 40"/>
                    <a:gd name="T58" fmla="*/ 34 w 48"/>
                    <a:gd name="T59" fmla="*/ 34 h 40"/>
                    <a:gd name="T60" fmla="*/ 34 w 48"/>
                    <a:gd name="T61" fmla="*/ 36 h 40"/>
                    <a:gd name="T62" fmla="*/ 39 w 48"/>
                    <a:gd name="T63" fmla="*/ 40 h 40"/>
                    <a:gd name="T64" fmla="*/ 44 w 48"/>
                    <a:gd name="T65" fmla="*/ 38 h 40"/>
                    <a:gd name="T66" fmla="*/ 49 w 48"/>
                    <a:gd name="T67" fmla="*/ 32 h 40"/>
                    <a:gd name="T68" fmla="*/ 49 w 48"/>
                    <a:gd name="T69" fmla="*/ 28 h 40"/>
                    <a:gd name="T70" fmla="*/ 54 w 48"/>
                    <a:gd name="T71" fmla="*/ 22 h 40"/>
                    <a:gd name="T72" fmla="*/ 59 w 48"/>
                    <a:gd name="T73" fmla="*/ 16 h 4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48"/>
                    <a:gd name="T112" fmla="*/ 0 h 40"/>
                    <a:gd name="T113" fmla="*/ 48 w 48"/>
                    <a:gd name="T114" fmla="*/ 40 h 4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48" h="40">
                      <a:moveTo>
                        <a:pt x="48" y="16"/>
                      </a:moveTo>
                      <a:lnTo>
                        <a:pt x="48" y="16"/>
                      </a:lnTo>
                      <a:lnTo>
                        <a:pt x="46" y="14"/>
                      </a:lnTo>
                      <a:lnTo>
                        <a:pt x="44" y="14"/>
                      </a:lnTo>
                      <a:lnTo>
                        <a:pt x="42" y="12"/>
                      </a:lnTo>
                      <a:lnTo>
                        <a:pt x="40" y="10"/>
                      </a:lnTo>
                      <a:lnTo>
                        <a:pt x="40" y="8"/>
                      </a:lnTo>
                      <a:lnTo>
                        <a:pt x="38" y="6"/>
                      </a:lnTo>
                      <a:lnTo>
                        <a:pt x="36" y="6"/>
                      </a:lnTo>
                      <a:lnTo>
                        <a:pt x="34" y="6"/>
                      </a:lnTo>
                      <a:lnTo>
                        <a:pt x="30" y="4"/>
                      </a:lnTo>
                      <a:lnTo>
                        <a:pt x="28" y="4"/>
                      </a:lnTo>
                      <a:lnTo>
                        <a:pt x="26" y="2"/>
                      </a:lnTo>
                      <a:lnTo>
                        <a:pt x="22" y="2"/>
                      </a:lnTo>
                      <a:lnTo>
                        <a:pt x="20" y="2"/>
                      </a:lnTo>
                      <a:lnTo>
                        <a:pt x="16" y="2"/>
                      </a:lnTo>
                      <a:lnTo>
                        <a:pt x="14" y="2"/>
                      </a:lnTo>
                      <a:lnTo>
                        <a:pt x="12" y="2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2" y="6"/>
                      </a:lnTo>
                      <a:lnTo>
                        <a:pt x="2" y="8"/>
                      </a:lnTo>
                      <a:lnTo>
                        <a:pt x="2" y="10"/>
                      </a:lnTo>
                      <a:lnTo>
                        <a:pt x="2" y="12"/>
                      </a:lnTo>
                      <a:lnTo>
                        <a:pt x="2" y="16"/>
                      </a:lnTo>
                      <a:lnTo>
                        <a:pt x="4" y="20"/>
                      </a:lnTo>
                      <a:lnTo>
                        <a:pt x="8" y="24"/>
                      </a:lnTo>
                      <a:lnTo>
                        <a:pt x="10" y="22"/>
                      </a:lnTo>
                      <a:lnTo>
                        <a:pt x="8" y="20"/>
                      </a:lnTo>
                      <a:lnTo>
                        <a:pt x="8" y="18"/>
                      </a:lnTo>
                      <a:lnTo>
                        <a:pt x="6" y="18"/>
                      </a:lnTo>
                      <a:lnTo>
                        <a:pt x="8" y="16"/>
                      </a:lnTo>
                      <a:lnTo>
                        <a:pt x="10" y="18"/>
                      </a:lnTo>
                      <a:lnTo>
                        <a:pt x="14" y="20"/>
                      </a:lnTo>
                      <a:lnTo>
                        <a:pt x="18" y="24"/>
                      </a:lnTo>
                      <a:lnTo>
                        <a:pt x="24" y="30"/>
                      </a:lnTo>
                      <a:lnTo>
                        <a:pt x="22" y="30"/>
                      </a:lnTo>
                      <a:lnTo>
                        <a:pt x="22" y="32"/>
                      </a:lnTo>
                      <a:lnTo>
                        <a:pt x="22" y="34"/>
                      </a:lnTo>
                      <a:lnTo>
                        <a:pt x="24" y="36"/>
                      </a:lnTo>
                      <a:lnTo>
                        <a:pt x="26" y="36"/>
                      </a:lnTo>
                      <a:lnTo>
                        <a:pt x="26" y="34"/>
                      </a:lnTo>
                      <a:lnTo>
                        <a:pt x="28" y="34"/>
                      </a:lnTo>
                      <a:lnTo>
                        <a:pt x="28" y="36"/>
                      </a:lnTo>
                      <a:lnTo>
                        <a:pt x="30" y="38"/>
                      </a:lnTo>
                      <a:lnTo>
                        <a:pt x="32" y="40"/>
                      </a:lnTo>
                      <a:lnTo>
                        <a:pt x="34" y="38"/>
                      </a:lnTo>
                      <a:lnTo>
                        <a:pt x="36" y="38"/>
                      </a:lnTo>
                      <a:lnTo>
                        <a:pt x="38" y="36"/>
                      </a:lnTo>
                      <a:lnTo>
                        <a:pt x="40" y="32"/>
                      </a:lnTo>
                      <a:lnTo>
                        <a:pt x="40" y="30"/>
                      </a:lnTo>
                      <a:lnTo>
                        <a:pt x="40" y="28"/>
                      </a:lnTo>
                      <a:lnTo>
                        <a:pt x="42" y="24"/>
                      </a:lnTo>
                      <a:lnTo>
                        <a:pt x="44" y="22"/>
                      </a:lnTo>
                      <a:lnTo>
                        <a:pt x="48" y="1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28" name="Freeform 339"/>
                <p:cNvSpPr>
                  <a:spLocks/>
                </p:cNvSpPr>
                <p:nvPr/>
              </p:nvSpPr>
              <p:spPr bwMode="gray">
                <a:xfrm>
                  <a:off x="1540" y="2781"/>
                  <a:ext cx="90" cy="30"/>
                </a:xfrm>
                <a:custGeom>
                  <a:avLst/>
                  <a:gdLst>
                    <a:gd name="T0" fmla="*/ 14 w 82"/>
                    <a:gd name="T1" fmla="*/ 6 h 30"/>
                    <a:gd name="T2" fmla="*/ 10 w 82"/>
                    <a:gd name="T3" fmla="*/ 10 h 30"/>
                    <a:gd name="T4" fmla="*/ 8 w 82"/>
                    <a:gd name="T5" fmla="*/ 14 h 30"/>
                    <a:gd name="T6" fmla="*/ 2 w 82"/>
                    <a:gd name="T7" fmla="*/ 20 h 30"/>
                    <a:gd name="T8" fmla="*/ 0 w 82"/>
                    <a:gd name="T9" fmla="*/ 20 h 30"/>
                    <a:gd name="T10" fmla="*/ 8 w 82"/>
                    <a:gd name="T11" fmla="*/ 22 h 30"/>
                    <a:gd name="T12" fmla="*/ 12 w 82"/>
                    <a:gd name="T13" fmla="*/ 20 h 30"/>
                    <a:gd name="T14" fmla="*/ 20 w 82"/>
                    <a:gd name="T15" fmla="*/ 20 h 30"/>
                    <a:gd name="T16" fmla="*/ 34 w 82"/>
                    <a:gd name="T17" fmla="*/ 18 h 30"/>
                    <a:gd name="T18" fmla="*/ 38 w 82"/>
                    <a:gd name="T19" fmla="*/ 18 h 30"/>
                    <a:gd name="T20" fmla="*/ 48 w 82"/>
                    <a:gd name="T21" fmla="*/ 20 h 30"/>
                    <a:gd name="T22" fmla="*/ 50 w 82"/>
                    <a:gd name="T23" fmla="*/ 22 h 30"/>
                    <a:gd name="T24" fmla="*/ 55 w 82"/>
                    <a:gd name="T25" fmla="*/ 26 h 30"/>
                    <a:gd name="T26" fmla="*/ 60 w 82"/>
                    <a:gd name="T27" fmla="*/ 28 h 30"/>
                    <a:gd name="T28" fmla="*/ 67 w 82"/>
                    <a:gd name="T29" fmla="*/ 28 h 30"/>
                    <a:gd name="T30" fmla="*/ 67 w 82"/>
                    <a:gd name="T31" fmla="*/ 26 h 30"/>
                    <a:gd name="T32" fmla="*/ 67 w 82"/>
                    <a:gd name="T33" fmla="*/ 26 h 30"/>
                    <a:gd name="T34" fmla="*/ 65 w 82"/>
                    <a:gd name="T35" fmla="*/ 24 h 30"/>
                    <a:gd name="T36" fmla="*/ 63 w 82"/>
                    <a:gd name="T37" fmla="*/ 22 h 30"/>
                    <a:gd name="T38" fmla="*/ 65 w 82"/>
                    <a:gd name="T39" fmla="*/ 20 h 30"/>
                    <a:gd name="T40" fmla="*/ 72 w 82"/>
                    <a:gd name="T41" fmla="*/ 18 h 30"/>
                    <a:gd name="T42" fmla="*/ 75 w 82"/>
                    <a:gd name="T43" fmla="*/ 14 h 30"/>
                    <a:gd name="T44" fmla="*/ 77 w 82"/>
                    <a:gd name="T45" fmla="*/ 12 h 30"/>
                    <a:gd name="T46" fmla="*/ 82 w 82"/>
                    <a:gd name="T47" fmla="*/ 12 h 30"/>
                    <a:gd name="T48" fmla="*/ 87 w 82"/>
                    <a:gd name="T49" fmla="*/ 12 h 30"/>
                    <a:gd name="T50" fmla="*/ 91 w 82"/>
                    <a:gd name="T51" fmla="*/ 14 h 30"/>
                    <a:gd name="T52" fmla="*/ 97 w 82"/>
                    <a:gd name="T53" fmla="*/ 18 h 30"/>
                    <a:gd name="T54" fmla="*/ 99 w 82"/>
                    <a:gd name="T55" fmla="*/ 14 h 30"/>
                    <a:gd name="T56" fmla="*/ 97 w 82"/>
                    <a:gd name="T57" fmla="*/ 10 h 30"/>
                    <a:gd name="T58" fmla="*/ 94 w 82"/>
                    <a:gd name="T59" fmla="*/ 6 h 30"/>
                    <a:gd name="T60" fmla="*/ 85 w 82"/>
                    <a:gd name="T61" fmla="*/ 4 h 30"/>
                    <a:gd name="T62" fmla="*/ 79 w 82"/>
                    <a:gd name="T63" fmla="*/ 4 h 30"/>
                    <a:gd name="T64" fmla="*/ 75 w 82"/>
                    <a:gd name="T65" fmla="*/ 4 h 30"/>
                    <a:gd name="T66" fmla="*/ 60 w 82"/>
                    <a:gd name="T67" fmla="*/ 8 h 30"/>
                    <a:gd name="T68" fmla="*/ 53 w 82"/>
                    <a:gd name="T69" fmla="*/ 10 h 30"/>
                    <a:gd name="T70" fmla="*/ 48 w 82"/>
                    <a:gd name="T71" fmla="*/ 10 h 30"/>
                    <a:gd name="T72" fmla="*/ 41 w 82"/>
                    <a:gd name="T73" fmla="*/ 8 h 30"/>
                    <a:gd name="T74" fmla="*/ 38 w 82"/>
                    <a:gd name="T75" fmla="*/ 8 h 30"/>
                    <a:gd name="T76" fmla="*/ 36 w 82"/>
                    <a:gd name="T77" fmla="*/ 6 h 30"/>
                    <a:gd name="T78" fmla="*/ 20 w 82"/>
                    <a:gd name="T79" fmla="*/ 0 h 30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82"/>
                    <a:gd name="T121" fmla="*/ 0 h 30"/>
                    <a:gd name="T122" fmla="*/ 82 w 82"/>
                    <a:gd name="T123" fmla="*/ 30 h 30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82" h="30">
                      <a:moveTo>
                        <a:pt x="16" y="0"/>
                      </a:moveTo>
                      <a:lnTo>
                        <a:pt x="12" y="6"/>
                      </a:lnTo>
                      <a:lnTo>
                        <a:pt x="10" y="8"/>
                      </a:lnTo>
                      <a:lnTo>
                        <a:pt x="8" y="10"/>
                      </a:lnTo>
                      <a:lnTo>
                        <a:pt x="6" y="14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0" y="20"/>
                      </a:lnTo>
                      <a:lnTo>
                        <a:pt x="6" y="22"/>
                      </a:lnTo>
                      <a:lnTo>
                        <a:pt x="8" y="22"/>
                      </a:lnTo>
                      <a:lnTo>
                        <a:pt x="10" y="20"/>
                      </a:lnTo>
                      <a:lnTo>
                        <a:pt x="12" y="20"/>
                      </a:lnTo>
                      <a:lnTo>
                        <a:pt x="16" y="20"/>
                      </a:lnTo>
                      <a:lnTo>
                        <a:pt x="22" y="18"/>
                      </a:lnTo>
                      <a:lnTo>
                        <a:pt x="28" y="18"/>
                      </a:lnTo>
                      <a:lnTo>
                        <a:pt x="30" y="18"/>
                      </a:lnTo>
                      <a:lnTo>
                        <a:pt x="32" y="18"/>
                      </a:lnTo>
                      <a:lnTo>
                        <a:pt x="36" y="18"/>
                      </a:lnTo>
                      <a:lnTo>
                        <a:pt x="40" y="20"/>
                      </a:lnTo>
                      <a:lnTo>
                        <a:pt x="42" y="22"/>
                      </a:lnTo>
                      <a:lnTo>
                        <a:pt x="44" y="24"/>
                      </a:lnTo>
                      <a:lnTo>
                        <a:pt x="46" y="26"/>
                      </a:lnTo>
                      <a:lnTo>
                        <a:pt x="50" y="30"/>
                      </a:lnTo>
                      <a:lnTo>
                        <a:pt x="50" y="28"/>
                      </a:lnTo>
                      <a:lnTo>
                        <a:pt x="54" y="28"/>
                      </a:lnTo>
                      <a:lnTo>
                        <a:pt x="56" y="28"/>
                      </a:lnTo>
                      <a:lnTo>
                        <a:pt x="56" y="26"/>
                      </a:lnTo>
                      <a:lnTo>
                        <a:pt x="54" y="24"/>
                      </a:lnTo>
                      <a:lnTo>
                        <a:pt x="52" y="22"/>
                      </a:lnTo>
                      <a:lnTo>
                        <a:pt x="54" y="20"/>
                      </a:lnTo>
                      <a:lnTo>
                        <a:pt x="58" y="18"/>
                      </a:lnTo>
                      <a:lnTo>
                        <a:pt x="60" y="18"/>
                      </a:lnTo>
                      <a:lnTo>
                        <a:pt x="62" y="16"/>
                      </a:lnTo>
                      <a:lnTo>
                        <a:pt x="62" y="14"/>
                      </a:lnTo>
                      <a:lnTo>
                        <a:pt x="64" y="14"/>
                      </a:lnTo>
                      <a:lnTo>
                        <a:pt x="64" y="12"/>
                      </a:lnTo>
                      <a:lnTo>
                        <a:pt x="66" y="12"/>
                      </a:lnTo>
                      <a:lnTo>
                        <a:pt x="68" y="12"/>
                      </a:lnTo>
                      <a:lnTo>
                        <a:pt x="70" y="10"/>
                      </a:lnTo>
                      <a:lnTo>
                        <a:pt x="72" y="12"/>
                      </a:lnTo>
                      <a:lnTo>
                        <a:pt x="76" y="14"/>
                      </a:lnTo>
                      <a:lnTo>
                        <a:pt x="78" y="16"/>
                      </a:lnTo>
                      <a:lnTo>
                        <a:pt x="80" y="18"/>
                      </a:lnTo>
                      <a:lnTo>
                        <a:pt x="82" y="14"/>
                      </a:lnTo>
                      <a:lnTo>
                        <a:pt x="80" y="12"/>
                      </a:lnTo>
                      <a:lnTo>
                        <a:pt x="80" y="10"/>
                      </a:lnTo>
                      <a:lnTo>
                        <a:pt x="82" y="8"/>
                      </a:lnTo>
                      <a:lnTo>
                        <a:pt x="78" y="6"/>
                      </a:lnTo>
                      <a:lnTo>
                        <a:pt x="74" y="4"/>
                      </a:lnTo>
                      <a:lnTo>
                        <a:pt x="70" y="4"/>
                      </a:lnTo>
                      <a:lnTo>
                        <a:pt x="68" y="4"/>
                      </a:lnTo>
                      <a:lnTo>
                        <a:pt x="66" y="4"/>
                      </a:lnTo>
                      <a:lnTo>
                        <a:pt x="64" y="4"/>
                      </a:lnTo>
                      <a:lnTo>
                        <a:pt x="62" y="4"/>
                      </a:lnTo>
                      <a:lnTo>
                        <a:pt x="56" y="6"/>
                      </a:lnTo>
                      <a:lnTo>
                        <a:pt x="50" y="8"/>
                      </a:lnTo>
                      <a:lnTo>
                        <a:pt x="46" y="8"/>
                      </a:lnTo>
                      <a:lnTo>
                        <a:pt x="44" y="10"/>
                      </a:lnTo>
                      <a:lnTo>
                        <a:pt x="42" y="10"/>
                      </a:lnTo>
                      <a:lnTo>
                        <a:pt x="40" y="10"/>
                      </a:lnTo>
                      <a:lnTo>
                        <a:pt x="36" y="8"/>
                      </a:lnTo>
                      <a:lnTo>
                        <a:pt x="34" y="8"/>
                      </a:lnTo>
                      <a:lnTo>
                        <a:pt x="32" y="8"/>
                      </a:lnTo>
                      <a:lnTo>
                        <a:pt x="32" y="6"/>
                      </a:lnTo>
                      <a:lnTo>
                        <a:pt x="30" y="6"/>
                      </a:lnTo>
                      <a:lnTo>
                        <a:pt x="26" y="4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29" name="Freeform 341"/>
                <p:cNvSpPr>
                  <a:spLocks/>
                </p:cNvSpPr>
                <p:nvPr/>
              </p:nvSpPr>
              <p:spPr bwMode="gray">
                <a:xfrm>
                  <a:off x="1454" y="2691"/>
                  <a:ext cx="90" cy="46"/>
                </a:xfrm>
                <a:custGeom>
                  <a:avLst/>
                  <a:gdLst>
                    <a:gd name="T0" fmla="*/ 97 w 82"/>
                    <a:gd name="T1" fmla="*/ 8 h 46"/>
                    <a:gd name="T2" fmla="*/ 91 w 82"/>
                    <a:gd name="T3" fmla="*/ 8 h 46"/>
                    <a:gd name="T4" fmla="*/ 87 w 82"/>
                    <a:gd name="T5" fmla="*/ 8 h 46"/>
                    <a:gd name="T6" fmla="*/ 82 w 82"/>
                    <a:gd name="T7" fmla="*/ 8 h 46"/>
                    <a:gd name="T8" fmla="*/ 79 w 82"/>
                    <a:gd name="T9" fmla="*/ 8 h 46"/>
                    <a:gd name="T10" fmla="*/ 75 w 82"/>
                    <a:gd name="T11" fmla="*/ 12 h 46"/>
                    <a:gd name="T12" fmla="*/ 72 w 82"/>
                    <a:gd name="T13" fmla="*/ 18 h 46"/>
                    <a:gd name="T14" fmla="*/ 67 w 82"/>
                    <a:gd name="T15" fmla="*/ 24 h 46"/>
                    <a:gd name="T16" fmla="*/ 60 w 82"/>
                    <a:gd name="T17" fmla="*/ 30 h 46"/>
                    <a:gd name="T18" fmla="*/ 58 w 82"/>
                    <a:gd name="T19" fmla="*/ 30 h 46"/>
                    <a:gd name="T20" fmla="*/ 53 w 82"/>
                    <a:gd name="T21" fmla="*/ 34 h 46"/>
                    <a:gd name="T22" fmla="*/ 53 w 82"/>
                    <a:gd name="T23" fmla="*/ 38 h 46"/>
                    <a:gd name="T24" fmla="*/ 50 w 82"/>
                    <a:gd name="T25" fmla="*/ 42 h 46"/>
                    <a:gd name="T26" fmla="*/ 46 w 82"/>
                    <a:gd name="T27" fmla="*/ 44 h 46"/>
                    <a:gd name="T28" fmla="*/ 44 w 82"/>
                    <a:gd name="T29" fmla="*/ 46 h 46"/>
                    <a:gd name="T30" fmla="*/ 41 w 82"/>
                    <a:gd name="T31" fmla="*/ 42 h 46"/>
                    <a:gd name="T32" fmla="*/ 38 w 82"/>
                    <a:gd name="T33" fmla="*/ 42 h 46"/>
                    <a:gd name="T34" fmla="*/ 36 w 82"/>
                    <a:gd name="T35" fmla="*/ 44 h 46"/>
                    <a:gd name="T36" fmla="*/ 36 w 82"/>
                    <a:gd name="T37" fmla="*/ 42 h 46"/>
                    <a:gd name="T38" fmla="*/ 36 w 82"/>
                    <a:gd name="T39" fmla="*/ 36 h 46"/>
                    <a:gd name="T40" fmla="*/ 36 w 82"/>
                    <a:gd name="T41" fmla="*/ 34 h 46"/>
                    <a:gd name="T42" fmla="*/ 32 w 82"/>
                    <a:gd name="T43" fmla="*/ 32 h 46"/>
                    <a:gd name="T44" fmla="*/ 26 w 82"/>
                    <a:gd name="T45" fmla="*/ 30 h 46"/>
                    <a:gd name="T46" fmla="*/ 22 w 82"/>
                    <a:gd name="T47" fmla="*/ 30 h 46"/>
                    <a:gd name="T48" fmla="*/ 20 w 82"/>
                    <a:gd name="T49" fmla="*/ 32 h 46"/>
                    <a:gd name="T50" fmla="*/ 14 w 82"/>
                    <a:gd name="T51" fmla="*/ 30 h 46"/>
                    <a:gd name="T52" fmla="*/ 12 w 82"/>
                    <a:gd name="T53" fmla="*/ 28 h 46"/>
                    <a:gd name="T54" fmla="*/ 2 w 82"/>
                    <a:gd name="T55" fmla="*/ 24 h 46"/>
                    <a:gd name="T56" fmla="*/ 2 w 82"/>
                    <a:gd name="T57" fmla="*/ 22 h 46"/>
                    <a:gd name="T58" fmla="*/ 2 w 82"/>
                    <a:gd name="T59" fmla="*/ 22 h 46"/>
                    <a:gd name="T60" fmla="*/ 8 w 82"/>
                    <a:gd name="T61" fmla="*/ 22 h 46"/>
                    <a:gd name="T62" fmla="*/ 12 w 82"/>
                    <a:gd name="T63" fmla="*/ 18 h 46"/>
                    <a:gd name="T64" fmla="*/ 14 w 82"/>
                    <a:gd name="T65" fmla="*/ 14 h 46"/>
                    <a:gd name="T66" fmla="*/ 20 w 82"/>
                    <a:gd name="T67" fmla="*/ 12 h 46"/>
                    <a:gd name="T68" fmla="*/ 24 w 82"/>
                    <a:gd name="T69" fmla="*/ 10 h 46"/>
                    <a:gd name="T70" fmla="*/ 32 w 82"/>
                    <a:gd name="T71" fmla="*/ 4 h 46"/>
                    <a:gd name="T72" fmla="*/ 34 w 82"/>
                    <a:gd name="T73" fmla="*/ 2 h 46"/>
                    <a:gd name="T74" fmla="*/ 38 w 82"/>
                    <a:gd name="T75" fmla="*/ 0 h 46"/>
                    <a:gd name="T76" fmla="*/ 41 w 82"/>
                    <a:gd name="T77" fmla="*/ 0 h 46"/>
                    <a:gd name="T78" fmla="*/ 48 w 82"/>
                    <a:gd name="T79" fmla="*/ 0 h 46"/>
                    <a:gd name="T80" fmla="*/ 50 w 82"/>
                    <a:gd name="T81" fmla="*/ 0 h 46"/>
                    <a:gd name="T82" fmla="*/ 58 w 82"/>
                    <a:gd name="T83" fmla="*/ 0 h 46"/>
                    <a:gd name="T84" fmla="*/ 70 w 82"/>
                    <a:gd name="T85" fmla="*/ 0 h 46"/>
                    <a:gd name="T86" fmla="*/ 85 w 82"/>
                    <a:gd name="T87" fmla="*/ 2 h 46"/>
                    <a:gd name="T88" fmla="*/ 97 w 82"/>
                    <a:gd name="T89" fmla="*/ 2 h 46"/>
                    <a:gd name="T90" fmla="*/ 99 w 82"/>
                    <a:gd name="T91" fmla="*/ 4 h 46"/>
                    <a:gd name="T92" fmla="*/ 99 w 82"/>
                    <a:gd name="T93" fmla="*/ 6 h 46"/>
                    <a:gd name="T94" fmla="*/ 99 w 82"/>
                    <a:gd name="T95" fmla="*/ 8 h 4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82"/>
                    <a:gd name="T145" fmla="*/ 0 h 46"/>
                    <a:gd name="T146" fmla="*/ 82 w 82"/>
                    <a:gd name="T147" fmla="*/ 46 h 4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82" h="46">
                      <a:moveTo>
                        <a:pt x="82" y="8"/>
                      </a:moveTo>
                      <a:lnTo>
                        <a:pt x="80" y="8"/>
                      </a:lnTo>
                      <a:lnTo>
                        <a:pt x="78" y="8"/>
                      </a:lnTo>
                      <a:lnTo>
                        <a:pt x="76" y="8"/>
                      </a:lnTo>
                      <a:lnTo>
                        <a:pt x="74" y="8"/>
                      </a:lnTo>
                      <a:lnTo>
                        <a:pt x="72" y="8"/>
                      </a:lnTo>
                      <a:lnTo>
                        <a:pt x="70" y="10"/>
                      </a:lnTo>
                      <a:lnTo>
                        <a:pt x="68" y="8"/>
                      </a:lnTo>
                      <a:lnTo>
                        <a:pt x="66" y="8"/>
                      </a:lnTo>
                      <a:lnTo>
                        <a:pt x="64" y="10"/>
                      </a:lnTo>
                      <a:lnTo>
                        <a:pt x="62" y="12"/>
                      </a:lnTo>
                      <a:lnTo>
                        <a:pt x="60" y="18"/>
                      </a:lnTo>
                      <a:lnTo>
                        <a:pt x="58" y="22"/>
                      </a:lnTo>
                      <a:lnTo>
                        <a:pt x="56" y="24"/>
                      </a:lnTo>
                      <a:lnTo>
                        <a:pt x="54" y="28"/>
                      </a:lnTo>
                      <a:lnTo>
                        <a:pt x="50" y="30"/>
                      </a:lnTo>
                      <a:lnTo>
                        <a:pt x="48" y="30"/>
                      </a:lnTo>
                      <a:lnTo>
                        <a:pt x="46" y="32"/>
                      </a:lnTo>
                      <a:lnTo>
                        <a:pt x="44" y="34"/>
                      </a:lnTo>
                      <a:lnTo>
                        <a:pt x="44" y="36"/>
                      </a:lnTo>
                      <a:lnTo>
                        <a:pt x="44" y="38"/>
                      </a:lnTo>
                      <a:lnTo>
                        <a:pt x="44" y="40"/>
                      </a:lnTo>
                      <a:lnTo>
                        <a:pt x="42" y="42"/>
                      </a:lnTo>
                      <a:lnTo>
                        <a:pt x="40" y="44"/>
                      </a:lnTo>
                      <a:lnTo>
                        <a:pt x="38" y="44"/>
                      </a:lnTo>
                      <a:lnTo>
                        <a:pt x="38" y="46"/>
                      </a:lnTo>
                      <a:lnTo>
                        <a:pt x="36" y="46"/>
                      </a:lnTo>
                      <a:lnTo>
                        <a:pt x="34" y="44"/>
                      </a:lnTo>
                      <a:lnTo>
                        <a:pt x="34" y="42"/>
                      </a:lnTo>
                      <a:lnTo>
                        <a:pt x="32" y="42"/>
                      </a:lnTo>
                      <a:lnTo>
                        <a:pt x="32" y="44"/>
                      </a:lnTo>
                      <a:lnTo>
                        <a:pt x="30" y="44"/>
                      </a:lnTo>
                      <a:lnTo>
                        <a:pt x="30" y="42"/>
                      </a:lnTo>
                      <a:lnTo>
                        <a:pt x="30" y="38"/>
                      </a:lnTo>
                      <a:lnTo>
                        <a:pt x="30" y="36"/>
                      </a:lnTo>
                      <a:lnTo>
                        <a:pt x="30" y="34"/>
                      </a:lnTo>
                      <a:lnTo>
                        <a:pt x="28" y="32"/>
                      </a:lnTo>
                      <a:lnTo>
                        <a:pt x="26" y="32"/>
                      </a:lnTo>
                      <a:lnTo>
                        <a:pt x="24" y="30"/>
                      </a:lnTo>
                      <a:lnTo>
                        <a:pt x="22" y="30"/>
                      </a:lnTo>
                      <a:lnTo>
                        <a:pt x="20" y="30"/>
                      </a:lnTo>
                      <a:lnTo>
                        <a:pt x="18" y="30"/>
                      </a:lnTo>
                      <a:lnTo>
                        <a:pt x="16" y="32"/>
                      </a:lnTo>
                      <a:lnTo>
                        <a:pt x="14" y="32"/>
                      </a:lnTo>
                      <a:lnTo>
                        <a:pt x="12" y="30"/>
                      </a:lnTo>
                      <a:lnTo>
                        <a:pt x="12" y="28"/>
                      </a:lnTo>
                      <a:lnTo>
                        <a:pt x="10" y="28"/>
                      </a:lnTo>
                      <a:lnTo>
                        <a:pt x="6" y="24"/>
                      </a:lnTo>
                      <a:lnTo>
                        <a:pt x="2" y="24"/>
                      </a:lnTo>
                      <a:lnTo>
                        <a:pt x="0" y="24"/>
                      </a:lnTo>
                      <a:lnTo>
                        <a:pt x="2" y="22"/>
                      </a:lnTo>
                      <a:lnTo>
                        <a:pt x="6" y="22"/>
                      </a:lnTo>
                      <a:lnTo>
                        <a:pt x="8" y="20"/>
                      </a:lnTo>
                      <a:lnTo>
                        <a:pt x="10" y="18"/>
                      </a:lnTo>
                      <a:lnTo>
                        <a:pt x="12" y="14"/>
                      </a:lnTo>
                      <a:lnTo>
                        <a:pt x="14" y="12"/>
                      </a:lnTo>
                      <a:lnTo>
                        <a:pt x="16" y="12"/>
                      </a:lnTo>
                      <a:lnTo>
                        <a:pt x="20" y="10"/>
                      </a:lnTo>
                      <a:lnTo>
                        <a:pt x="24" y="8"/>
                      </a:lnTo>
                      <a:lnTo>
                        <a:pt x="26" y="4"/>
                      </a:lnTo>
                      <a:lnTo>
                        <a:pt x="28" y="2"/>
                      </a:lnTo>
                      <a:lnTo>
                        <a:pt x="30" y="0"/>
                      </a:lnTo>
                      <a:lnTo>
                        <a:pt x="32" y="0"/>
                      </a:lnTo>
                      <a:lnTo>
                        <a:pt x="34" y="0"/>
                      </a:lnTo>
                      <a:lnTo>
                        <a:pt x="36" y="0"/>
                      </a:lnTo>
                      <a:lnTo>
                        <a:pt x="40" y="0"/>
                      </a:lnTo>
                      <a:lnTo>
                        <a:pt x="42" y="0"/>
                      </a:lnTo>
                      <a:lnTo>
                        <a:pt x="44" y="0"/>
                      </a:lnTo>
                      <a:lnTo>
                        <a:pt x="48" y="0"/>
                      </a:lnTo>
                      <a:lnTo>
                        <a:pt x="54" y="0"/>
                      </a:lnTo>
                      <a:lnTo>
                        <a:pt x="58" y="0"/>
                      </a:lnTo>
                      <a:lnTo>
                        <a:pt x="64" y="0"/>
                      </a:lnTo>
                      <a:lnTo>
                        <a:pt x="70" y="2"/>
                      </a:lnTo>
                      <a:lnTo>
                        <a:pt x="76" y="2"/>
                      </a:lnTo>
                      <a:lnTo>
                        <a:pt x="80" y="2"/>
                      </a:lnTo>
                      <a:lnTo>
                        <a:pt x="80" y="4"/>
                      </a:lnTo>
                      <a:lnTo>
                        <a:pt x="82" y="4"/>
                      </a:lnTo>
                      <a:lnTo>
                        <a:pt x="82" y="6"/>
                      </a:lnTo>
                      <a:lnTo>
                        <a:pt x="82" y="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30" name="Freeform 342"/>
                <p:cNvSpPr>
                  <a:spLocks/>
                </p:cNvSpPr>
                <p:nvPr/>
              </p:nvSpPr>
              <p:spPr bwMode="gray">
                <a:xfrm>
                  <a:off x="1441" y="2715"/>
                  <a:ext cx="48" cy="24"/>
                </a:xfrm>
                <a:custGeom>
                  <a:avLst/>
                  <a:gdLst>
                    <a:gd name="T0" fmla="*/ 52 w 44"/>
                    <a:gd name="T1" fmla="*/ 20 h 24"/>
                    <a:gd name="T2" fmla="*/ 50 w 44"/>
                    <a:gd name="T3" fmla="*/ 22 h 24"/>
                    <a:gd name="T4" fmla="*/ 48 w 44"/>
                    <a:gd name="T5" fmla="*/ 22 h 24"/>
                    <a:gd name="T6" fmla="*/ 48 w 44"/>
                    <a:gd name="T7" fmla="*/ 24 h 24"/>
                    <a:gd name="T8" fmla="*/ 38 w 44"/>
                    <a:gd name="T9" fmla="*/ 22 h 24"/>
                    <a:gd name="T10" fmla="*/ 31 w 44"/>
                    <a:gd name="T11" fmla="*/ 22 h 24"/>
                    <a:gd name="T12" fmla="*/ 24 w 44"/>
                    <a:gd name="T13" fmla="*/ 20 h 24"/>
                    <a:gd name="T14" fmla="*/ 19 w 44"/>
                    <a:gd name="T15" fmla="*/ 18 h 24"/>
                    <a:gd name="T16" fmla="*/ 14 w 44"/>
                    <a:gd name="T17" fmla="*/ 18 h 24"/>
                    <a:gd name="T18" fmla="*/ 14 w 44"/>
                    <a:gd name="T19" fmla="*/ 16 h 24"/>
                    <a:gd name="T20" fmla="*/ 8 w 44"/>
                    <a:gd name="T21" fmla="*/ 14 h 24"/>
                    <a:gd name="T22" fmla="*/ 2 w 44"/>
                    <a:gd name="T23" fmla="*/ 12 h 24"/>
                    <a:gd name="T24" fmla="*/ 0 w 44"/>
                    <a:gd name="T25" fmla="*/ 10 h 24"/>
                    <a:gd name="T26" fmla="*/ 10 w 44"/>
                    <a:gd name="T27" fmla="*/ 4 h 24"/>
                    <a:gd name="T28" fmla="*/ 12 w 44"/>
                    <a:gd name="T29" fmla="*/ 2 h 24"/>
                    <a:gd name="T30" fmla="*/ 14 w 44"/>
                    <a:gd name="T31" fmla="*/ 0 h 24"/>
                    <a:gd name="T32" fmla="*/ 16 w 44"/>
                    <a:gd name="T33" fmla="*/ 0 h 24"/>
                    <a:gd name="T34" fmla="*/ 19 w 44"/>
                    <a:gd name="T35" fmla="*/ 0 h 24"/>
                    <a:gd name="T36" fmla="*/ 24 w 44"/>
                    <a:gd name="T37" fmla="*/ 2 h 24"/>
                    <a:gd name="T38" fmla="*/ 28 w 44"/>
                    <a:gd name="T39" fmla="*/ 4 h 24"/>
                    <a:gd name="T40" fmla="*/ 28 w 44"/>
                    <a:gd name="T41" fmla="*/ 6 h 24"/>
                    <a:gd name="T42" fmla="*/ 31 w 44"/>
                    <a:gd name="T43" fmla="*/ 6 h 24"/>
                    <a:gd name="T44" fmla="*/ 31 w 44"/>
                    <a:gd name="T45" fmla="*/ 8 h 24"/>
                    <a:gd name="T46" fmla="*/ 36 w 44"/>
                    <a:gd name="T47" fmla="*/ 8 h 24"/>
                    <a:gd name="T48" fmla="*/ 36 w 44"/>
                    <a:gd name="T49" fmla="*/ 8 h 24"/>
                    <a:gd name="T50" fmla="*/ 38 w 44"/>
                    <a:gd name="T51" fmla="*/ 6 h 24"/>
                    <a:gd name="T52" fmla="*/ 40 w 44"/>
                    <a:gd name="T53" fmla="*/ 6 h 24"/>
                    <a:gd name="T54" fmla="*/ 45 w 44"/>
                    <a:gd name="T55" fmla="*/ 6 h 24"/>
                    <a:gd name="T56" fmla="*/ 45 w 44"/>
                    <a:gd name="T57" fmla="*/ 6 h 24"/>
                    <a:gd name="T58" fmla="*/ 48 w 44"/>
                    <a:gd name="T59" fmla="*/ 8 h 24"/>
                    <a:gd name="T60" fmla="*/ 50 w 44"/>
                    <a:gd name="T61" fmla="*/ 10 h 24"/>
                    <a:gd name="T62" fmla="*/ 52 w 44"/>
                    <a:gd name="T63" fmla="*/ 12 h 24"/>
                    <a:gd name="T64" fmla="*/ 52 w 44"/>
                    <a:gd name="T65" fmla="*/ 14 h 24"/>
                    <a:gd name="T66" fmla="*/ 52 w 44"/>
                    <a:gd name="T67" fmla="*/ 16 h 24"/>
                    <a:gd name="T68" fmla="*/ 52 w 44"/>
                    <a:gd name="T69" fmla="*/ 18 h 24"/>
                    <a:gd name="T70" fmla="*/ 52 w 44"/>
                    <a:gd name="T71" fmla="*/ 20 h 24"/>
                    <a:gd name="T72" fmla="*/ 52 w 44"/>
                    <a:gd name="T73" fmla="*/ 20 h 24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44"/>
                    <a:gd name="T112" fmla="*/ 0 h 24"/>
                    <a:gd name="T113" fmla="*/ 44 w 44"/>
                    <a:gd name="T114" fmla="*/ 24 h 24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44" h="24">
                      <a:moveTo>
                        <a:pt x="44" y="20"/>
                      </a:moveTo>
                      <a:lnTo>
                        <a:pt x="42" y="22"/>
                      </a:lnTo>
                      <a:lnTo>
                        <a:pt x="40" y="22"/>
                      </a:lnTo>
                      <a:lnTo>
                        <a:pt x="40" y="24"/>
                      </a:lnTo>
                      <a:lnTo>
                        <a:pt x="32" y="22"/>
                      </a:lnTo>
                      <a:lnTo>
                        <a:pt x="26" y="22"/>
                      </a:lnTo>
                      <a:lnTo>
                        <a:pt x="20" y="20"/>
                      </a:lnTo>
                      <a:lnTo>
                        <a:pt x="16" y="18"/>
                      </a:lnTo>
                      <a:lnTo>
                        <a:pt x="12" y="18"/>
                      </a:lnTo>
                      <a:lnTo>
                        <a:pt x="12" y="16"/>
                      </a:lnTo>
                      <a:lnTo>
                        <a:pt x="6" y="14"/>
                      </a:lnTo>
                      <a:lnTo>
                        <a:pt x="2" y="12"/>
                      </a:lnTo>
                      <a:lnTo>
                        <a:pt x="0" y="10"/>
                      </a:lnTo>
                      <a:lnTo>
                        <a:pt x="8" y="4"/>
                      </a:lnTo>
                      <a:lnTo>
                        <a:pt x="10" y="2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6" y="0"/>
                      </a:lnTo>
                      <a:lnTo>
                        <a:pt x="20" y="2"/>
                      </a:lnTo>
                      <a:lnTo>
                        <a:pt x="24" y="4"/>
                      </a:lnTo>
                      <a:lnTo>
                        <a:pt x="24" y="6"/>
                      </a:lnTo>
                      <a:lnTo>
                        <a:pt x="26" y="6"/>
                      </a:lnTo>
                      <a:lnTo>
                        <a:pt x="26" y="8"/>
                      </a:lnTo>
                      <a:lnTo>
                        <a:pt x="30" y="8"/>
                      </a:lnTo>
                      <a:lnTo>
                        <a:pt x="32" y="6"/>
                      </a:lnTo>
                      <a:lnTo>
                        <a:pt x="34" y="6"/>
                      </a:lnTo>
                      <a:lnTo>
                        <a:pt x="38" y="6"/>
                      </a:lnTo>
                      <a:lnTo>
                        <a:pt x="40" y="8"/>
                      </a:lnTo>
                      <a:lnTo>
                        <a:pt x="42" y="10"/>
                      </a:lnTo>
                      <a:lnTo>
                        <a:pt x="44" y="12"/>
                      </a:lnTo>
                      <a:lnTo>
                        <a:pt x="44" y="14"/>
                      </a:lnTo>
                      <a:lnTo>
                        <a:pt x="44" y="16"/>
                      </a:lnTo>
                      <a:lnTo>
                        <a:pt x="44" y="18"/>
                      </a:lnTo>
                      <a:lnTo>
                        <a:pt x="44" y="2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31" name="Freeform 371"/>
                <p:cNvSpPr>
                  <a:spLocks/>
                </p:cNvSpPr>
                <p:nvPr/>
              </p:nvSpPr>
              <p:spPr bwMode="gray">
                <a:xfrm>
                  <a:off x="1906" y="3345"/>
                  <a:ext cx="86" cy="90"/>
                </a:xfrm>
                <a:custGeom>
                  <a:avLst/>
                  <a:gdLst>
                    <a:gd name="T0" fmla="*/ 95 w 78"/>
                    <a:gd name="T1" fmla="*/ 50 h 90"/>
                    <a:gd name="T2" fmla="*/ 73 w 78"/>
                    <a:gd name="T3" fmla="*/ 32 h 90"/>
                    <a:gd name="T4" fmla="*/ 73 w 78"/>
                    <a:gd name="T5" fmla="*/ 30 h 90"/>
                    <a:gd name="T6" fmla="*/ 71 w 78"/>
                    <a:gd name="T7" fmla="*/ 28 h 90"/>
                    <a:gd name="T8" fmla="*/ 68 w 78"/>
                    <a:gd name="T9" fmla="*/ 26 h 90"/>
                    <a:gd name="T10" fmla="*/ 63 w 78"/>
                    <a:gd name="T11" fmla="*/ 24 h 90"/>
                    <a:gd name="T12" fmla="*/ 54 w 78"/>
                    <a:gd name="T13" fmla="*/ 20 h 90"/>
                    <a:gd name="T14" fmla="*/ 44 w 78"/>
                    <a:gd name="T15" fmla="*/ 18 h 90"/>
                    <a:gd name="T16" fmla="*/ 39 w 78"/>
                    <a:gd name="T17" fmla="*/ 14 h 90"/>
                    <a:gd name="T18" fmla="*/ 36 w 78"/>
                    <a:gd name="T19" fmla="*/ 12 h 90"/>
                    <a:gd name="T20" fmla="*/ 34 w 78"/>
                    <a:gd name="T21" fmla="*/ 10 h 90"/>
                    <a:gd name="T22" fmla="*/ 34 w 78"/>
                    <a:gd name="T23" fmla="*/ 10 h 90"/>
                    <a:gd name="T24" fmla="*/ 34 w 78"/>
                    <a:gd name="T25" fmla="*/ 8 h 90"/>
                    <a:gd name="T26" fmla="*/ 32 w 78"/>
                    <a:gd name="T27" fmla="*/ 6 h 90"/>
                    <a:gd name="T28" fmla="*/ 29 w 78"/>
                    <a:gd name="T29" fmla="*/ 4 h 90"/>
                    <a:gd name="T30" fmla="*/ 24 w 78"/>
                    <a:gd name="T31" fmla="*/ 2 h 90"/>
                    <a:gd name="T32" fmla="*/ 20 w 78"/>
                    <a:gd name="T33" fmla="*/ 0 h 90"/>
                    <a:gd name="T34" fmla="*/ 14 w 78"/>
                    <a:gd name="T35" fmla="*/ 2 h 90"/>
                    <a:gd name="T36" fmla="*/ 14 w 78"/>
                    <a:gd name="T37" fmla="*/ 2 h 90"/>
                    <a:gd name="T38" fmla="*/ 12 w 78"/>
                    <a:gd name="T39" fmla="*/ 6 h 90"/>
                    <a:gd name="T40" fmla="*/ 10 w 78"/>
                    <a:gd name="T41" fmla="*/ 10 h 90"/>
                    <a:gd name="T42" fmla="*/ 4 w 78"/>
                    <a:gd name="T43" fmla="*/ 14 h 90"/>
                    <a:gd name="T44" fmla="*/ 2 w 78"/>
                    <a:gd name="T45" fmla="*/ 20 h 90"/>
                    <a:gd name="T46" fmla="*/ 0 w 78"/>
                    <a:gd name="T47" fmla="*/ 32 h 90"/>
                    <a:gd name="T48" fmla="*/ 0 w 78"/>
                    <a:gd name="T49" fmla="*/ 44 h 90"/>
                    <a:gd name="T50" fmla="*/ 2 w 78"/>
                    <a:gd name="T51" fmla="*/ 52 h 90"/>
                    <a:gd name="T52" fmla="*/ 2 w 78"/>
                    <a:gd name="T53" fmla="*/ 54 h 90"/>
                    <a:gd name="T54" fmla="*/ 2 w 78"/>
                    <a:gd name="T55" fmla="*/ 56 h 90"/>
                    <a:gd name="T56" fmla="*/ 2 w 78"/>
                    <a:gd name="T57" fmla="*/ 58 h 90"/>
                    <a:gd name="T58" fmla="*/ 2 w 78"/>
                    <a:gd name="T59" fmla="*/ 62 h 90"/>
                    <a:gd name="T60" fmla="*/ 2 w 78"/>
                    <a:gd name="T61" fmla="*/ 66 h 90"/>
                    <a:gd name="T62" fmla="*/ 2 w 78"/>
                    <a:gd name="T63" fmla="*/ 72 h 90"/>
                    <a:gd name="T64" fmla="*/ 4 w 78"/>
                    <a:gd name="T65" fmla="*/ 78 h 90"/>
                    <a:gd name="T66" fmla="*/ 8 w 78"/>
                    <a:gd name="T67" fmla="*/ 82 h 90"/>
                    <a:gd name="T68" fmla="*/ 12 w 78"/>
                    <a:gd name="T69" fmla="*/ 86 h 90"/>
                    <a:gd name="T70" fmla="*/ 14 w 78"/>
                    <a:gd name="T71" fmla="*/ 88 h 90"/>
                    <a:gd name="T72" fmla="*/ 17 w 78"/>
                    <a:gd name="T73" fmla="*/ 90 h 90"/>
                    <a:gd name="T74" fmla="*/ 20 w 78"/>
                    <a:gd name="T75" fmla="*/ 90 h 90"/>
                    <a:gd name="T76" fmla="*/ 24 w 78"/>
                    <a:gd name="T77" fmla="*/ 90 h 90"/>
                    <a:gd name="T78" fmla="*/ 36 w 78"/>
                    <a:gd name="T79" fmla="*/ 90 h 90"/>
                    <a:gd name="T80" fmla="*/ 51 w 78"/>
                    <a:gd name="T81" fmla="*/ 90 h 90"/>
                    <a:gd name="T82" fmla="*/ 61 w 78"/>
                    <a:gd name="T83" fmla="*/ 88 h 90"/>
                    <a:gd name="T84" fmla="*/ 63 w 78"/>
                    <a:gd name="T85" fmla="*/ 86 h 90"/>
                    <a:gd name="T86" fmla="*/ 68 w 78"/>
                    <a:gd name="T87" fmla="*/ 84 h 90"/>
                    <a:gd name="T88" fmla="*/ 73 w 78"/>
                    <a:gd name="T89" fmla="*/ 82 h 90"/>
                    <a:gd name="T90" fmla="*/ 78 w 78"/>
                    <a:gd name="T91" fmla="*/ 80 h 90"/>
                    <a:gd name="T92" fmla="*/ 83 w 78"/>
                    <a:gd name="T93" fmla="*/ 78 h 90"/>
                    <a:gd name="T94" fmla="*/ 85 w 78"/>
                    <a:gd name="T95" fmla="*/ 76 h 90"/>
                    <a:gd name="T96" fmla="*/ 85 w 78"/>
                    <a:gd name="T97" fmla="*/ 76 h 90"/>
                    <a:gd name="T98" fmla="*/ 95 w 78"/>
                    <a:gd name="T99" fmla="*/ 50 h 90"/>
                    <a:gd name="T100" fmla="*/ 95 w 78"/>
                    <a:gd name="T101" fmla="*/ 50 h 9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78"/>
                    <a:gd name="T154" fmla="*/ 0 h 90"/>
                    <a:gd name="T155" fmla="*/ 78 w 78"/>
                    <a:gd name="T156" fmla="*/ 90 h 90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78" h="90">
                      <a:moveTo>
                        <a:pt x="78" y="50"/>
                      </a:moveTo>
                      <a:lnTo>
                        <a:pt x="60" y="32"/>
                      </a:lnTo>
                      <a:lnTo>
                        <a:pt x="60" y="30"/>
                      </a:lnTo>
                      <a:lnTo>
                        <a:pt x="58" y="28"/>
                      </a:lnTo>
                      <a:lnTo>
                        <a:pt x="56" y="26"/>
                      </a:lnTo>
                      <a:lnTo>
                        <a:pt x="52" y="24"/>
                      </a:lnTo>
                      <a:lnTo>
                        <a:pt x="44" y="20"/>
                      </a:lnTo>
                      <a:lnTo>
                        <a:pt x="36" y="18"/>
                      </a:lnTo>
                      <a:lnTo>
                        <a:pt x="32" y="14"/>
                      </a:lnTo>
                      <a:lnTo>
                        <a:pt x="30" y="12"/>
                      </a:lnTo>
                      <a:lnTo>
                        <a:pt x="28" y="10"/>
                      </a:lnTo>
                      <a:lnTo>
                        <a:pt x="28" y="8"/>
                      </a:lnTo>
                      <a:lnTo>
                        <a:pt x="26" y="6"/>
                      </a:lnTo>
                      <a:lnTo>
                        <a:pt x="24" y="4"/>
                      </a:lnTo>
                      <a:lnTo>
                        <a:pt x="20" y="2"/>
                      </a:ln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10" y="6"/>
                      </a:lnTo>
                      <a:lnTo>
                        <a:pt x="8" y="10"/>
                      </a:lnTo>
                      <a:lnTo>
                        <a:pt x="4" y="14"/>
                      </a:lnTo>
                      <a:lnTo>
                        <a:pt x="2" y="20"/>
                      </a:lnTo>
                      <a:lnTo>
                        <a:pt x="0" y="32"/>
                      </a:lnTo>
                      <a:lnTo>
                        <a:pt x="0" y="44"/>
                      </a:lnTo>
                      <a:lnTo>
                        <a:pt x="2" y="52"/>
                      </a:lnTo>
                      <a:lnTo>
                        <a:pt x="2" y="54"/>
                      </a:lnTo>
                      <a:lnTo>
                        <a:pt x="2" y="56"/>
                      </a:lnTo>
                      <a:lnTo>
                        <a:pt x="2" y="58"/>
                      </a:lnTo>
                      <a:lnTo>
                        <a:pt x="2" y="62"/>
                      </a:lnTo>
                      <a:lnTo>
                        <a:pt x="2" y="66"/>
                      </a:lnTo>
                      <a:lnTo>
                        <a:pt x="2" y="72"/>
                      </a:lnTo>
                      <a:lnTo>
                        <a:pt x="4" y="78"/>
                      </a:lnTo>
                      <a:lnTo>
                        <a:pt x="6" y="82"/>
                      </a:lnTo>
                      <a:lnTo>
                        <a:pt x="10" y="86"/>
                      </a:lnTo>
                      <a:lnTo>
                        <a:pt x="12" y="88"/>
                      </a:lnTo>
                      <a:lnTo>
                        <a:pt x="14" y="90"/>
                      </a:lnTo>
                      <a:lnTo>
                        <a:pt x="16" y="90"/>
                      </a:lnTo>
                      <a:lnTo>
                        <a:pt x="20" y="90"/>
                      </a:lnTo>
                      <a:lnTo>
                        <a:pt x="30" y="90"/>
                      </a:lnTo>
                      <a:lnTo>
                        <a:pt x="42" y="90"/>
                      </a:lnTo>
                      <a:lnTo>
                        <a:pt x="50" y="88"/>
                      </a:lnTo>
                      <a:lnTo>
                        <a:pt x="52" y="86"/>
                      </a:lnTo>
                      <a:lnTo>
                        <a:pt x="56" y="84"/>
                      </a:lnTo>
                      <a:lnTo>
                        <a:pt x="60" y="82"/>
                      </a:lnTo>
                      <a:lnTo>
                        <a:pt x="64" y="80"/>
                      </a:lnTo>
                      <a:lnTo>
                        <a:pt x="68" y="78"/>
                      </a:lnTo>
                      <a:lnTo>
                        <a:pt x="70" y="76"/>
                      </a:lnTo>
                      <a:lnTo>
                        <a:pt x="78" y="5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</p:grpSp>
          <p:grpSp>
            <p:nvGrpSpPr>
              <p:cNvPr id="413" name="Group 135"/>
              <p:cNvGrpSpPr>
                <a:grpSpLocks/>
              </p:cNvGrpSpPr>
              <p:nvPr/>
            </p:nvGrpSpPr>
            <p:grpSpPr bwMode="auto">
              <a:xfrm>
                <a:off x="2471" y="2363"/>
                <a:ext cx="967" cy="1008"/>
                <a:chOff x="2390" y="2329"/>
                <a:chExt cx="967" cy="1008"/>
              </a:xfrm>
              <a:grpFill/>
            </p:grpSpPr>
            <p:sp>
              <p:nvSpPr>
                <p:cNvPr id="463" name="Freeform 256"/>
                <p:cNvSpPr>
                  <a:spLocks/>
                </p:cNvSpPr>
                <p:nvPr/>
              </p:nvSpPr>
              <p:spPr bwMode="gray">
                <a:xfrm>
                  <a:off x="3119" y="2399"/>
                  <a:ext cx="24" cy="62"/>
                </a:xfrm>
                <a:custGeom>
                  <a:avLst/>
                  <a:gdLst>
                    <a:gd name="T0" fmla="*/ 26 w 22"/>
                    <a:gd name="T1" fmla="*/ 0 h 62"/>
                    <a:gd name="T2" fmla="*/ 19 w 22"/>
                    <a:gd name="T3" fmla="*/ 2 h 62"/>
                    <a:gd name="T4" fmla="*/ 19 w 22"/>
                    <a:gd name="T5" fmla="*/ 2 h 62"/>
                    <a:gd name="T6" fmla="*/ 19 w 22"/>
                    <a:gd name="T7" fmla="*/ 6 h 62"/>
                    <a:gd name="T8" fmla="*/ 19 w 22"/>
                    <a:gd name="T9" fmla="*/ 8 h 62"/>
                    <a:gd name="T10" fmla="*/ 16 w 22"/>
                    <a:gd name="T11" fmla="*/ 12 h 62"/>
                    <a:gd name="T12" fmla="*/ 16 w 22"/>
                    <a:gd name="T13" fmla="*/ 14 h 62"/>
                    <a:gd name="T14" fmla="*/ 16 w 22"/>
                    <a:gd name="T15" fmla="*/ 14 h 62"/>
                    <a:gd name="T16" fmla="*/ 16 w 22"/>
                    <a:gd name="T17" fmla="*/ 16 h 62"/>
                    <a:gd name="T18" fmla="*/ 14 w 22"/>
                    <a:gd name="T19" fmla="*/ 20 h 62"/>
                    <a:gd name="T20" fmla="*/ 10 w 22"/>
                    <a:gd name="T21" fmla="*/ 24 h 62"/>
                    <a:gd name="T22" fmla="*/ 0 w 22"/>
                    <a:gd name="T23" fmla="*/ 30 h 62"/>
                    <a:gd name="T24" fmla="*/ 0 w 22"/>
                    <a:gd name="T25" fmla="*/ 30 h 62"/>
                    <a:gd name="T26" fmla="*/ 2 w 22"/>
                    <a:gd name="T27" fmla="*/ 32 h 62"/>
                    <a:gd name="T28" fmla="*/ 4 w 22"/>
                    <a:gd name="T29" fmla="*/ 38 h 62"/>
                    <a:gd name="T30" fmla="*/ 10 w 22"/>
                    <a:gd name="T31" fmla="*/ 48 h 62"/>
                    <a:gd name="T32" fmla="*/ 22 w 22"/>
                    <a:gd name="T33" fmla="*/ 62 h 62"/>
                    <a:gd name="T34" fmla="*/ 22 w 22"/>
                    <a:gd name="T35" fmla="*/ 60 h 62"/>
                    <a:gd name="T36" fmla="*/ 22 w 22"/>
                    <a:gd name="T37" fmla="*/ 56 h 62"/>
                    <a:gd name="T38" fmla="*/ 22 w 22"/>
                    <a:gd name="T39" fmla="*/ 52 h 62"/>
                    <a:gd name="T40" fmla="*/ 22 w 22"/>
                    <a:gd name="T41" fmla="*/ 44 h 62"/>
                    <a:gd name="T42" fmla="*/ 24 w 22"/>
                    <a:gd name="T43" fmla="*/ 40 h 62"/>
                    <a:gd name="T44" fmla="*/ 24 w 22"/>
                    <a:gd name="T45" fmla="*/ 34 h 62"/>
                    <a:gd name="T46" fmla="*/ 26 w 22"/>
                    <a:gd name="T47" fmla="*/ 32 h 62"/>
                    <a:gd name="T48" fmla="*/ 26 w 22"/>
                    <a:gd name="T49" fmla="*/ 26 h 62"/>
                    <a:gd name="T50" fmla="*/ 26 w 22"/>
                    <a:gd name="T51" fmla="*/ 14 h 62"/>
                    <a:gd name="T52" fmla="*/ 26 w 22"/>
                    <a:gd name="T53" fmla="*/ 0 h 62"/>
                    <a:gd name="T54" fmla="*/ 26 w 22"/>
                    <a:gd name="T55" fmla="*/ 0 h 62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22"/>
                    <a:gd name="T85" fmla="*/ 0 h 62"/>
                    <a:gd name="T86" fmla="*/ 22 w 22"/>
                    <a:gd name="T87" fmla="*/ 62 h 62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22" h="62">
                      <a:moveTo>
                        <a:pt x="22" y="0"/>
                      </a:moveTo>
                      <a:lnTo>
                        <a:pt x="16" y="2"/>
                      </a:lnTo>
                      <a:lnTo>
                        <a:pt x="16" y="6"/>
                      </a:lnTo>
                      <a:lnTo>
                        <a:pt x="16" y="8"/>
                      </a:lnTo>
                      <a:lnTo>
                        <a:pt x="14" y="12"/>
                      </a:lnTo>
                      <a:lnTo>
                        <a:pt x="14" y="14"/>
                      </a:lnTo>
                      <a:lnTo>
                        <a:pt x="14" y="16"/>
                      </a:lnTo>
                      <a:lnTo>
                        <a:pt x="12" y="20"/>
                      </a:lnTo>
                      <a:lnTo>
                        <a:pt x="8" y="24"/>
                      </a:lnTo>
                      <a:lnTo>
                        <a:pt x="0" y="30"/>
                      </a:lnTo>
                      <a:lnTo>
                        <a:pt x="2" y="32"/>
                      </a:lnTo>
                      <a:lnTo>
                        <a:pt x="4" y="38"/>
                      </a:lnTo>
                      <a:lnTo>
                        <a:pt x="8" y="48"/>
                      </a:lnTo>
                      <a:lnTo>
                        <a:pt x="18" y="62"/>
                      </a:lnTo>
                      <a:lnTo>
                        <a:pt x="18" y="60"/>
                      </a:lnTo>
                      <a:lnTo>
                        <a:pt x="18" y="56"/>
                      </a:lnTo>
                      <a:lnTo>
                        <a:pt x="18" y="52"/>
                      </a:lnTo>
                      <a:lnTo>
                        <a:pt x="18" y="44"/>
                      </a:lnTo>
                      <a:lnTo>
                        <a:pt x="20" y="40"/>
                      </a:lnTo>
                      <a:lnTo>
                        <a:pt x="20" y="34"/>
                      </a:lnTo>
                      <a:lnTo>
                        <a:pt x="22" y="32"/>
                      </a:lnTo>
                      <a:lnTo>
                        <a:pt x="22" y="26"/>
                      </a:lnTo>
                      <a:lnTo>
                        <a:pt x="22" y="14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64" name="Freeform 272"/>
                <p:cNvSpPr>
                  <a:spLocks/>
                </p:cNvSpPr>
                <p:nvPr/>
              </p:nvSpPr>
              <p:spPr bwMode="gray">
                <a:xfrm>
                  <a:off x="2624" y="2681"/>
                  <a:ext cx="29" cy="106"/>
                </a:xfrm>
                <a:custGeom>
                  <a:avLst/>
                  <a:gdLst>
                    <a:gd name="T0" fmla="*/ 0 w 26"/>
                    <a:gd name="T1" fmla="*/ 2 h 106"/>
                    <a:gd name="T2" fmla="*/ 0 w 26"/>
                    <a:gd name="T3" fmla="*/ 2 h 106"/>
                    <a:gd name="T4" fmla="*/ 4 w 26"/>
                    <a:gd name="T5" fmla="*/ 0 h 106"/>
                    <a:gd name="T6" fmla="*/ 10 w 26"/>
                    <a:gd name="T7" fmla="*/ 2 h 106"/>
                    <a:gd name="T8" fmla="*/ 18 w 26"/>
                    <a:gd name="T9" fmla="*/ 2 h 106"/>
                    <a:gd name="T10" fmla="*/ 18 w 26"/>
                    <a:gd name="T11" fmla="*/ 4 h 106"/>
                    <a:gd name="T12" fmla="*/ 18 w 26"/>
                    <a:gd name="T13" fmla="*/ 6 h 106"/>
                    <a:gd name="T14" fmla="*/ 18 w 26"/>
                    <a:gd name="T15" fmla="*/ 8 h 106"/>
                    <a:gd name="T16" fmla="*/ 18 w 26"/>
                    <a:gd name="T17" fmla="*/ 10 h 106"/>
                    <a:gd name="T18" fmla="*/ 20 w 26"/>
                    <a:gd name="T19" fmla="*/ 12 h 106"/>
                    <a:gd name="T20" fmla="*/ 22 w 26"/>
                    <a:gd name="T21" fmla="*/ 14 h 106"/>
                    <a:gd name="T22" fmla="*/ 22 w 26"/>
                    <a:gd name="T23" fmla="*/ 14 h 106"/>
                    <a:gd name="T24" fmla="*/ 25 w 26"/>
                    <a:gd name="T25" fmla="*/ 18 h 106"/>
                    <a:gd name="T26" fmla="*/ 30 w 26"/>
                    <a:gd name="T27" fmla="*/ 22 h 106"/>
                    <a:gd name="T28" fmla="*/ 30 w 26"/>
                    <a:gd name="T29" fmla="*/ 28 h 106"/>
                    <a:gd name="T30" fmla="*/ 32 w 26"/>
                    <a:gd name="T31" fmla="*/ 36 h 106"/>
                    <a:gd name="T32" fmla="*/ 32 w 26"/>
                    <a:gd name="T33" fmla="*/ 42 h 106"/>
                    <a:gd name="T34" fmla="*/ 32 w 26"/>
                    <a:gd name="T35" fmla="*/ 56 h 106"/>
                    <a:gd name="T36" fmla="*/ 32 w 26"/>
                    <a:gd name="T37" fmla="*/ 74 h 106"/>
                    <a:gd name="T38" fmla="*/ 32 w 26"/>
                    <a:gd name="T39" fmla="*/ 90 h 106"/>
                    <a:gd name="T40" fmla="*/ 32 w 26"/>
                    <a:gd name="T41" fmla="*/ 96 h 106"/>
                    <a:gd name="T42" fmla="*/ 30 w 26"/>
                    <a:gd name="T43" fmla="*/ 96 h 106"/>
                    <a:gd name="T44" fmla="*/ 25 w 26"/>
                    <a:gd name="T45" fmla="*/ 98 h 106"/>
                    <a:gd name="T46" fmla="*/ 22 w 26"/>
                    <a:gd name="T47" fmla="*/ 100 h 106"/>
                    <a:gd name="T48" fmla="*/ 18 w 26"/>
                    <a:gd name="T49" fmla="*/ 102 h 106"/>
                    <a:gd name="T50" fmla="*/ 10 w 26"/>
                    <a:gd name="T51" fmla="*/ 106 h 106"/>
                    <a:gd name="T52" fmla="*/ 10 w 26"/>
                    <a:gd name="T53" fmla="*/ 102 h 106"/>
                    <a:gd name="T54" fmla="*/ 12 w 26"/>
                    <a:gd name="T55" fmla="*/ 88 h 106"/>
                    <a:gd name="T56" fmla="*/ 15 w 26"/>
                    <a:gd name="T57" fmla="*/ 74 h 106"/>
                    <a:gd name="T58" fmla="*/ 15 w 26"/>
                    <a:gd name="T59" fmla="*/ 60 h 106"/>
                    <a:gd name="T60" fmla="*/ 12 w 26"/>
                    <a:gd name="T61" fmla="*/ 48 h 106"/>
                    <a:gd name="T62" fmla="*/ 12 w 26"/>
                    <a:gd name="T63" fmla="*/ 40 h 106"/>
                    <a:gd name="T64" fmla="*/ 12 w 26"/>
                    <a:gd name="T65" fmla="*/ 34 h 106"/>
                    <a:gd name="T66" fmla="*/ 10 w 26"/>
                    <a:gd name="T67" fmla="*/ 28 h 106"/>
                    <a:gd name="T68" fmla="*/ 8 w 26"/>
                    <a:gd name="T69" fmla="*/ 10 h 106"/>
                    <a:gd name="T70" fmla="*/ 4 w 26"/>
                    <a:gd name="T71" fmla="*/ 10 h 106"/>
                    <a:gd name="T72" fmla="*/ 4 w 26"/>
                    <a:gd name="T73" fmla="*/ 8 h 106"/>
                    <a:gd name="T74" fmla="*/ 2 w 26"/>
                    <a:gd name="T75" fmla="*/ 4 h 106"/>
                    <a:gd name="T76" fmla="*/ 2 w 26"/>
                    <a:gd name="T77" fmla="*/ 2 h 106"/>
                    <a:gd name="T78" fmla="*/ 0 w 26"/>
                    <a:gd name="T79" fmla="*/ 2 h 106"/>
                    <a:gd name="T80" fmla="*/ 0 w 26"/>
                    <a:gd name="T81" fmla="*/ 2 h 10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6"/>
                    <a:gd name="T124" fmla="*/ 0 h 106"/>
                    <a:gd name="T125" fmla="*/ 26 w 26"/>
                    <a:gd name="T126" fmla="*/ 106 h 10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6" h="106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4" y="0"/>
                      </a:lnTo>
                      <a:lnTo>
                        <a:pt x="8" y="2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4" y="6"/>
                      </a:lnTo>
                      <a:lnTo>
                        <a:pt x="14" y="8"/>
                      </a:lnTo>
                      <a:lnTo>
                        <a:pt x="14" y="10"/>
                      </a:lnTo>
                      <a:lnTo>
                        <a:pt x="16" y="12"/>
                      </a:lnTo>
                      <a:lnTo>
                        <a:pt x="18" y="14"/>
                      </a:lnTo>
                      <a:lnTo>
                        <a:pt x="20" y="18"/>
                      </a:lnTo>
                      <a:lnTo>
                        <a:pt x="24" y="22"/>
                      </a:lnTo>
                      <a:lnTo>
                        <a:pt x="24" y="28"/>
                      </a:lnTo>
                      <a:lnTo>
                        <a:pt x="26" y="36"/>
                      </a:lnTo>
                      <a:lnTo>
                        <a:pt x="26" y="42"/>
                      </a:lnTo>
                      <a:lnTo>
                        <a:pt x="26" y="56"/>
                      </a:lnTo>
                      <a:lnTo>
                        <a:pt x="26" y="74"/>
                      </a:lnTo>
                      <a:lnTo>
                        <a:pt x="26" y="90"/>
                      </a:lnTo>
                      <a:lnTo>
                        <a:pt x="26" y="96"/>
                      </a:lnTo>
                      <a:lnTo>
                        <a:pt x="24" y="96"/>
                      </a:lnTo>
                      <a:lnTo>
                        <a:pt x="20" y="98"/>
                      </a:lnTo>
                      <a:lnTo>
                        <a:pt x="18" y="100"/>
                      </a:lnTo>
                      <a:lnTo>
                        <a:pt x="14" y="102"/>
                      </a:lnTo>
                      <a:lnTo>
                        <a:pt x="8" y="106"/>
                      </a:lnTo>
                      <a:lnTo>
                        <a:pt x="8" y="102"/>
                      </a:lnTo>
                      <a:lnTo>
                        <a:pt x="10" y="88"/>
                      </a:lnTo>
                      <a:lnTo>
                        <a:pt x="12" y="74"/>
                      </a:lnTo>
                      <a:lnTo>
                        <a:pt x="12" y="60"/>
                      </a:lnTo>
                      <a:lnTo>
                        <a:pt x="10" y="48"/>
                      </a:lnTo>
                      <a:lnTo>
                        <a:pt x="10" y="40"/>
                      </a:lnTo>
                      <a:lnTo>
                        <a:pt x="10" y="34"/>
                      </a:lnTo>
                      <a:lnTo>
                        <a:pt x="8" y="28"/>
                      </a:lnTo>
                      <a:lnTo>
                        <a:pt x="6" y="10"/>
                      </a:lnTo>
                      <a:lnTo>
                        <a:pt x="4" y="10"/>
                      </a:lnTo>
                      <a:lnTo>
                        <a:pt x="4" y="8"/>
                      </a:lnTo>
                      <a:lnTo>
                        <a:pt x="2" y="4"/>
                      </a:lnTo>
                      <a:lnTo>
                        <a:pt x="2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65" name="Freeform 273"/>
                <p:cNvSpPr>
                  <a:spLocks/>
                </p:cNvSpPr>
                <p:nvPr/>
              </p:nvSpPr>
              <p:spPr bwMode="gray">
                <a:xfrm>
                  <a:off x="2638" y="2675"/>
                  <a:ext cx="46" cy="102"/>
                </a:xfrm>
                <a:custGeom>
                  <a:avLst/>
                  <a:gdLst>
                    <a:gd name="T0" fmla="*/ 16 w 42"/>
                    <a:gd name="T1" fmla="*/ 102 h 102"/>
                    <a:gd name="T2" fmla="*/ 16 w 42"/>
                    <a:gd name="T3" fmla="*/ 96 h 102"/>
                    <a:gd name="T4" fmla="*/ 16 w 42"/>
                    <a:gd name="T5" fmla="*/ 82 h 102"/>
                    <a:gd name="T6" fmla="*/ 16 w 42"/>
                    <a:gd name="T7" fmla="*/ 64 h 102"/>
                    <a:gd name="T8" fmla="*/ 16 w 42"/>
                    <a:gd name="T9" fmla="*/ 46 h 102"/>
                    <a:gd name="T10" fmla="*/ 16 w 42"/>
                    <a:gd name="T11" fmla="*/ 36 h 102"/>
                    <a:gd name="T12" fmla="*/ 14 w 42"/>
                    <a:gd name="T13" fmla="*/ 30 h 102"/>
                    <a:gd name="T14" fmla="*/ 10 w 42"/>
                    <a:gd name="T15" fmla="*/ 24 h 102"/>
                    <a:gd name="T16" fmla="*/ 8 w 42"/>
                    <a:gd name="T17" fmla="*/ 20 h 102"/>
                    <a:gd name="T18" fmla="*/ 2 w 42"/>
                    <a:gd name="T19" fmla="*/ 18 h 102"/>
                    <a:gd name="T20" fmla="*/ 0 w 42"/>
                    <a:gd name="T21" fmla="*/ 12 h 102"/>
                    <a:gd name="T22" fmla="*/ 2 w 42"/>
                    <a:gd name="T23" fmla="*/ 8 h 102"/>
                    <a:gd name="T24" fmla="*/ 16 w 42"/>
                    <a:gd name="T25" fmla="*/ 8 h 102"/>
                    <a:gd name="T26" fmla="*/ 20 w 42"/>
                    <a:gd name="T27" fmla="*/ 0 h 102"/>
                    <a:gd name="T28" fmla="*/ 34 w 42"/>
                    <a:gd name="T29" fmla="*/ 10 h 102"/>
                    <a:gd name="T30" fmla="*/ 36 w 42"/>
                    <a:gd name="T31" fmla="*/ 12 h 102"/>
                    <a:gd name="T32" fmla="*/ 41 w 42"/>
                    <a:gd name="T33" fmla="*/ 16 h 102"/>
                    <a:gd name="T34" fmla="*/ 48 w 42"/>
                    <a:gd name="T35" fmla="*/ 22 h 102"/>
                    <a:gd name="T36" fmla="*/ 50 w 42"/>
                    <a:gd name="T37" fmla="*/ 34 h 102"/>
                    <a:gd name="T38" fmla="*/ 46 w 42"/>
                    <a:gd name="T39" fmla="*/ 48 h 102"/>
                    <a:gd name="T40" fmla="*/ 46 w 42"/>
                    <a:gd name="T41" fmla="*/ 52 h 102"/>
                    <a:gd name="T42" fmla="*/ 43 w 42"/>
                    <a:gd name="T43" fmla="*/ 64 h 102"/>
                    <a:gd name="T44" fmla="*/ 43 w 42"/>
                    <a:gd name="T45" fmla="*/ 82 h 102"/>
                    <a:gd name="T46" fmla="*/ 41 w 42"/>
                    <a:gd name="T47" fmla="*/ 98 h 102"/>
                    <a:gd name="T48" fmla="*/ 16 w 42"/>
                    <a:gd name="T49" fmla="*/ 102 h 102"/>
                    <a:gd name="T50" fmla="*/ 16 w 42"/>
                    <a:gd name="T51" fmla="*/ 102 h 102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2"/>
                    <a:gd name="T79" fmla="*/ 0 h 102"/>
                    <a:gd name="T80" fmla="*/ 42 w 42"/>
                    <a:gd name="T81" fmla="*/ 102 h 102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2" h="102">
                      <a:moveTo>
                        <a:pt x="14" y="102"/>
                      </a:moveTo>
                      <a:lnTo>
                        <a:pt x="14" y="96"/>
                      </a:lnTo>
                      <a:lnTo>
                        <a:pt x="14" y="82"/>
                      </a:lnTo>
                      <a:lnTo>
                        <a:pt x="14" y="64"/>
                      </a:lnTo>
                      <a:lnTo>
                        <a:pt x="14" y="46"/>
                      </a:lnTo>
                      <a:lnTo>
                        <a:pt x="14" y="36"/>
                      </a:lnTo>
                      <a:lnTo>
                        <a:pt x="12" y="30"/>
                      </a:lnTo>
                      <a:lnTo>
                        <a:pt x="8" y="24"/>
                      </a:lnTo>
                      <a:lnTo>
                        <a:pt x="6" y="20"/>
                      </a:lnTo>
                      <a:lnTo>
                        <a:pt x="2" y="18"/>
                      </a:lnTo>
                      <a:lnTo>
                        <a:pt x="0" y="12"/>
                      </a:lnTo>
                      <a:lnTo>
                        <a:pt x="2" y="8"/>
                      </a:lnTo>
                      <a:lnTo>
                        <a:pt x="14" y="8"/>
                      </a:lnTo>
                      <a:lnTo>
                        <a:pt x="16" y="0"/>
                      </a:lnTo>
                      <a:lnTo>
                        <a:pt x="28" y="10"/>
                      </a:lnTo>
                      <a:lnTo>
                        <a:pt x="30" y="12"/>
                      </a:lnTo>
                      <a:lnTo>
                        <a:pt x="34" y="16"/>
                      </a:lnTo>
                      <a:lnTo>
                        <a:pt x="40" y="22"/>
                      </a:lnTo>
                      <a:lnTo>
                        <a:pt x="42" y="34"/>
                      </a:lnTo>
                      <a:lnTo>
                        <a:pt x="38" y="48"/>
                      </a:lnTo>
                      <a:lnTo>
                        <a:pt x="38" y="52"/>
                      </a:lnTo>
                      <a:lnTo>
                        <a:pt x="36" y="64"/>
                      </a:lnTo>
                      <a:lnTo>
                        <a:pt x="36" y="82"/>
                      </a:lnTo>
                      <a:lnTo>
                        <a:pt x="34" y="98"/>
                      </a:lnTo>
                      <a:lnTo>
                        <a:pt x="14" y="10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66" name="Freeform 277"/>
                <p:cNvSpPr>
                  <a:spLocks/>
                </p:cNvSpPr>
                <p:nvPr/>
              </p:nvSpPr>
              <p:spPr bwMode="gray">
                <a:xfrm>
                  <a:off x="2675" y="2673"/>
                  <a:ext cx="161" cy="120"/>
                </a:xfrm>
                <a:custGeom>
                  <a:avLst/>
                  <a:gdLst>
                    <a:gd name="T0" fmla="*/ 173 w 146"/>
                    <a:gd name="T1" fmla="*/ 0 h 120"/>
                    <a:gd name="T2" fmla="*/ 161 w 146"/>
                    <a:gd name="T3" fmla="*/ 2 h 120"/>
                    <a:gd name="T4" fmla="*/ 151 w 146"/>
                    <a:gd name="T5" fmla="*/ 6 h 120"/>
                    <a:gd name="T6" fmla="*/ 146 w 146"/>
                    <a:gd name="T7" fmla="*/ 8 h 120"/>
                    <a:gd name="T8" fmla="*/ 117 w 146"/>
                    <a:gd name="T9" fmla="*/ 4 h 120"/>
                    <a:gd name="T10" fmla="*/ 103 w 146"/>
                    <a:gd name="T11" fmla="*/ 8 h 120"/>
                    <a:gd name="T12" fmla="*/ 93 w 146"/>
                    <a:gd name="T13" fmla="*/ 6 h 120"/>
                    <a:gd name="T14" fmla="*/ 83 w 146"/>
                    <a:gd name="T15" fmla="*/ 12 h 120"/>
                    <a:gd name="T16" fmla="*/ 75 w 146"/>
                    <a:gd name="T17" fmla="*/ 16 h 120"/>
                    <a:gd name="T18" fmla="*/ 71 w 146"/>
                    <a:gd name="T19" fmla="*/ 14 h 120"/>
                    <a:gd name="T20" fmla="*/ 61 w 146"/>
                    <a:gd name="T21" fmla="*/ 10 h 120"/>
                    <a:gd name="T22" fmla="*/ 51 w 146"/>
                    <a:gd name="T23" fmla="*/ 8 h 120"/>
                    <a:gd name="T24" fmla="*/ 49 w 146"/>
                    <a:gd name="T25" fmla="*/ 6 h 120"/>
                    <a:gd name="T26" fmla="*/ 46 w 146"/>
                    <a:gd name="T27" fmla="*/ 6 h 120"/>
                    <a:gd name="T28" fmla="*/ 36 w 146"/>
                    <a:gd name="T29" fmla="*/ 6 h 120"/>
                    <a:gd name="T30" fmla="*/ 20 w 146"/>
                    <a:gd name="T31" fmla="*/ 8 h 120"/>
                    <a:gd name="T32" fmla="*/ 8 w 146"/>
                    <a:gd name="T33" fmla="*/ 14 h 120"/>
                    <a:gd name="T34" fmla="*/ 2 w 146"/>
                    <a:gd name="T35" fmla="*/ 20 h 120"/>
                    <a:gd name="T36" fmla="*/ 4 w 146"/>
                    <a:gd name="T37" fmla="*/ 22 h 120"/>
                    <a:gd name="T38" fmla="*/ 8 w 146"/>
                    <a:gd name="T39" fmla="*/ 28 h 120"/>
                    <a:gd name="T40" fmla="*/ 8 w 146"/>
                    <a:gd name="T41" fmla="*/ 40 h 120"/>
                    <a:gd name="T42" fmla="*/ 8 w 146"/>
                    <a:gd name="T43" fmla="*/ 48 h 120"/>
                    <a:gd name="T44" fmla="*/ 2 w 146"/>
                    <a:gd name="T45" fmla="*/ 54 h 120"/>
                    <a:gd name="T46" fmla="*/ 0 w 146"/>
                    <a:gd name="T47" fmla="*/ 64 h 120"/>
                    <a:gd name="T48" fmla="*/ 0 w 146"/>
                    <a:gd name="T49" fmla="*/ 100 h 120"/>
                    <a:gd name="T50" fmla="*/ 20 w 146"/>
                    <a:gd name="T51" fmla="*/ 100 h 120"/>
                    <a:gd name="T52" fmla="*/ 41 w 146"/>
                    <a:gd name="T53" fmla="*/ 112 h 120"/>
                    <a:gd name="T54" fmla="*/ 63 w 146"/>
                    <a:gd name="T55" fmla="*/ 118 h 120"/>
                    <a:gd name="T56" fmla="*/ 93 w 146"/>
                    <a:gd name="T57" fmla="*/ 120 h 120"/>
                    <a:gd name="T58" fmla="*/ 115 w 146"/>
                    <a:gd name="T59" fmla="*/ 102 h 120"/>
                    <a:gd name="T60" fmla="*/ 117 w 146"/>
                    <a:gd name="T61" fmla="*/ 86 h 120"/>
                    <a:gd name="T62" fmla="*/ 121 w 146"/>
                    <a:gd name="T63" fmla="*/ 80 h 120"/>
                    <a:gd name="T64" fmla="*/ 131 w 146"/>
                    <a:gd name="T65" fmla="*/ 72 h 120"/>
                    <a:gd name="T66" fmla="*/ 143 w 146"/>
                    <a:gd name="T67" fmla="*/ 68 h 120"/>
                    <a:gd name="T68" fmla="*/ 149 w 146"/>
                    <a:gd name="T69" fmla="*/ 72 h 120"/>
                    <a:gd name="T70" fmla="*/ 153 w 146"/>
                    <a:gd name="T71" fmla="*/ 72 h 120"/>
                    <a:gd name="T72" fmla="*/ 161 w 146"/>
                    <a:gd name="T73" fmla="*/ 68 h 120"/>
                    <a:gd name="T74" fmla="*/ 168 w 146"/>
                    <a:gd name="T75" fmla="*/ 56 h 120"/>
                    <a:gd name="T76" fmla="*/ 173 w 146"/>
                    <a:gd name="T77" fmla="*/ 46 h 120"/>
                    <a:gd name="T78" fmla="*/ 175 w 146"/>
                    <a:gd name="T79" fmla="*/ 36 h 120"/>
                    <a:gd name="T80" fmla="*/ 178 w 146"/>
                    <a:gd name="T81" fmla="*/ 24 h 120"/>
                    <a:gd name="T82" fmla="*/ 175 w 146"/>
                    <a:gd name="T83" fmla="*/ 14 h 120"/>
                    <a:gd name="T84" fmla="*/ 178 w 146"/>
                    <a:gd name="T85" fmla="*/ 4 h 120"/>
                    <a:gd name="T86" fmla="*/ 178 w 146"/>
                    <a:gd name="T87" fmla="*/ 0 h 12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46"/>
                    <a:gd name="T133" fmla="*/ 0 h 120"/>
                    <a:gd name="T134" fmla="*/ 146 w 146"/>
                    <a:gd name="T135" fmla="*/ 120 h 12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46" h="120">
                      <a:moveTo>
                        <a:pt x="146" y="0"/>
                      </a:moveTo>
                      <a:lnTo>
                        <a:pt x="142" y="0"/>
                      </a:lnTo>
                      <a:lnTo>
                        <a:pt x="136" y="0"/>
                      </a:lnTo>
                      <a:lnTo>
                        <a:pt x="132" y="2"/>
                      </a:lnTo>
                      <a:lnTo>
                        <a:pt x="126" y="4"/>
                      </a:lnTo>
                      <a:lnTo>
                        <a:pt x="124" y="6"/>
                      </a:lnTo>
                      <a:lnTo>
                        <a:pt x="120" y="6"/>
                      </a:lnTo>
                      <a:lnTo>
                        <a:pt x="120" y="8"/>
                      </a:lnTo>
                      <a:lnTo>
                        <a:pt x="108" y="2"/>
                      </a:lnTo>
                      <a:lnTo>
                        <a:pt x="96" y="4"/>
                      </a:lnTo>
                      <a:lnTo>
                        <a:pt x="88" y="6"/>
                      </a:lnTo>
                      <a:lnTo>
                        <a:pt x="84" y="8"/>
                      </a:lnTo>
                      <a:lnTo>
                        <a:pt x="80" y="6"/>
                      </a:lnTo>
                      <a:lnTo>
                        <a:pt x="76" y="6"/>
                      </a:lnTo>
                      <a:lnTo>
                        <a:pt x="70" y="8"/>
                      </a:lnTo>
                      <a:lnTo>
                        <a:pt x="68" y="12"/>
                      </a:lnTo>
                      <a:lnTo>
                        <a:pt x="64" y="14"/>
                      </a:lnTo>
                      <a:lnTo>
                        <a:pt x="62" y="16"/>
                      </a:lnTo>
                      <a:lnTo>
                        <a:pt x="58" y="14"/>
                      </a:lnTo>
                      <a:lnTo>
                        <a:pt x="54" y="10"/>
                      </a:lnTo>
                      <a:lnTo>
                        <a:pt x="50" y="10"/>
                      </a:lnTo>
                      <a:lnTo>
                        <a:pt x="46" y="8"/>
                      </a:lnTo>
                      <a:lnTo>
                        <a:pt x="42" y="8"/>
                      </a:lnTo>
                      <a:lnTo>
                        <a:pt x="40" y="6"/>
                      </a:lnTo>
                      <a:lnTo>
                        <a:pt x="38" y="6"/>
                      </a:lnTo>
                      <a:lnTo>
                        <a:pt x="34" y="6"/>
                      </a:lnTo>
                      <a:lnTo>
                        <a:pt x="30" y="6"/>
                      </a:lnTo>
                      <a:lnTo>
                        <a:pt x="22" y="6"/>
                      </a:lnTo>
                      <a:lnTo>
                        <a:pt x="16" y="8"/>
                      </a:lnTo>
                      <a:lnTo>
                        <a:pt x="10" y="12"/>
                      </a:lnTo>
                      <a:lnTo>
                        <a:pt x="6" y="14"/>
                      </a:lnTo>
                      <a:lnTo>
                        <a:pt x="4" y="18"/>
                      </a:lnTo>
                      <a:lnTo>
                        <a:pt x="2" y="20"/>
                      </a:lnTo>
                      <a:lnTo>
                        <a:pt x="4" y="22"/>
                      </a:lnTo>
                      <a:lnTo>
                        <a:pt x="4" y="24"/>
                      </a:lnTo>
                      <a:lnTo>
                        <a:pt x="6" y="28"/>
                      </a:lnTo>
                      <a:lnTo>
                        <a:pt x="6" y="34"/>
                      </a:lnTo>
                      <a:lnTo>
                        <a:pt x="6" y="40"/>
                      </a:lnTo>
                      <a:lnTo>
                        <a:pt x="6" y="46"/>
                      </a:lnTo>
                      <a:lnTo>
                        <a:pt x="6" y="48"/>
                      </a:lnTo>
                      <a:lnTo>
                        <a:pt x="4" y="50"/>
                      </a:lnTo>
                      <a:lnTo>
                        <a:pt x="2" y="54"/>
                      </a:lnTo>
                      <a:lnTo>
                        <a:pt x="2" y="58"/>
                      </a:lnTo>
                      <a:lnTo>
                        <a:pt x="0" y="64"/>
                      </a:lnTo>
                      <a:lnTo>
                        <a:pt x="0" y="70"/>
                      </a:lnTo>
                      <a:lnTo>
                        <a:pt x="0" y="100"/>
                      </a:lnTo>
                      <a:lnTo>
                        <a:pt x="14" y="98"/>
                      </a:lnTo>
                      <a:lnTo>
                        <a:pt x="16" y="100"/>
                      </a:lnTo>
                      <a:lnTo>
                        <a:pt x="24" y="106"/>
                      </a:lnTo>
                      <a:lnTo>
                        <a:pt x="34" y="112"/>
                      </a:lnTo>
                      <a:lnTo>
                        <a:pt x="48" y="118"/>
                      </a:lnTo>
                      <a:lnTo>
                        <a:pt x="52" y="118"/>
                      </a:lnTo>
                      <a:lnTo>
                        <a:pt x="62" y="120"/>
                      </a:lnTo>
                      <a:lnTo>
                        <a:pt x="76" y="120"/>
                      </a:lnTo>
                      <a:lnTo>
                        <a:pt x="86" y="120"/>
                      </a:lnTo>
                      <a:lnTo>
                        <a:pt x="94" y="102"/>
                      </a:lnTo>
                      <a:lnTo>
                        <a:pt x="94" y="88"/>
                      </a:lnTo>
                      <a:lnTo>
                        <a:pt x="96" y="86"/>
                      </a:lnTo>
                      <a:lnTo>
                        <a:pt x="98" y="84"/>
                      </a:lnTo>
                      <a:lnTo>
                        <a:pt x="100" y="80"/>
                      </a:lnTo>
                      <a:lnTo>
                        <a:pt x="104" y="76"/>
                      </a:lnTo>
                      <a:lnTo>
                        <a:pt x="108" y="72"/>
                      </a:lnTo>
                      <a:lnTo>
                        <a:pt x="112" y="70"/>
                      </a:lnTo>
                      <a:lnTo>
                        <a:pt x="118" y="68"/>
                      </a:lnTo>
                      <a:lnTo>
                        <a:pt x="122" y="72"/>
                      </a:lnTo>
                      <a:lnTo>
                        <a:pt x="124" y="72"/>
                      </a:lnTo>
                      <a:lnTo>
                        <a:pt x="126" y="72"/>
                      </a:lnTo>
                      <a:lnTo>
                        <a:pt x="128" y="70"/>
                      </a:lnTo>
                      <a:lnTo>
                        <a:pt x="132" y="68"/>
                      </a:lnTo>
                      <a:lnTo>
                        <a:pt x="136" y="64"/>
                      </a:lnTo>
                      <a:lnTo>
                        <a:pt x="138" y="56"/>
                      </a:lnTo>
                      <a:lnTo>
                        <a:pt x="142" y="46"/>
                      </a:lnTo>
                      <a:lnTo>
                        <a:pt x="144" y="42"/>
                      </a:lnTo>
                      <a:lnTo>
                        <a:pt x="144" y="36"/>
                      </a:lnTo>
                      <a:lnTo>
                        <a:pt x="146" y="30"/>
                      </a:lnTo>
                      <a:lnTo>
                        <a:pt x="146" y="24"/>
                      </a:lnTo>
                      <a:lnTo>
                        <a:pt x="144" y="18"/>
                      </a:lnTo>
                      <a:lnTo>
                        <a:pt x="144" y="14"/>
                      </a:lnTo>
                      <a:lnTo>
                        <a:pt x="144" y="8"/>
                      </a:lnTo>
                      <a:lnTo>
                        <a:pt x="146" y="4"/>
                      </a:lnTo>
                      <a:lnTo>
                        <a:pt x="146" y="2"/>
                      </a:lnTo>
                      <a:lnTo>
                        <a:pt x="146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67" name="Freeform 280"/>
                <p:cNvSpPr>
                  <a:spLocks/>
                </p:cNvSpPr>
                <p:nvPr/>
              </p:nvSpPr>
              <p:spPr bwMode="gray">
                <a:xfrm>
                  <a:off x="2770" y="2673"/>
                  <a:ext cx="97" cy="148"/>
                </a:xfrm>
                <a:custGeom>
                  <a:avLst/>
                  <a:gdLst>
                    <a:gd name="T0" fmla="*/ 73 w 88"/>
                    <a:gd name="T1" fmla="*/ 2 h 148"/>
                    <a:gd name="T2" fmla="*/ 71 w 88"/>
                    <a:gd name="T3" fmla="*/ 8 h 148"/>
                    <a:gd name="T4" fmla="*/ 71 w 88"/>
                    <a:gd name="T5" fmla="*/ 20 h 148"/>
                    <a:gd name="T6" fmla="*/ 73 w 88"/>
                    <a:gd name="T7" fmla="*/ 30 h 148"/>
                    <a:gd name="T8" fmla="*/ 71 w 88"/>
                    <a:gd name="T9" fmla="*/ 42 h 148"/>
                    <a:gd name="T10" fmla="*/ 68 w 88"/>
                    <a:gd name="T11" fmla="*/ 48 h 148"/>
                    <a:gd name="T12" fmla="*/ 61 w 88"/>
                    <a:gd name="T13" fmla="*/ 64 h 148"/>
                    <a:gd name="T14" fmla="*/ 51 w 88"/>
                    <a:gd name="T15" fmla="*/ 70 h 148"/>
                    <a:gd name="T16" fmla="*/ 46 w 88"/>
                    <a:gd name="T17" fmla="*/ 72 h 148"/>
                    <a:gd name="T18" fmla="*/ 44 w 88"/>
                    <a:gd name="T19" fmla="*/ 72 h 148"/>
                    <a:gd name="T20" fmla="*/ 32 w 88"/>
                    <a:gd name="T21" fmla="*/ 70 h 148"/>
                    <a:gd name="T22" fmla="*/ 22 w 88"/>
                    <a:gd name="T23" fmla="*/ 76 h 148"/>
                    <a:gd name="T24" fmla="*/ 14 w 88"/>
                    <a:gd name="T25" fmla="*/ 84 h 148"/>
                    <a:gd name="T26" fmla="*/ 10 w 88"/>
                    <a:gd name="T27" fmla="*/ 88 h 148"/>
                    <a:gd name="T28" fmla="*/ 0 w 88"/>
                    <a:gd name="T29" fmla="*/ 120 h 148"/>
                    <a:gd name="T30" fmla="*/ 0 w 88"/>
                    <a:gd name="T31" fmla="*/ 124 h 148"/>
                    <a:gd name="T32" fmla="*/ 2 w 88"/>
                    <a:gd name="T33" fmla="*/ 130 h 148"/>
                    <a:gd name="T34" fmla="*/ 12 w 88"/>
                    <a:gd name="T35" fmla="*/ 134 h 148"/>
                    <a:gd name="T36" fmla="*/ 17 w 88"/>
                    <a:gd name="T37" fmla="*/ 136 h 148"/>
                    <a:gd name="T38" fmla="*/ 22 w 88"/>
                    <a:gd name="T39" fmla="*/ 140 h 148"/>
                    <a:gd name="T40" fmla="*/ 22 w 88"/>
                    <a:gd name="T41" fmla="*/ 148 h 148"/>
                    <a:gd name="T42" fmla="*/ 44 w 88"/>
                    <a:gd name="T43" fmla="*/ 148 h 148"/>
                    <a:gd name="T44" fmla="*/ 85 w 88"/>
                    <a:gd name="T45" fmla="*/ 146 h 148"/>
                    <a:gd name="T46" fmla="*/ 105 w 88"/>
                    <a:gd name="T47" fmla="*/ 144 h 148"/>
                    <a:gd name="T48" fmla="*/ 107 w 88"/>
                    <a:gd name="T49" fmla="*/ 138 h 148"/>
                    <a:gd name="T50" fmla="*/ 107 w 88"/>
                    <a:gd name="T51" fmla="*/ 134 h 148"/>
                    <a:gd name="T52" fmla="*/ 99 w 88"/>
                    <a:gd name="T53" fmla="*/ 130 h 148"/>
                    <a:gd name="T54" fmla="*/ 90 w 88"/>
                    <a:gd name="T55" fmla="*/ 122 h 148"/>
                    <a:gd name="T56" fmla="*/ 83 w 88"/>
                    <a:gd name="T57" fmla="*/ 110 h 148"/>
                    <a:gd name="T58" fmla="*/ 75 w 88"/>
                    <a:gd name="T59" fmla="*/ 100 h 148"/>
                    <a:gd name="T60" fmla="*/ 80 w 88"/>
                    <a:gd name="T61" fmla="*/ 98 h 148"/>
                    <a:gd name="T62" fmla="*/ 85 w 88"/>
                    <a:gd name="T63" fmla="*/ 94 h 148"/>
                    <a:gd name="T64" fmla="*/ 87 w 88"/>
                    <a:gd name="T65" fmla="*/ 86 h 148"/>
                    <a:gd name="T66" fmla="*/ 85 w 88"/>
                    <a:gd name="T67" fmla="*/ 78 h 148"/>
                    <a:gd name="T68" fmla="*/ 83 w 88"/>
                    <a:gd name="T69" fmla="*/ 76 h 148"/>
                    <a:gd name="T70" fmla="*/ 78 w 88"/>
                    <a:gd name="T71" fmla="*/ 72 h 148"/>
                    <a:gd name="T72" fmla="*/ 75 w 88"/>
                    <a:gd name="T73" fmla="*/ 64 h 148"/>
                    <a:gd name="T74" fmla="*/ 78 w 88"/>
                    <a:gd name="T75" fmla="*/ 58 h 148"/>
                    <a:gd name="T76" fmla="*/ 83 w 88"/>
                    <a:gd name="T77" fmla="*/ 58 h 148"/>
                    <a:gd name="T78" fmla="*/ 90 w 88"/>
                    <a:gd name="T79" fmla="*/ 56 h 148"/>
                    <a:gd name="T80" fmla="*/ 95 w 88"/>
                    <a:gd name="T81" fmla="*/ 50 h 148"/>
                    <a:gd name="T82" fmla="*/ 95 w 88"/>
                    <a:gd name="T83" fmla="*/ 46 h 148"/>
                    <a:gd name="T84" fmla="*/ 90 w 88"/>
                    <a:gd name="T85" fmla="*/ 40 h 148"/>
                    <a:gd name="T86" fmla="*/ 87 w 88"/>
                    <a:gd name="T87" fmla="*/ 30 h 148"/>
                    <a:gd name="T88" fmla="*/ 87 w 88"/>
                    <a:gd name="T89" fmla="*/ 20 h 148"/>
                    <a:gd name="T90" fmla="*/ 87 w 88"/>
                    <a:gd name="T91" fmla="*/ 16 h 148"/>
                    <a:gd name="T92" fmla="*/ 87 w 88"/>
                    <a:gd name="T93" fmla="*/ 8 h 148"/>
                    <a:gd name="T94" fmla="*/ 80 w 88"/>
                    <a:gd name="T95" fmla="*/ 2 h 148"/>
                    <a:gd name="T96" fmla="*/ 73 w 88"/>
                    <a:gd name="T97" fmla="*/ 0 h 14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88"/>
                    <a:gd name="T148" fmla="*/ 0 h 148"/>
                    <a:gd name="T149" fmla="*/ 88 w 88"/>
                    <a:gd name="T150" fmla="*/ 148 h 148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88" h="148">
                      <a:moveTo>
                        <a:pt x="60" y="0"/>
                      </a:moveTo>
                      <a:lnTo>
                        <a:pt x="60" y="2"/>
                      </a:lnTo>
                      <a:lnTo>
                        <a:pt x="60" y="4"/>
                      </a:lnTo>
                      <a:lnTo>
                        <a:pt x="58" y="8"/>
                      </a:lnTo>
                      <a:lnTo>
                        <a:pt x="58" y="14"/>
                      </a:lnTo>
                      <a:lnTo>
                        <a:pt x="58" y="20"/>
                      </a:lnTo>
                      <a:lnTo>
                        <a:pt x="60" y="24"/>
                      </a:lnTo>
                      <a:lnTo>
                        <a:pt x="60" y="30"/>
                      </a:lnTo>
                      <a:lnTo>
                        <a:pt x="58" y="36"/>
                      </a:lnTo>
                      <a:lnTo>
                        <a:pt x="58" y="42"/>
                      </a:lnTo>
                      <a:lnTo>
                        <a:pt x="56" y="46"/>
                      </a:lnTo>
                      <a:lnTo>
                        <a:pt x="56" y="48"/>
                      </a:lnTo>
                      <a:lnTo>
                        <a:pt x="52" y="56"/>
                      </a:lnTo>
                      <a:lnTo>
                        <a:pt x="50" y="64"/>
                      </a:lnTo>
                      <a:lnTo>
                        <a:pt x="46" y="68"/>
                      </a:lnTo>
                      <a:lnTo>
                        <a:pt x="42" y="70"/>
                      </a:lnTo>
                      <a:lnTo>
                        <a:pt x="40" y="72"/>
                      </a:lnTo>
                      <a:lnTo>
                        <a:pt x="38" y="72"/>
                      </a:lnTo>
                      <a:lnTo>
                        <a:pt x="36" y="72"/>
                      </a:lnTo>
                      <a:lnTo>
                        <a:pt x="32" y="70"/>
                      </a:lnTo>
                      <a:lnTo>
                        <a:pt x="26" y="70"/>
                      </a:lnTo>
                      <a:lnTo>
                        <a:pt x="22" y="72"/>
                      </a:lnTo>
                      <a:lnTo>
                        <a:pt x="18" y="76"/>
                      </a:lnTo>
                      <a:lnTo>
                        <a:pt x="14" y="80"/>
                      </a:lnTo>
                      <a:lnTo>
                        <a:pt x="12" y="84"/>
                      </a:lnTo>
                      <a:lnTo>
                        <a:pt x="10" y="86"/>
                      </a:lnTo>
                      <a:lnTo>
                        <a:pt x="8" y="88"/>
                      </a:lnTo>
                      <a:lnTo>
                        <a:pt x="8" y="102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4"/>
                      </a:lnTo>
                      <a:lnTo>
                        <a:pt x="2" y="126"/>
                      </a:lnTo>
                      <a:lnTo>
                        <a:pt x="2" y="130"/>
                      </a:lnTo>
                      <a:lnTo>
                        <a:pt x="6" y="132"/>
                      </a:lnTo>
                      <a:lnTo>
                        <a:pt x="10" y="134"/>
                      </a:lnTo>
                      <a:lnTo>
                        <a:pt x="12" y="134"/>
                      </a:lnTo>
                      <a:lnTo>
                        <a:pt x="14" y="136"/>
                      </a:lnTo>
                      <a:lnTo>
                        <a:pt x="16" y="138"/>
                      </a:lnTo>
                      <a:lnTo>
                        <a:pt x="18" y="140"/>
                      </a:lnTo>
                      <a:lnTo>
                        <a:pt x="18" y="144"/>
                      </a:lnTo>
                      <a:lnTo>
                        <a:pt x="18" y="148"/>
                      </a:lnTo>
                      <a:lnTo>
                        <a:pt x="22" y="148"/>
                      </a:lnTo>
                      <a:lnTo>
                        <a:pt x="36" y="148"/>
                      </a:lnTo>
                      <a:lnTo>
                        <a:pt x="52" y="146"/>
                      </a:lnTo>
                      <a:lnTo>
                        <a:pt x="70" y="146"/>
                      </a:lnTo>
                      <a:lnTo>
                        <a:pt x="88" y="146"/>
                      </a:lnTo>
                      <a:lnTo>
                        <a:pt x="86" y="144"/>
                      </a:lnTo>
                      <a:lnTo>
                        <a:pt x="86" y="142"/>
                      </a:lnTo>
                      <a:lnTo>
                        <a:pt x="88" y="138"/>
                      </a:lnTo>
                      <a:lnTo>
                        <a:pt x="88" y="134"/>
                      </a:lnTo>
                      <a:lnTo>
                        <a:pt x="84" y="132"/>
                      </a:lnTo>
                      <a:lnTo>
                        <a:pt x="82" y="130"/>
                      </a:lnTo>
                      <a:lnTo>
                        <a:pt x="78" y="126"/>
                      </a:lnTo>
                      <a:lnTo>
                        <a:pt x="74" y="122"/>
                      </a:lnTo>
                      <a:lnTo>
                        <a:pt x="70" y="116"/>
                      </a:lnTo>
                      <a:lnTo>
                        <a:pt x="68" y="110"/>
                      </a:lnTo>
                      <a:lnTo>
                        <a:pt x="66" y="102"/>
                      </a:lnTo>
                      <a:lnTo>
                        <a:pt x="62" y="100"/>
                      </a:lnTo>
                      <a:lnTo>
                        <a:pt x="66" y="100"/>
                      </a:lnTo>
                      <a:lnTo>
                        <a:pt x="66" y="98"/>
                      </a:lnTo>
                      <a:lnTo>
                        <a:pt x="68" y="96"/>
                      </a:lnTo>
                      <a:lnTo>
                        <a:pt x="70" y="94"/>
                      </a:lnTo>
                      <a:lnTo>
                        <a:pt x="70" y="90"/>
                      </a:lnTo>
                      <a:lnTo>
                        <a:pt x="72" y="86"/>
                      </a:lnTo>
                      <a:lnTo>
                        <a:pt x="72" y="82"/>
                      </a:lnTo>
                      <a:lnTo>
                        <a:pt x="70" y="78"/>
                      </a:lnTo>
                      <a:lnTo>
                        <a:pt x="68" y="76"/>
                      </a:lnTo>
                      <a:lnTo>
                        <a:pt x="66" y="74"/>
                      </a:lnTo>
                      <a:lnTo>
                        <a:pt x="64" y="72"/>
                      </a:lnTo>
                      <a:lnTo>
                        <a:pt x="62" y="68"/>
                      </a:lnTo>
                      <a:lnTo>
                        <a:pt x="62" y="64"/>
                      </a:lnTo>
                      <a:lnTo>
                        <a:pt x="62" y="58"/>
                      </a:lnTo>
                      <a:lnTo>
                        <a:pt x="64" y="58"/>
                      </a:lnTo>
                      <a:lnTo>
                        <a:pt x="66" y="58"/>
                      </a:lnTo>
                      <a:lnTo>
                        <a:pt x="68" y="58"/>
                      </a:lnTo>
                      <a:lnTo>
                        <a:pt x="72" y="58"/>
                      </a:lnTo>
                      <a:lnTo>
                        <a:pt x="74" y="56"/>
                      </a:lnTo>
                      <a:lnTo>
                        <a:pt x="78" y="54"/>
                      </a:lnTo>
                      <a:lnTo>
                        <a:pt x="78" y="50"/>
                      </a:lnTo>
                      <a:lnTo>
                        <a:pt x="78" y="46"/>
                      </a:lnTo>
                      <a:lnTo>
                        <a:pt x="76" y="42"/>
                      </a:lnTo>
                      <a:lnTo>
                        <a:pt x="74" y="40"/>
                      </a:lnTo>
                      <a:lnTo>
                        <a:pt x="72" y="34"/>
                      </a:lnTo>
                      <a:lnTo>
                        <a:pt x="72" y="30"/>
                      </a:lnTo>
                      <a:lnTo>
                        <a:pt x="72" y="24"/>
                      </a:lnTo>
                      <a:lnTo>
                        <a:pt x="72" y="20"/>
                      </a:lnTo>
                      <a:lnTo>
                        <a:pt x="72" y="16"/>
                      </a:lnTo>
                      <a:lnTo>
                        <a:pt x="72" y="12"/>
                      </a:lnTo>
                      <a:lnTo>
                        <a:pt x="72" y="8"/>
                      </a:lnTo>
                      <a:lnTo>
                        <a:pt x="70" y="4"/>
                      </a:lnTo>
                      <a:lnTo>
                        <a:pt x="66" y="2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68" name="Freeform 283"/>
                <p:cNvSpPr>
                  <a:spLocks/>
                </p:cNvSpPr>
                <p:nvPr/>
              </p:nvSpPr>
              <p:spPr bwMode="gray">
                <a:xfrm>
                  <a:off x="2838" y="2723"/>
                  <a:ext cx="164" cy="84"/>
                </a:xfrm>
                <a:custGeom>
                  <a:avLst/>
                  <a:gdLst>
                    <a:gd name="T0" fmla="*/ 130 w 148"/>
                    <a:gd name="T1" fmla="*/ 0 h 84"/>
                    <a:gd name="T2" fmla="*/ 121 w 148"/>
                    <a:gd name="T3" fmla="*/ 2 h 84"/>
                    <a:gd name="T4" fmla="*/ 111 w 148"/>
                    <a:gd name="T5" fmla="*/ 6 h 84"/>
                    <a:gd name="T6" fmla="*/ 103 w 148"/>
                    <a:gd name="T7" fmla="*/ 12 h 84"/>
                    <a:gd name="T8" fmla="*/ 101 w 148"/>
                    <a:gd name="T9" fmla="*/ 22 h 84"/>
                    <a:gd name="T10" fmla="*/ 93 w 148"/>
                    <a:gd name="T11" fmla="*/ 28 h 84"/>
                    <a:gd name="T12" fmla="*/ 86 w 148"/>
                    <a:gd name="T13" fmla="*/ 28 h 84"/>
                    <a:gd name="T14" fmla="*/ 79 w 148"/>
                    <a:gd name="T15" fmla="*/ 26 h 84"/>
                    <a:gd name="T16" fmla="*/ 73 w 148"/>
                    <a:gd name="T17" fmla="*/ 26 h 84"/>
                    <a:gd name="T18" fmla="*/ 71 w 148"/>
                    <a:gd name="T19" fmla="*/ 26 h 84"/>
                    <a:gd name="T20" fmla="*/ 66 w 148"/>
                    <a:gd name="T21" fmla="*/ 28 h 84"/>
                    <a:gd name="T22" fmla="*/ 59 w 148"/>
                    <a:gd name="T23" fmla="*/ 30 h 84"/>
                    <a:gd name="T24" fmla="*/ 44 w 148"/>
                    <a:gd name="T25" fmla="*/ 34 h 84"/>
                    <a:gd name="T26" fmla="*/ 32 w 148"/>
                    <a:gd name="T27" fmla="*/ 36 h 84"/>
                    <a:gd name="T28" fmla="*/ 12 w 148"/>
                    <a:gd name="T29" fmla="*/ 38 h 84"/>
                    <a:gd name="T30" fmla="*/ 8 w 148"/>
                    <a:gd name="T31" fmla="*/ 46 h 84"/>
                    <a:gd name="T32" fmla="*/ 4 w 148"/>
                    <a:gd name="T33" fmla="*/ 50 h 84"/>
                    <a:gd name="T34" fmla="*/ 0 w 148"/>
                    <a:gd name="T35" fmla="*/ 50 h 84"/>
                    <a:gd name="T36" fmla="*/ 2 w 148"/>
                    <a:gd name="T37" fmla="*/ 52 h 84"/>
                    <a:gd name="T38" fmla="*/ 4 w 148"/>
                    <a:gd name="T39" fmla="*/ 54 h 84"/>
                    <a:gd name="T40" fmla="*/ 8 w 148"/>
                    <a:gd name="T41" fmla="*/ 60 h 84"/>
                    <a:gd name="T42" fmla="*/ 12 w 148"/>
                    <a:gd name="T43" fmla="*/ 70 h 84"/>
                    <a:gd name="T44" fmla="*/ 32 w 148"/>
                    <a:gd name="T45" fmla="*/ 84 h 84"/>
                    <a:gd name="T46" fmla="*/ 47 w 148"/>
                    <a:gd name="T47" fmla="*/ 74 h 84"/>
                    <a:gd name="T48" fmla="*/ 52 w 148"/>
                    <a:gd name="T49" fmla="*/ 68 h 84"/>
                    <a:gd name="T50" fmla="*/ 59 w 148"/>
                    <a:gd name="T51" fmla="*/ 62 h 84"/>
                    <a:gd name="T52" fmla="*/ 71 w 148"/>
                    <a:gd name="T53" fmla="*/ 60 h 84"/>
                    <a:gd name="T54" fmla="*/ 73 w 148"/>
                    <a:gd name="T55" fmla="*/ 62 h 84"/>
                    <a:gd name="T56" fmla="*/ 76 w 148"/>
                    <a:gd name="T57" fmla="*/ 68 h 84"/>
                    <a:gd name="T58" fmla="*/ 79 w 148"/>
                    <a:gd name="T59" fmla="*/ 70 h 84"/>
                    <a:gd name="T60" fmla="*/ 91 w 148"/>
                    <a:gd name="T61" fmla="*/ 68 h 84"/>
                    <a:gd name="T62" fmla="*/ 105 w 148"/>
                    <a:gd name="T63" fmla="*/ 68 h 84"/>
                    <a:gd name="T64" fmla="*/ 145 w 148"/>
                    <a:gd name="T65" fmla="*/ 62 h 84"/>
                    <a:gd name="T66" fmla="*/ 180 w 148"/>
                    <a:gd name="T67" fmla="*/ 52 h 84"/>
                    <a:gd name="T68" fmla="*/ 162 w 148"/>
                    <a:gd name="T69" fmla="*/ 34 h 84"/>
                    <a:gd name="T70" fmla="*/ 150 w 148"/>
                    <a:gd name="T71" fmla="*/ 22 h 84"/>
                    <a:gd name="T72" fmla="*/ 145 w 148"/>
                    <a:gd name="T73" fmla="*/ 16 h 84"/>
                    <a:gd name="T74" fmla="*/ 137 w 148"/>
                    <a:gd name="T75" fmla="*/ 8 h 84"/>
                    <a:gd name="T76" fmla="*/ 130 w 148"/>
                    <a:gd name="T77" fmla="*/ 0 h 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48"/>
                    <a:gd name="T118" fmla="*/ 0 h 84"/>
                    <a:gd name="T119" fmla="*/ 148 w 148"/>
                    <a:gd name="T120" fmla="*/ 84 h 8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48" h="84">
                      <a:moveTo>
                        <a:pt x="106" y="0"/>
                      </a:moveTo>
                      <a:lnTo>
                        <a:pt x="106" y="0"/>
                      </a:lnTo>
                      <a:lnTo>
                        <a:pt x="102" y="0"/>
                      </a:lnTo>
                      <a:lnTo>
                        <a:pt x="98" y="2"/>
                      </a:lnTo>
                      <a:lnTo>
                        <a:pt x="94" y="4"/>
                      </a:lnTo>
                      <a:lnTo>
                        <a:pt x="90" y="6"/>
                      </a:lnTo>
                      <a:lnTo>
                        <a:pt x="86" y="10"/>
                      </a:lnTo>
                      <a:lnTo>
                        <a:pt x="84" y="12"/>
                      </a:lnTo>
                      <a:lnTo>
                        <a:pt x="84" y="18"/>
                      </a:lnTo>
                      <a:lnTo>
                        <a:pt x="82" y="22"/>
                      </a:lnTo>
                      <a:lnTo>
                        <a:pt x="78" y="26"/>
                      </a:lnTo>
                      <a:lnTo>
                        <a:pt x="76" y="28"/>
                      </a:lnTo>
                      <a:lnTo>
                        <a:pt x="74" y="28"/>
                      </a:lnTo>
                      <a:lnTo>
                        <a:pt x="70" y="28"/>
                      </a:lnTo>
                      <a:lnTo>
                        <a:pt x="68" y="28"/>
                      </a:lnTo>
                      <a:lnTo>
                        <a:pt x="64" y="26"/>
                      </a:lnTo>
                      <a:lnTo>
                        <a:pt x="62" y="26"/>
                      </a:lnTo>
                      <a:lnTo>
                        <a:pt x="60" y="26"/>
                      </a:lnTo>
                      <a:lnTo>
                        <a:pt x="60" y="24"/>
                      </a:lnTo>
                      <a:lnTo>
                        <a:pt x="58" y="26"/>
                      </a:lnTo>
                      <a:lnTo>
                        <a:pt x="56" y="28"/>
                      </a:lnTo>
                      <a:lnTo>
                        <a:pt x="54" y="28"/>
                      </a:lnTo>
                      <a:lnTo>
                        <a:pt x="52" y="28"/>
                      </a:lnTo>
                      <a:lnTo>
                        <a:pt x="48" y="30"/>
                      </a:lnTo>
                      <a:lnTo>
                        <a:pt x="42" y="32"/>
                      </a:lnTo>
                      <a:lnTo>
                        <a:pt x="36" y="34"/>
                      </a:lnTo>
                      <a:lnTo>
                        <a:pt x="30" y="36"/>
                      </a:lnTo>
                      <a:lnTo>
                        <a:pt x="26" y="36"/>
                      </a:lnTo>
                      <a:lnTo>
                        <a:pt x="10" y="36"/>
                      </a:lnTo>
                      <a:lnTo>
                        <a:pt x="10" y="38"/>
                      </a:lnTo>
                      <a:lnTo>
                        <a:pt x="8" y="42"/>
                      </a:lnTo>
                      <a:lnTo>
                        <a:pt x="6" y="46"/>
                      </a:lnTo>
                      <a:lnTo>
                        <a:pt x="4" y="50"/>
                      </a:lnTo>
                      <a:lnTo>
                        <a:pt x="2" y="50"/>
                      </a:lnTo>
                      <a:lnTo>
                        <a:pt x="0" y="50"/>
                      </a:lnTo>
                      <a:lnTo>
                        <a:pt x="2" y="52"/>
                      </a:lnTo>
                      <a:lnTo>
                        <a:pt x="4" y="52"/>
                      </a:lnTo>
                      <a:lnTo>
                        <a:pt x="4" y="54"/>
                      </a:lnTo>
                      <a:lnTo>
                        <a:pt x="4" y="56"/>
                      </a:lnTo>
                      <a:lnTo>
                        <a:pt x="6" y="60"/>
                      </a:lnTo>
                      <a:lnTo>
                        <a:pt x="6" y="66"/>
                      </a:lnTo>
                      <a:lnTo>
                        <a:pt x="10" y="70"/>
                      </a:lnTo>
                      <a:lnTo>
                        <a:pt x="14" y="74"/>
                      </a:lnTo>
                      <a:lnTo>
                        <a:pt x="26" y="84"/>
                      </a:lnTo>
                      <a:lnTo>
                        <a:pt x="38" y="74"/>
                      </a:lnTo>
                      <a:lnTo>
                        <a:pt x="40" y="72"/>
                      </a:lnTo>
                      <a:lnTo>
                        <a:pt x="42" y="68"/>
                      </a:lnTo>
                      <a:lnTo>
                        <a:pt x="44" y="66"/>
                      </a:lnTo>
                      <a:lnTo>
                        <a:pt x="48" y="62"/>
                      </a:lnTo>
                      <a:lnTo>
                        <a:pt x="52" y="60"/>
                      </a:lnTo>
                      <a:lnTo>
                        <a:pt x="58" y="60"/>
                      </a:lnTo>
                      <a:lnTo>
                        <a:pt x="60" y="62"/>
                      </a:lnTo>
                      <a:lnTo>
                        <a:pt x="60" y="66"/>
                      </a:lnTo>
                      <a:lnTo>
                        <a:pt x="62" y="68"/>
                      </a:lnTo>
                      <a:lnTo>
                        <a:pt x="64" y="70"/>
                      </a:lnTo>
                      <a:lnTo>
                        <a:pt x="68" y="70"/>
                      </a:lnTo>
                      <a:lnTo>
                        <a:pt x="74" y="68"/>
                      </a:lnTo>
                      <a:lnTo>
                        <a:pt x="80" y="68"/>
                      </a:lnTo>
                      <a:lnTo>
                        <a:pt x="86" y="68"/>
                      </a:lnTo>
                      <a:lnTo>
                        <a:pt x="90" y="68"/>
                      </a:lnTo>
                      <a:lnTo>
                        <a:pt x="118" y="62"/>
                      </a:lnTo>
                      <a:lnTo>
                        <a:pt x="148" y="56"/>
                      </a:lnTo>
                      <a:lnTo>
                        <a:pt x="146" y="52"/>
                      </a:lnTo>
                      <a:lnTo>
                        <a:pt x="140" y="44"/>
                      </a:lnTo>
                      <a:lnTo>
                        <a:pt x="132" y="34"/>
                      </a:lnTo>
                      <a:lnTo>
                        <a:pt x="124" y="22"/>
                      </a:lnTo>
                      <a:lnTo>
                        <a:pt x="122" y="22"/>
                      </a:lnTo>
                      <a:lnTo>
                        <a:pt x="120" y="20"/>
                      </a:lnTo>
                      <a:lnTo>
                        <a:pt x="118" y="16"/>
                      </a:lnTo>
                      <a:lnTo>
                        <a:pt x="114" y="12"/>
                      </a:lnTo>
                      <a:lnTo>
                        <a:pt x="112" y="8"/>
                      </a:lnTo>
                      <a:lnTo>
                        <a:pt x="108" y="2"/>
                      </a:lnTo>
                      <a:lnTo>
                        <a:pt x="106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69" name="Freeform 284"/>
                <p:cNvSpPr>
                  <a:spLocks/>
                </p:cNvSpPr>
                <p:nvPr/>
              </p:nvSpPr>
              <p:spPr bwMode="gray">
                <a:xfrm>
                  <a:off x="2761" y="2819"/>
                  <a:ext cx="82" cy="82"/>
                </a:xfrm>
                <a:custGeom>
                  <a:avLst/>
                  <a:gdLst>
                    <a:gd name="T0" fmla="*/ 64 w 74"/>
                    <a:gd name="T1" fmla="*/ 0 h 82"/>
                    <a:gd name="T2" fmla="*/ 64 w 74"/>
                    <a:gd name="T3" fmla="*/ 6 h 82"/>
                    <a:gd name="T4" fmla="*/ 66 w 74"/>
                    <a:gd name="T5" fmla="*/ 12 h 82"/>
                    <a:gd name="T6" fmla="*/ 73 w 74"/>
                    <a:gd name="T7" fmla="*/ 12 h 82"/>
                    <a:gd name="T8" fmla="*/ 83 w 74"/>
                    <a:gd name="T9" fmla="*/ 12 h 82"/>
                    <a:gd name="T10" fmla="*/ 89 w 74"/>
                    <a:gd name="T11" fmla="*/ 12 h 82"/>
                    <a:gd name="T12" fmla="*/ 89 w 74"/>
                    <a:gd name="T13" fmla="*/ 14 h 82"/>
                    <a:gd name="T14" fmla="*/ 91 w 74"/>
                    <a:gd name="T15" fmla="*/ 22 h 82"/>
                    <a:gd name="T16" fmla="*/ 89 w 74"/>
                    <a:gd name="T17" fmla="*/ 26 h 82"/>
                    <a:gd name="T18" fmla="*/ 83 w 74"/>
                    <a:gd name="T19" fmla="*/ 26 h 82"/>
                    <a:gd name="T20" fmla="*/ 83 w 74"/>
                    <a:gd name="T21" fmla="*/ 30 h 82"/>
                    <a:gd name="T22" fmla="*/ 83 w 74"/>
                    <a:gd name="T23" fmla="*/ 36 h 82"/>
                    <a:gd name="T24" fmla="*/ 91 w 74"/>
                    <a:gd name="T25" fmla="*/ 38 h 82"/>
                    <a:gd name="T26" fmla="*/ 91 w 74"/>
                    <a:gd name="T27" fmla="*/ 42 h 82"/>
                    <a:gd name="T28" fmla="*/ 91 w 74"/>
                    <a:gd name="T29" fmla="*/ 52 h 82"/>
                    <a:gd name="T30" fmla="*/ 86 w 74"/>
                    <a:gd name="T31" fmla="*/ 60 h 82"/>
                    <a:gd name="T32" fmla="*/ 76 w 74"/>
                    <a:gd name="T33" fmla="*/ 64 h 82"/>
                    <a:gd name="T34" fmla="*/ 64 w 74"/>
                    <a:gd name="T35" fmla="*/ 66 h 82"/>
                    <a:gd name="T36" fmla="*/ 57 w 74"/>
                    <a:gd name="T37" fmla="*/ 68 h 82"/>
                    <a:gd name="T38" fmla="*/ 52 w 74"/>
                    <a:gd name="T39" fmla="*/ 68 h 82"/>
                    <a:gd name="T40" fmla="*/ 39 w 74"/>
                    <a:gd name="T41" fmla="*/ 72 h 82"/>
                    <a:gd name="T42" fmla="*/ 34 w 74"/>
                    <a:gd name="T43" fmla="*/ 78 h 82"/>
                    <a:gd name="T44" fmla="*/ 30 w 74"/>
                    <a:gd name="T45" fmla="*/ 82 h 82"/>
                    <a:gd name="T46" fmla="*/ 27 w 74"/>
                    <a:gd name="T47" fmla="*/ 74 h 82"/>
                    <a:gd name="T48" fmla="*/ 24 w 74"/>
                    <a:gd name="T49" fmla="*/ 72 h 82"/>
                    <a:gd name="T50" fmla="*/ 20 w 74"/>
                    <a:gd name="T51" fmla="*/ 68 h 82"/>
                    <a:gd name="T52" fmla="*/ 18 w 74"/>
                    <a:gd name="T53" fmla="*/ 66 h 82"/>
                    <a:gd name="T54" fmla="*/ 8 w 74"/>
                    <a:gd name="T55" fmla="*/ 58 h 82"/>
                    <a:gd name="T56" fmla="*/ 0 w 74"/>
                    <a:gd name="T57" fmla="*/ 46 h 82"/>
                    <a:gd name="T58" fmla="*/ 0 w 74"/>
                    <a:gd name="T59" fmla="*/ 46 h 82"/>
                    <a:gd name="T60" fmla="*/ 8 w 74"/>
                    <a:gd name="T61" fmla="*/ 18 h 82"/>
                    <a:gd name="T62" fmla="*/ 32 w 74"/>
                    <a:gd name="T63" fmla="*/ 18 h 82"/>
                    <a:gd name="T64" fmla="*/ 37 w 74"/>
                    <a:gd name="T65" fmla="*/ 18 h 82"/>
                    <a:gd name="T66" fmla="*/ 39 w 74"/>
                    <a:gd name="T67" fmla="*/ 2 h 8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74"/>
                    <a:gd name="T103" fmla="*/ 0 h 82"/>
                    <a:gd name="T104" fmla="*/ 74 w 74"/>
                    <a:gd name="T105" fmla="*/ 82 h 8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74" h="82">
                      <a:moveTo>
                        <a:pt x="32" y="2"/>
                      </a:moveTo>
                      <a:lnTo>
                        <a:pt x="52" y="0"/>
                      </a:lnTo>
                      <a:lnTo>
                        <a:pt x="52" y="2"/>
                      </a:lnTo>
                      <a:lnTo>
                        <a:pt x="52" y="6"/>
                      </a:lnTo>
                      <a:lnTo>
                        <a:pt x="52" y="10"/>
                      </a:lnTo>
                      <a:lnTo>
                        <a:pt x="54" y="12"/>
                      </a:lnTo>
                      <a:lnTo>
                        <a:pt x="56" y="12"/>
                      </a:lnTo>
                      <a:lnTo>
                        <a:pt x="60" y="12"/>
                      </a:lnTo>
                      <a:lnTo>
                        <a:pt x="64" y="12"/>
                      </a:lnTo>
                      <a:lnTo>
                        <a:pt x="68" y="12"/>
                      </a:lnTo>
                      <a:lnTo>
                        <a:pt x="72" y="12"/>
                      </a:lnTo>
                      <a:lnTo>
                        <a:pt x="72" y="14"/>
                      </a:lnTo>
                      <a:lnTo>
                        <a:pt x="74" y="18"/>
                      </a:lnTo>
                      <a:lnTo>
                        <a:pt x="74" y="22"/>
                      </a:lnTo>
                      <a:lnTo>
                        <a:pt x="72" y="26"/>
                      </a:lnTo>
                      <a:lnTo>
                        <a:pt x="70" y="26"/>
                      </a:lnTo>
                      <a:lnTo>
                        <a:pt x="68" y="26"/>
                      </a:lnTo>
                      <a:lnTo>
                        <a:pt x="68" y="28"/>
                      </a:lnTo>
                      <a:lnTo>
                        <a:pt x="68" y="30"/>
                      </a:lnTo>
                      <a:lnTo>
                        <a:pt x="68" y="34"/>
                      </a:lnTo>
                      <a:lnTo>
                        <a:pt x="68" y="36"/>
                      </a:lnTo>
                      <a:lnTo>
                        <a:pt x="74" y="38"/>
                      </a:lnTo>
                      <a:lnTo>
                        <a:pt x="74" y="42"/>
                      </a:lnTo>
                      <a:lnTo>
                        <a:pt x="74" y="46"/>
                      </a:lnTo>
                      <a:lnTo>
                        <a:pt x="74" y="52"/>
                      </a:lnTo>
                      <a:lnTo>
                        <a:pt x="72" y="56"/>
                      </a:lnTo>
                      <a:lnTo>
                        <a:pt x="70" y="60"/>
                      </a:lnTo>
                      <a:lnTo>
                        <a:pt x="68" y="62"/>
                      </a:lnTo>
                      <a:lnTo>
                        <a:pt x="62" y="64"/>
                      </a:lnTo>
                      <a:lnTo>
                        <a:pt x="56" y="66"/>
                      </a:lnTo>
                      <a:lnTo>
                        <a:pt x="52" y="66"/>
                      </a:lnTo>
                      <a:lnTo>
                        <a:pt x="48" y="68"/>
                      </a:lnTo>
                      <a:lnTo>
                        <a:pt x="46" y="68"/>
                      </a:lnTo>
                      <a:lnTo>
                        <a:pt x="44" y="62"/>
                      </a:lnTo>
                      <a:lnTo>
                        <a:pt x="42" y="68"/>
                      </a:lnTo>
                      <a:lnTo>
                        <a:pt x="32" y="72"/>
                      </a:lnTo>
                      <a:lnTo>
                        <a:pt x="30" y="74"/>
                      </a:lnTo>
                      <a:lnTo>
                        <a:pt x="28" y="78"/>
                      </a:lnTo>
                      <a:lnTo>
                        <a:pt x="26" y="80"/>
                      </a:lnTo>
                      <a:lnTo>
                        <a:pt x="24" y="82"/>
                      </a:lnTo>
                      <a:lnTo>
                        <a:pt x="22" y="74"/>
                      </a:lnTo>
                      <a:lnTo>
                        <a:pt x="20" y="72"/>
                      </a:lnTo>
                      <a:lnTo>
                        <a:pt x="20" y="68"/>
                      </a:lnTo>
                      <a:lnTo>
                        <a:pt x="16" y="68"/>
                      </a:lnTo>
                      <a:lnTo>
                        <a:pt x="16" y="66"/>
                      </a:lnTo>
                      <a:lnTo>
                        <a:pt x="14" y="66"/>
                      </a:lnTo>
                      <a:lnTo>
                        <a:pt x="10" y="62"/>
                      </a:lnTo>
                      <a:lnTo>
                        <a:pt x="6" y="58"/>
                      </a:lnTo>
                      <a:lnTo>
                        <a:pt x="2" y="54"/>
                      </a:lnTo>
                      <a:lnTo>
                        <a:pt x="0" y="46"/>
                      </a:lnTo>
                      <a:lnTo>
                        <a:pt x="0" y="44"/>
                      </a:lnTo>
                      <a:lnTo>
                        <a:pt x="6" y="18"/>
                      </a:lnTo>
                      <a:lnTo>
                        <a:pt x="26" y="18"/>
                      </a:lnTo>
                      <a:lnTo>
                        <a:pt x="28" y="18"/>
                      </a:lnTo>
                      <a:lnTo>
                        <a:pt x="30" y="18"/>
                      </a:lnTo>
                      <a:lnTo>
                        <a:pt x="30" y="14"/>
                      </a:lnTo>
                      <a:lnTo>
                        <a:pt x="32" y="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70" name="Freeform 285"/>
                <p:cNvSpPr>
                  <a:spLocks/>
                </p:cNvSpPr>
                <p:nvPr/>
              </p:nvSpPr>
              <p:spPr bwMode="gray">
                <a:xfrm>
                  <a:off x="2768" y="2821"/>
                  <a:ext cx="28" cy="16"/>
                </a:xfrm>
                <a:custGeom>
                  <a:avLst/>
                  <a:gdLst>
                    <a:gd name="T0" fmla="*/ 24 w 26"/>
                    <a:gd name="T1" fmla="*/ 0 h 16"/>
                    <a:gd name="T2" fmla="*/ 24 w 26"/>
                    <a:gd name="T3" fmla="*/ 0 h 16"/>
                    <a:gd name="T4" fmla="*/ 20 w 26"/>
                    <a:gd name="T5" fmla="*/ 0 h 16"/>
                    <a:gd name="T6" fmla="*/ 16 w 26"/>
                    <a:gd name="T7" fmla="*/ 0 h 16"/>
                    <a:gd name="T8" fmla="*/ 12 w 26"/>
                    <a:gd name="T9" fmla="*/ 2 h 16"/>
                    <a:gd name="T10" fmla="*/ 6 w 26"/>
                    <a:gd name="T11" fmla="*/ 4 h 16"/>
                    <a:gd name="T12" fmla="*/ 4 w 26"/>
                    <a:gd name="T13" fmla="*/ 8 h 16"/>
                    <a:gd name="T14" fmla="*/ 0 w 26"/>
                    <a:gd name="T15" fmla="*/ 16 h 16"/>
                    <a:gd name="T16" fmla="*/ 26 w 26"/>
                    <a:gd name="T17" fmla="*/ 16 h 16"/>
                    <a:gd name="T18" fmla="*/ 26 w 26"/>
                    <a:gd name="T19" fmla="*/ 16 h 16"/>
                    <a:gd name="T20" fmla="*/ 28 w 26"/>
                    <a:gd name="T21" fmla="*/ 14 h 16"/>
                    <a:gd name="T22" fmla="*/ 28 w 26"/>
                    <a:gd name="T23" fmla="*/ 12 h 16"/>
                    <a:gd name="T24" fmla="*/ 28 w 26"/>
                    <a:gd name="T25" fmla="*/ 10 h 16"/>
                    <a:gd name="T26" fmla="*/ 30 w 26"/>
                    <a:gd name="T27" fmla="*/ 6 h 16"/>
                    <a:gd name="T28" fmla="*/ 30 w 26"/>
                    <a:gd name="T29" fmla="*/ 2 h 16"/>
                    <a:gd name="T30" fmla="*/ 30 w 26"/>
                    <a:gd name="T31" fmla="*/ 0 h 16"/>
                    <a:gd name="T32" fmla="*/ 24 w 26"/>
                    <a:gd name="T33" fmla="*/ 0 h 16"/>
                    <a:gd name="T34" fmla="*/ 24 w 26"/>
                    <a:gd name="T35" fmla="*/ 0 h 1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6"/>
                    <a:gd name="T55" fmla="*/ 0 h 16"/>
                    <a:gd name="T56" fmla="*/ 26 w 26"/>
                    <a:gd name="T57" fmla="*/ 16 h 1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6" h="16">
                      <a:moveTo>
                        <a:pt x="20" y="0"/>
                      </a:move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10" y="2"/>
                      </a:lnTo>
                      <a:lnTo>
                        <a:pt x="6" y="4"/>
                      </a:lnTo>
                      <a:lnTo>
                        <a:pt x="4" y="8"/>
                      </a:lnTo>
                      <a:lnTo>
                        <a:pt x="0" y="16"/>
                      </a:lnTo>
                      <a:lnTo>
                        <a:pt x="22" y="16"/>
                      </a:lnTo>
                      <a:lnTo>
                        <a:pt x="24" y="14"/>
                      </a:lnTo>
                      <a:lnTo>
                        <a:pt x="24" y="12"/>
                      </a:lnTo>
                      <a:lnTo>
                        <a:pt x="24" y="10"/>
                      </a:lnTo>
                      <a:lnTo>
                        <a:pt x="26" y="6"/>
                      </a:lnTo>
                      <a:lnTo>
                        <a:pt x="26" y="2"/>
                      </a:lnTo>
                      <a:lnTo>
                        <a:pt x="26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71" name="Freeform 294"/>
                <p:cNvSpPr>
                  <a:spLocks/>
                </p:cNvSpPr>
                <p:nvPr/>
              </p:nvSpPr>
              <p:spPr bwMode="gray">
                <a:xfrm>
                  <a:off x="3055" y="2799"/>
                  <a:ext cx="79" cy="76"/>
                </a:xfrm>
                <a:custGeom>
                  <a:avLst/>
                  <a:gdLst>
                    <a:gd name="T0" fmla="*/ 20 w 72"/>
                    <a:gd name="T1" fmla="*/ 6 h 76"/>
                    <a:gd name="T2" fmla="*/ 20 w 72"/>
                    <a:gd name="T3" fmla="*/ 6 h 76"/>
                    <a:gd name="T4" fmla="*/ 16 w 72"/>
                    <a:gd name="T5" fmla="*/ 8 h 76"/>
                    <a:gd name="T6" fmla="*/ 16 w 72"/>
                    <a:gd name="T7" fmla="*/ 12 h 76"/>
                    <a:gd name="T8" fmla="*/ 16 w 72"/>
                    <a:gd name="T9" fmla="*/ 16 h 76"/>
                    <a:gd name="T10" fmla="*/ 16 w 72"/>
                    <a:gd name="T11" fmla="*/ 18 h 76"/>
                    <a:gd name="T12" fmla="*/ 14 w 72"/>
                    <a:gd name="T13" fmla="*/ 20 h 76"/>
                    <a:gd name="T14" fmla="*/ 12 w 72"/>
                    <a:gd name="T15" fmla="*/ 22 h 76"/>
                    <a:gd name="T16" fmla="*/ 12 w 72"/>
                    <a:gd name="T17" fmla="*/ 26 h 76"/>
                    <a:gd name="T18" fmla="*/ 12 w 72"/>
                    <a:gd name="T19" fmla="*/ 30 h 76"/>
                    <a:gd name="T20" fmla="*/ 12 w 72"/>
                    <a:gd name="T21" fmla="*/ 32 h 76"/>
                    <a:gd name="T22" fmla="*/ 10 w 72"/>
                    <a:gd name="T23" fmla="*/ 34 h 76"/>
                    <a:gd name="T24" fmla="*/ 10 w 72"/>
                    <a:gd name="T25" fmla="*/ 38 h 76"/>
                    <a:gd name="T26" fmla="*/ 8 w 72"/>
                    <a:gd name="T27" fmla="*/ 44 h 76"/>
                    <a:gd name="T28" fmla="*/ 4 w 72"/>
                    <a:gd name="T29" fmla="*/ 48 h 76"/>
                    <a:gd name="T30" fmla="*/ 2 w 72"/>
                    <a:gd name="T31" fmla="*/ 52 h 76"/>
                    <a:gd name="T32" fmla="*/ 2 w 72"/>
                    <a:gd name="T33" fmla="*/ 54 h 76"/>
                    <a:gd name="T34" fmla="*/ 0 w 72"/>
                    <a:gd name="T35" fmla="*/ 58 h 76"/>
                    <a:gd name="T36" fmla="*/ 0 w 72"/>
                    <a:gd name="T37" fmla="*/ 62 h 76"/>
                    <a:gd name="T38" fmla="*/ 0 w 72"/>
                    <a:gd name="T39" fmla="*/ 68 h 76"/>
                    <a:gd name="T40" fmla="*/ 2 w 72"/>
                    <a:gd name="T41" fmla="*/ 72 h 76"/>
                    <a:gd name="T42" fmla="*/ 2 w 72"/>
                    <a:gd name="T43" fmla="*/ 76 h 76"/>
                    <a:gd name="T44" fmla="*/ 4 w 72"/>
                    <a:gd name="T45" fmla="*/ 76 h 76"/>
                    <a:gd name="T46" fmla="*/ 10 w 72"/>
                    <a:gd name="T47" fmla="*/ 74 h 76"/>
                    <a:gd name="T48" fmla="*/ 14 w 72"/>
                    <a:gd name="T49" fmla="*/ 74 h 76"/>
                    <a:gd name="T50" fmla="*/ 22 w 72"/>
                    <a:gd name="T51" fmla="*/ 72 h 76"/>
                    <a:gd name="T52" fmla="*/ 29 w 72"/>
                    <a:gd name="T53" fmla="*/ 70 h 76"/>
                    <a:gd name="T54" fmla="*/ 34 w 72"/>
                    <a:gd name="T55" fmla="*/ 68 h 76"/>
                    <a:gd name="T56" fmla="*/ 53 w 72"/>
                    <a:gd name="T57" fmla="*/ 56 h 76"/>
                    <a:gd name="T58" fmla="*/ 53 w 72"/>
                    <a:gd name="T59" fmla="*/ 54 h 76"/>
                    <a:gd name="T60" fmla="*/ 53 w 72"/>
                    <a:gd name="T61" fmla="*/ 54 h 76"/>
                    <a:gd name="T62" fmla="*/ 53 w 72"/>
                    <a:gd name="T63" fmla="*/ 52 h 76"/>
                    <a:gd name="T64" fmla="*/ 55 w 72"/>
                    <a:gd name="T65" fmla="*/ 50 h 76"/>
                    <a:gd name="T66" fmla="*/ 60 w 72"/>
                    <a:gd name="T67" fmla="*/ 50 h 76"/>
                    <a:gd name="T68" fmla="*/ 67 w 72"/>
                    <a:gd name="T69" fmla="*/ 50 h 76"/>
                    <a:gd name="T70" fmla="*/ 87 w 72"/>
                    <a:gd name="T71" fmla="*/ 34 h 76"/>
                    <a:gd name="T72" fmla="*/ 82 w 72"/>
                    <a:gd name="T73" fmla="*/ 10 h 76"/>
                    <a:gd name="T74" fmla="*/ 82 w 72"/>
                    <a:gd name="T75" fmla="*/ 8 h 76"/>
                    <a:gd name="T76" fmla="*/ 82 w 72"/>
                    <a:gd name="T77" fmla="*/ 6 h 76"/>
                    <a:gd name="T78" fmla="*/ 82 w 72"/>
                    <a:gd name="T79" fmla="*/ 4 h 76"/>
                    <a:gd name="T80" fmla="*/ 79 w 72"/>
                    <a:gd name="T81" fmla="*/ 2 h 76"/>
                    <a:gd name="T82" fmla="*/ 77 w 72"/>
                    <a:gd name="T83" fmla="*/ 0 h 76"/>
                    <a:gd name="T84" fmla="*/ 77 w 72"/>
                    <a:gd name="T85" fmla="*/ 0 h 76"/>
                    <a:gd name="T86" fmla="*/ 72 w 72"/>
                    <a:gd name="T87" fmla="*/ 2 h 76"/>
                    <a:gd name="T88" fmla="*/ 65 w 72"/>
                    <a:gd name="T89" fmla="*/ 2 h 76"/>
                    <a:gd name="T90" fmla="*/ 58 w 72"/>
                    <a:gd name="T91" fmla="*/ 2 h 76"/>
                    <a:gd name="T92" fmla="*/ 53 w 72"/>
                    <a:gd name="T93" fmla="*/ 4 h 76"/>
                    <a:gd name="T94" fmla="*/ 50 w 72"/>
                    <a:gd name="T95" fmla="*/ 4 h 76"/>
                    <a:gd name="T96" fmla="*/ 26 w 72"/>
                    <a:gd name="T97" fmla="*/ 4 h 76"/>
                    <a:gd name="T98" fmla="*/ 20 w 72"/>
                    <a:gd name="T99" fmla="*/ 6 h 76"/>
                    <a:gd name="T100" fmla="*/ 20 w 72"/>
                    <a:gd name="T101" fmla="*/ 6 h 7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72"/>
                    <a:gd name="T154" fmla="*/ 0 h 76"/>
                    <a:gd name="T155" fmla="*/ 72 w 72"/>
                    <a:gd name="T156" fmla="*/ 76 h 7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72" h="76">
                      <a:moveTo>
                        <a:pt x="16" y="6"/>
                      </a:moveTo>
                      <a:lnTo>
                        <a:pt x="16" y="6"/>
                      </a:lnTo>
                      <a:lnTo>
                        <a:pt x="14" y="8"/>
                      </a:lnTo>
                      <a:lnTo>
                        <a:pt x="14" y="12"/>
                      </a:lnTo>
                      <a:lnTo>
                        <a:pt x="14" y="16"/>
                      </a:lnTo>
                      <a:lnTo>
                        <a:pt x="14" y="18"/>
                      </a:lnTo>
                      <a:lnTo>
                        <a:pt x="12" y="20"/>
                      </a:lnTo>
                      <a:lnTo>
                        <a:pt x="10" y="22"/>
                      </a:lnTo>
                      <a:lnTo>
                        <a:pt x="10" y="26"/>
                      </a:lnTo>
                      <a:lnTo>
                        <a:pt x="10" y="30"/>
                      </a:lnTo>
                      <a:lnTo>
                        <a:pt x="10" y="32"/>
                      </a:lnTo>
                      <a:lnTo>
                        <a:pt x="8" y="34"/>
                      </a:lnTo>
                      <a:lnTo>
                        <a:pt x="8" y="38"/>
                      </a:lnTo>
                      <a:lnTo>
                        <a:pt x="6" y="44"/>
                      </a:lnTo>
                      <a:lnTo>
                        <a:pt x="4" y="48"/>
                      </a:lnTo>
                      <a:lnTo>
                        <a:pt x="2" y="52"/>
                      </a:lnTo>
                      <a:lnTo>
                        <a:pt x="2" y="54"/>
                      </a:lnTo>
                      <a:lnTo>
                        <a:pt x="0" y="58"/>
                      </a:lnTo>
                      <a:lnTo>
                        <a:pt x="0" y="62"/>
                      </a:lnTo>
                      <a:lnTo>
                        <a:pt x="0" y="68"/>
                      </a:lnTo>
                      <a:lnTo>
                        <a:pt x="2" y="72"/>
                      </a:lnTo>
                      <a:lnTo>
                        <a:pt x="2" y="76"/>
                      </a:lnTo>
                      <a:lnTo>
                        <a:pt x="4" y="76"/>
                      </a:lnTo>
                      <a:lnTo>
                        <a:pt x="8" y="74"/>
                      </a:lnTo>
                      <a:lnTo>
                        <a:pt x="12" y="74"/>
                      </a:lnTo>
                      <a:lnTo>
                        <a:pt x="18" y="72"/>
                      </a:lnTo>
                      <a:lnTo>
                        <a:pt x="24" y="70"/>
                      </a:lnTo>
                      <a:lnTo>
                        <a:pt x="28" y="68"/>
                      </a:lnTo>
                      <a:lnTo>
                        <a:pt x="44" y="56"/>
                      </a:lnTo>
                      <a:lnTo>
                        <a:pt x="44" y="54"/>
                      </a:lnTo>
                      <a:lnTo>
                        <a:pt x="44" y="52"/>
                      </a:lnTo>
                      <a:lnTo>
                        <a:pt x="46" y="50"/>
                      </a:lnTo>
                      <a:lnTo>
                        <a:pt x="50" y="50"/>
                      </a:lnTo>
                      <a:lnTo>
                        <a:pt x="56" y="50"/>
                      </a:lnTo>
                      <a:lnTo>
                        <a:pt x="72" y="34"/>
                      </a:lnTo>
                      <a:lnTo>
                        <a:pt x="68" y="10"/>
                      </a:lnTo>
                      <a:lnTo>
                        <a:pt x="68" y="8"/>
                      </a:lnTo>
                      <a:lnTo>
                        <a:pt x="68" y="6"/>
                      </a:lnTo>
                      <a:lnTo>
                        <a:pt x="68" y="4"/>
                      </a:lnTo>
                      <a:lnTo>
                        <a:pt x="66" y="2"/>
                      </a:lnTo>
                      <a:lnTo>
                        <a:pt x="64" y="0"/>
                      </a:lnTo>
                      <a:lnTo>
                        <a:pt x="60" y="2"/>
                      </a:lnTo>
                      <a:lnTo>
                        <a:pt x="54" y="2"/>
                      </a:lnTo>
                      <a:lnTo>
                        <a:pt x="48" y="2"/>
                      </a:lnTo>
                      <a:lnTo>
                        <a:pt x="44" y="4"/>
                      </a:lnTo>
                      <a:lnTo>
                        <a:pt x="42" y="4"/>
                      </a:lnTo>
                      <a:lnTo>
                        <a:pt x="22" y="4"/>
                      </a:lnTo>
                      <a:lnTo>
                        <a:pt x="16" y="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72" name="Freeform 296"/>
                <p:cNvSpPr>
                  <a:spLocks/>
                </p:cNvSpPr>
                <p:nvPr/>
              </p:nvSpPr>
              <p:spPr bwMode="gray">
                <a:xfrm>
                  <a:off x="3057" y="2869"/>
                  <a:ext cx="24" cy="26"/>
                </a:xfrm>
                <a:custGeom>
                  <a:avLst/>
                  <a:gdLst>
                    <a:gd name="T0" fmla="*/ 0 w 22"/>
                    <a:gd name="T1" fmla="*/ 6 h 26"/>
                    <a:gd name="T2" fmla="*/ 22 w 22"/>
                    <a:gd name="T3" fmla="*/ 0 h 26"/>
                    <a:gd name="T4" fmla="*/ 24 w 22"/>
                    <a:gd name="T5" fmla="*/ 0 h 26"/>
                    <a:gd name="T6" fmla="*/ 24 w 22"/>
                    <a:gd name="T7" fmla="*/ 2 h 26"/>
                    <a:gd name="T8" fmla="*/ 26 w 22"/>
                    <a:gd name="T9" fmla="*/ 4 h 26"/>
                    <a:gd name="T10" fmla="*/ 26 w 22"/>
                    <a:gd name="T11" fmla="*/ 6 h 26"/>
                    <a:gd name="T12" fmla="*/ 26 w 22"/>
                    <a:gd name="T13" fmla="*/ 6 h 26"/>
                    <a:gd name="T14" fmla="*/ 26 w 22"/>
                    <a:gd name="T15" fmla="*/ 8 h 26"/>
                    <a:gd name="T16" fmla="*/ 26 w 22"/>
                    <a:gd name="T17" fmla="*/ 12 h 26"/>
                    <a:gd name="T18" fmla="*/ 26 w 22"/>
                    <a:gd name="T19" fmla="*/ 16 h 26"/>
                    <a:gd name="T20" fmla="*/ 26 w 22"/>
                    <a:gd name="T21" fmla="*/ 20 h 26"/>
                    <a:gd name="T22" fmla="*/ 22 w 22"/>
                    <a:gd name="T23" fmla="*/ 22 h 26"/>
                    <a:gd name="T24" fmla="*/ 22 w 22"/>
                    <a:gd name="T25" fmla="*/ 22 h 26"/>
                    <a:gd name="T26" fmla="*/ 19 w 22"/>
                    <a:gd name="T27" fmla="*/ 22 h 26"/>
                    <a:gd name="T28" fmla="*/ 14 w 22"/>
                    <a:gd name="T29" fmla="*/ 24 h 26"/>
                    <a:gd name="T30" fmla="*/ 14 w 22"/>
                    <a:gd name="T31" fmla="*/ 26 h 26"/>
                    <a:gd name="T32" fmla="*/ 14 w 22"/>
                    <a:gd name="T33" fmla="*/ 26 h 26"/>
                    <a:gd name="T34" fmla="*/ 12 w 22"/>
                    <a:gd name="T35" fmla="*/ 26 h 26"/>
                    <a:gd name="T36" fmla="*/ 10 w 22"/>
                    <a:gd name="T37" fmla="*/ 26 h 26"/>
                    <a:gd name="T38" fmla="*/ 2 w 22"/>
                    <a:gd name="T39" fmla="*/ 24 h 26"/>
                    <a:gd name="T40" fmla="*/ 2 w 22"/>
                    <a:gd name="T41" fmla="*/ 24 h 26"/>
                    <a:gd name="T42" fmla="*/ 2 w 22"/>
                    <a:gd name="T43" fmla="*/ 22 h 26"/>
                    <a:gd name="T44" fmla="*/ 0 w 22"/>
                    <a:gd name="T45" fmla="*/ 18 h 26"/>
                    <a:gd name="T46" fmla="*/ 0 w 22"/>
                    <a:gd name="T47" fmla="*/ 14 h 26"/>
                    <a:gd name="T48" fmla="*/ 0 w 22"/>
                    <a:gd name="T49" fmla="*/ 10 h 26"/>
                    <a:gd name="T50" fmla="*/ 0 w 22"/>
                    <a:gd name="T51" fmla="*/ 6 h 26"/>
                    <a:gd name="T52" fmla="*/ 0 w 22"/>
                    <a:gd name="T53" fmla="*/ 6 h 2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2"/>
                    <a:gd name="T82" fmla="*/ 0 h 26"/>
                    <a:gd name="T83" fmla="*/ 22 w 22"/>
                    <a:gd name="T84" fmla="*/ 26 h 2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2" h="26">
                      <a:moveTo>
                        <a:pt x="0" y="6"/>
                      </a:move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0" y="2"/>
                      </a:lnTo>
                      <a:lnTo>
                        <a:pt x="22" y="4"/>
                      </a:lnTo>
                      <a:lnTo>
                        <a:pt x="22" y="6"/>
                      </a:lnTo>
                      <a:lnTo>
                        <a:pt x="22" y="8"/>
                      </a:lnTo>
                      <a:lnTo>
                        <a:pt x="22" y="12"/>
                      </a:lnTo>
                      <a:lnTo>
                        <a:pt x="22" y="16"/>
                      </a:lnTo>
                      <a:lnTo>
                        <a:pt x="22" y="20"/>
                      </a:lnTo>
                      <a:lnTo>
                        <a:pt x="18" y="22"/>
                      </a:lnTo>
                      <a:lnTo>
                        <a:pt x="16" y="22"/>
                      </a:lnTo>
                      <a:lnTo>
                        <a:pt x="12" y="24"/>
                      </a:lnTo>
                      <a:lnTo>
                        <a:pt x="12" y="26"/>
                      </a:lnTo>
                      <a:lnTo>
                        <a:pt x="10" y="26"/>
                      </a:lnTo>
                      <a:lnTo>
                        <a:pt x="8" y="26"/>
                      </a:lnTo>
                      <a:lnTo>
                        <a:pt x="2" y="24"/>
                      </a:lnTo>
                      <a:lnTo>
                        <a:pt x="2" y="22"/>
                      </a:lnTo>
                      <a:lnTo>
                        <a:pt x="0" y="18"/>
                      </a:lnTo>
                      <a:lnTo>
                        <a:pt x="0" y="14"/>
                      </a:lnTo>
                      <a:lnTo>
                        <a:pt x="0" y="1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73" name="Freeform 259"/>
                <p:cNvSpPr>
                  <a:spLocks/>
                </p:cNvSpPr>
                <p:nvPr/>
              </p:nvSpPr>
              <p:spPr bwMode="gray">
                <a:xfrm>
                  <a:off x="2799" y="2909"/>
                  <a:ext cx="31" cy="22"/>
                </a:xfrm>
                <a:custGeom>
                  <a:avLst/>
                  <a:gdLst>
                    <a:gd name="T0" fmla="*/ 2 w 28"/>
                    <a:gd name="T1" fmla="*/ 10 h 22"/>
                    <a:gd name="T2" fmla="*/ 4 w 28"/>
                    <a:gd name="T3" fmla="*/ 22 h 22"/>
                    <a:gd name="T4" fmla="*/ 34 w 28"/>
                    <a:gd name="T5" fmla="*/ 4 h 22"/>
                    <a:gd name="T6" fmla="*/ 32 w 28"/>
                    <a:gd name="T7" fmla="*/ 2 h 22"/>
                    <a:gd name="T8" fmla="*/ 32 w 28"/>
                    <a:gd name="T9" fmla="*/ 2 h 22"/>
                    <a:gd name="T10" fmla="*/ 30 w 28"/>
                    <a:gd name="T11" fmla="*/ 0 h 22"/>
                    <a:gd name="T12" fmla="*/ 27 w 28"/>
                    <a:gd name="T13" fmla="*/ 0 h 22"/>
                    <a:gd name="T14" fmla="*/ 24 w 28"/>
                    <a:gd name="T15" fmla="*/ 0 h 22"/>
                    <a:gd name="T16" fmla="*/ 18 w 28"/>
                    <a:gd name="T17" fmla="*/ 2 h 22"/>
                    <a:gd name="T18" fmla="*/ 0 w 28"/>
                    <a:gd name="T19" fmla="*/ 8 h 22"/>
                    <a:gd name="T20" fmla="*/ 2 w 28"/>
                    <a:gd name="T21" fmla="*/ 10 h 2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8"/>
                    <a:gd name="T34" fmla="*/ 0 h 22"/>
                    <a:gd name="T35" fmla="*/ 28 w 28"/>
                    <a:gd name="T36" fmla="*/ 22 h 2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8" h="22">
                      <a:moveTo>
                        <a:pt x="2" y="10"/>
                      </a:moveTo>
                      <a:lnTo>
                        <a:pt x="4" y="22"/>
                      </a:lnTo>
                      <a:lnTo>
                        <a:pt x="28" y="4"/>
                      </a:lnTo>
                      <a:lnTo>
                        <a:pt x="26" y="2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4" y="2"/>
                      </a:lnTo>
                      <a:lnTo>
                        <a:pt x="0" y="8"/>
                      </a:lnTo>
                      <a:lnTo>
                        <a:pt x="2" y="10"/>
                      </a:lnTo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74" name="Freeform 260"/>
                <p:cNvSpPr>
                  <a:spLocks/>
                </p:cNvSpPr>
                <p:nvPr/>
              </p:nvSpPr>
              <p:spPr bwMode="gray">
                <a:xfrm>
                  <a:off x="2516" y="2333"/>
                  <a:ext cx="287" cy="246"/>
                </a:xfrm>
                <a:custGeom>
                  <a:avLst/>
                  <a:gdLst>
                    <a:gd name="T0" fmla="*/ 0 w 260"/>
                    <a:gd name="T1" fmla="*/ 128 h 246"/>
                    <a:gd name="T2" fmla="*/ 24 w 260"/>
                    <a:gd name="T3" fmla="*/ 114 h 246"/>
                    <a:gd name="T4" fmla="*/ 105 w 260"/>
                    <a:gd name="T5" fmla="*/ 92 h 246"/>
                    <a:gd name="T6" fmla="*/ 107 w 260"/>
                    <a:gd name="T7" fmla="*/ 76 h 246"/>
                    <a:gd name="T8" fmla="*/ 115 w 260"/>
                    <a:gd name="T9" fmla="*/ 72 h 246"/>
                    <a:gd name="T10" fmla="*/ 125 w 260"/>
                    <a:gd name="T11" fmla="*/ 72 h 246"/>
                    <a:gd name="T12" fmla="*/ 131 w 260"/>
                    <a:gd name="T13" fmla="*/ 72 h 246"/>
                    <a:gd name="T14" fmla="*/ 125 w 260"/>
                    <a:gd name="T15" fmla="*/ 64 h 246"/>
                    <a:gd name="T16" fmla="*/ 119 w 260"/>
                    <a:gd name="T17" fmla="*/ 56 h 246"/>
                    <a:gd name="T18" fmla="*/ 119 w 260"/>
                    <a:gd name="T19" fmla="*/ 46 h 246"/>
                    <a:gd name="T20" fmla="*/ 117 w 260"/>
                    <a:gd name="T21" fmla="*/ 36 h 246"/>
                    <a:gd name="T22" fmla="*/ 109 w 260"/>
                    <a:gd name="T23" fmla="*/ 30 h 246"/>
                    <a:gd name="T24" fmla="*/ 105 w 260"/>
                    <a:gd name="T25" fmla="*/ 30 h 246"/>
                    <a:gd name="T26" fmla="*/ 113 w 260"/>
                    <a:gd name="T27" fmla="*/ 26 h 246"/>
                    <a:gd name="T28" fmla="*/ 141 w 260"/>
                    <a:gd name="T29" fmla="*/ 16 h 246"/>
                    <a:gd name="T30" fmla="*/ 153 w 260"/>
                    <a:gd name="T31" fmla="*/ 14 h 246"/>
                    <a:gd name="T32" fmla="*/ 166 w 260"/>
                    <a:gd name="T33" fmla="*/ 10 h 246"/>
                    <a:gd name="T34" fmla="*/ 173 w 260"/>
                    <a:gd name="T35" fmla="*/ 8 h 246"/>
                    <a:gd name="T36" fmla="*/ 180 w 260"/>
                    <a:gd name="T37" fmla="*/ 8 h 246"/>
                    <a:gd name="T38" fmla="*/ 208 w 260"/>
                    <a:gd name="T39" fmla="*/ 4 h 246"/>
                    <a:gd name="T40" fmla="*/ 242 w 260"/>
                    <a:gd name="T41" fmla="*/ 2 h 246"/>
                    <a:gd name="T42" fmla="*/ 246 w 260"/>
                    <a:gd name="T43" fmla="*/ 0 h 246"/>
                    <a:gd name="T44" fmla="*/ 256 w 260"/>
                    <a:gd name="T45" fmla="*/ 2 h 246"/>
                    <a:gd name="T46" fmla="*/ 263 w 260"/>
                    <a:gd name="T47" fmla="*/ 4 h 246"/>
                    <a:gd name="T48" fmla="*/ 266 w 260"/>
                    <a:gd name="T49" fmla="*/ 8 h 246"/>
                    <a:gd name="T50" fmla="*/ 263 w 260"/>
                    <a:gd name="T51" fmla="*/ 14 h 246"/>
                    <a:gd name="T52" fmla="*/ 263 w 260"/>
                    <a:gd name="T53" fmla="*/ 24 h 246"/>
                    <a:gd name="T54" fmla="*/ 261 w 260"/>
                    <a:gd name="T55" fmla="*/ 28 h 246"/>
                    <a:gd name="T56" fmla="*/ 258 w 260"/>
                    <a:gd name="T57" fmla="*/ 34 h 246"/>
                    <a:gd name="T58" fmla="*/ 256 w 260"/>
                    <a:gd name="T59" fmla="*/ 36 h 246"/>
                    <a:gd name="T60" fmla="*/ 256 w 260"/>
                    <a:gd name="T61" fmla="*/ 40 h 246"/>
                    <a:gd name="T62" fmla="*/ 258 w 260"/>
                    <a:gd name="T63" fmla="*/ 46 h 246"/>
                    <a:gd name="T64" fmla="*/ 261 w 260"/>
                    <a:gd name="T65" fmla="*/ 50 h 246"/>
                    <a:gd name="T66" fmla="*/ 261 w 260"/>
                    <a:gd name="T67" fmla="*/ 54 h 246"/>
                    <a:gd name="T68" fmla="*/ 263 w 260"/>
                    <a:gd name="T69" fmla="*/ 60 h 246"/>
                    <a:gd name="T70" fmla="*/ 266 w 260"/>
                    <a:gd name="T71" fmla="*/ 60 h 246"/>
                    <a:gd name="T72" fmla="*/ 268 w 260"/>
                    <a:gd name="T73" fmla="*/ 64 h 246"/>
                    <a:gd name="T74" fmla="*/ 273 w 260"/>
                    <a:gd name="T75" fmla="*/ 88 h 246"/>
                    <a:gd name="T76" fmla="*/ 285 w 260"/>
                    <a:gd name="T77" fmla="*/ 110 h 246"/>
                    <a:gd name="T78" fmla="*/ 285 w 260"/>
                    <a:gd name="T79" fmla="*/ 110 h 246"/>
                    <a:gd name="T80" fmla="*/ 285 w 260"/>
                    <a:gd name="T81" fmla="*/ 116 h 246"/>
                    <a:gd name="T82" fmla="*/ 288 w 260"/>
                    <a:gd name="T83" fmla="*/ 126 h 246"/>
                    <a:gd name="T84" fmla="*/ 290 w 260"/>
                    <a:gd name="T85" fmla="*/ 134 h 246"/>
                    <a:gd name="T86" fmla="*/ 290 w 260"/>
                    <a:gd name="T87" fmla="*/ 138 h 246"/>
                    <a:gd name="T88" fmla="*/ 293 w 260"/>
                    <a:gd name="T89" fmla="*/ 142 h 246"/>
                    <a:gd name="T90" fmla="*/ 297 w 260"/>
                    <a:gd name="T91" fmla="*/ 146 h 246"/>
                    <a:gd name="T92" fmla="*/ 297 w 260"/>
                    <a:gd name="T93" fmla="*/ 154 h 246"/>
                    <a:gd name="T94" fmla="*/ 295 w 260"/>
                    <a:gd name="T95" fmla="*/ 166 h 246"/>
                    <a:gd name="T96" fmla="*/ 297 w 260"/>
                    <a:gd name="T97" fmla="*/ 168 h 246"/>
                    <a:gd name="T98" fmla="*/ 300 w 260"/>
                    <a:gd name="T99" fmla="*/ 174 h 246"/>
                    <a:gd name="T100" fmla="*/ 300 w 260"/>
                    <a:gd name="T101" fmla="*/ 180 h 246"/>
                    <a:gd name="T102" fmla="*/ 305 w 260"/>
                    <a:gd name="T103" fmla="*/ 186 h 246"/>
                    <a:gd name="T104" fmla="*/ 234 w 260"/>
                    <a:gd name="T105" fmla="*/ 236 h 246"/>
                    <a:gd name="T106" fmla="*/ 180 w 260"/>
                    <a:gd name="T107" fmla="*/ 230 h 246"/>
                    <a:gd name="T108" fmla="*/ 4 w 260"/>
                    <a:gd name="T109" fmla="*/ 144 h 24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60"/>
                    <a:gd name="T166" fmla="*/ 0 h 246"/>
                    <a:gd name="T167" fmla="*/ 260 w 260"/>
                    <a:gd name="T168" fmla="*/ 246 h 24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60" h="246">
                      <a:moveTo>
                        <a:pt x="4" y="144"/>
                      </a:moveTo>
                      <a:lnTo>
                        <a:pt x="0" y="128"/>
                      </a:lnTo>
                      <a:lnTo>
                        <a:pt x="12" y="122"/>
                      </a:lnTo>
                      <a:lnTo>
                        <a:pt x="20" y="114"/>
                      </a:lnTo>
                      <a:lnTo>
                        <a:pt x="34" y="110"/>
                      </a:lnTo>
                      <a:lnTo>
                        <a:pt x="86" y="92"/>
                      </a:lnTo>
                      <a:lnTo>
                        <a:pt x="88" y="80"/>
                      </a:lnTo>
                      <a:lnTo>
                        <a:pt x="88" y="76"/>
                      </a:lnTo>
                      <a:lnTo>
                        <a:pt x="92" y="74"/>
                      </a:lnTo>
                      <a:lnTo>
                        <a:pt x="94" y="72"/>
                      </a:lnTo>
                      <a:lnTo>
                        <a:pt x="98" y="72"/>
                      </a:lnTo>
                      <a:lnTo>
                        <a:pt x="102" y="72"/>
                      </a:lnTo>
                      <a:lnTo>
                        <a:pt x="106" y="72"/>
                      </a:lnTo>
                      <a:lnTo>
                        <a:pt x="108" y="72"/>
                      </a:lnTo>
                      <a:lnTo>
                        <a:pt x="110" y="72"/>
                      </a:lnTo>
                      <a:lnTo>
                        <a:pt x="102" y="64"/>
                      </a:lnTo>
                      <a:lnTo>
                        <a:pt x="100" y="60"/>
                      </a:lnTo>
                      <a:lnTo>
                        <a:pt x="98" y="56"/>
                      </a:lnTo>
                      <a:lnTo>
                        <a:pt x="98" y="52"/>
                      </a:lnTo>
                      <a:lnTo>
                        <a:pt x="98" y="46"/>
                      </a:lnTo>
                      <a:lnTo>
                        <a:pt x="98" y="40"/>
                      </a:lnTo>
                      <a:lnTo>
                        <a:pt x="96" y="36"/>
                      </a:lnTo>
                      <a:lnTo>
                        <a:pt x="94" y="32"/>
                      </a:lnTo>
                      <a:lnTo>
                        <a:pt x="90" y="30"/>
                      </a:lnTo>
                      <a:lnTo>
                        <a:pt x="88" y="30"/>
                      </a:lnTo>
                      <a:lnTo>
                        <a:pt x="86" y="30"/>
                      </a:lnTo>
                      <a:lnTo>
                        <a:pt x="88" y="28"/>
                      </a:lnTo>
                      <a:lnTo>
                        <a:pt x="92" y="26"/>
                      </a:lnTo>
                      <a:lnTo>
                        <a:pt x="94" y="24"/>
                      </a:lnTo>
                      <a:lnTo>
                        <a:pt x="116" y="16"/>
                      </a:lnTo>
                      <a:lnTo>
                        <a:pt x="120" y="14"/>
                      </a:lnTo>
                      <a:lnTo>
                        <a:pt x="126" y="14"/>
                      </a:lnTo>
                      <a:lnTo>
                        <a:pt x="130" y="12"/>
                      </a:lnTo>
                      <a:lnTo>
                        <a:pt x="136" y="10"/>
                      </a:lnTo>
                      <a:lnTo>
                        <a:pt x="140" y="10"/>
                      </a:lnTo>
                      <a:lnTo>
                        <a:pt x="142" y="8"/>
                      </a:lnTo>
                      <a:lnTo>
                        <a:pt x="144" y="8"/>
                      </a:lnTo>
                      <a:lnTo>
                        <a:pt x="148" y="8"/>
                      </a:lnTo>
                      <a:lnTo>
                        <a:pt x="158" y="4"/>
                      </a:lnTo>
                      <a:lnTo>
                        <a:pt x="170" y="4"/>
                      </a:lnTo>
                      <a:lnTo>
                        <a:pt x="176" y="4"/>
                      </a:lnTo>
                      <a:lnTo>
                        <a:pt x="198" y="2"/>
                      </a:lnTo>
                      <a:lnTo>
                        <a:pt x="202" y="0"/>
                      </a:lnTo>
                      <a:lnTo>
                        <a:pt x="206" y="0"/>
                      </a:lnTo>
                      <a:lnTo>
                        <a:pt x="210" y="2"/>
                      </a:lnTo>
                      <a:lnTo>
                        <a:pt x="214" y="2"/>
                      </a:lnTo>
                      <a:lnTo>
                        <a:pt x="216" y="4"/>
                      </a:lnTo>
                      <a:lnTo>
                        <a:pt x="220" y="8"/>
                      </a:lnTo>
                      <a:lnTo>
                        <a:pt x="218" y="8"/>
                      </a:lnTo>
                      <a:lnTo>
                        <a:pt x="218" y="10"/>
                      </a:lnTo>
                      <a:lnTo>
                        <a:pt x="216" y="14"/>
                      </a:lnTo>
                      <a:lnTo>
                        <a:pt x="216" y="18"/>
                      </a:lnTo>
                      <a:lnTo>
                        <a:pt x="216" y="24"/>
                      </a:lnTo>
                      <a:lnTo>
                        <a:pt x="214" y="24"/>
                      </a:lnTo>
                      <a:lnTo>
                        <a:pt x="214" y="28"/>
                      </a:lnTo>
                      <a:lnTo>
                        <a:pt x="214" y="30"/>
                      </a:lnTo>
                      <a:lnTo>
                        <a:pt x="212" y="34"/>
                      </a:lnTo>
                      <a:lnTo>
                        <a:pt x="210" y="34"/>
                      </a:lnTo>
                      <a:lnTo>
                        <a:pt x="210" y="36"/>
                      </a:lnTo>
                      <a:lnTo>
                        <a:pt x="210" y="38"/>
                      </a:lnTo>
                      <a:lnTo>
                        <a:pt x="210" y="40"/>
                      </a:lnTo>
                      <a:lnTo>
                        <a:pt x="212" y="44"/>
                      </a:lnTo>
                      <a:lnTo>
                        <a:pt x="212" y="46"/>
                      </a:lnTo>
                      <a:lnTo>
                        <a:pt x="212" y="48"/>
                      </a:lnTo>
                      <a:lnTo>
                        <a:pt x="214" y="50"/>
                      </a:lnTo>
                      <a:lnTo>
                        <a:pt x="214" y="52"/>
                      </a:lnTo>
                      <a:lnTo>
                        <a:pt x="214" y="54"/>
                      </a:lnTo>
                      <a:lnTo>
                        <a:pt x="214" y="56"/>
                      </a:lnTo>
                      <a:lnTo>
                        <a:pt x="216" y="60"/>
                      </a:lnTo>
                      <a:lnTo>
                        <a:pt x="218" y="60"/>
                      </a:lnTo>
                      <a:lnTo>
                        <a:pt x="220" y="62"/>
                      </a:lnTo>
                      <a:lnTo>
                        <a:pt x="220" y="64"/>
                      </a:lnTo>
                      <a:lnTo>
                        <a:pt x="222" y="74"/>
                      </a:lnTo>
                      <a:lnTo>
                        <a:pt x="224" y="88"/>
                      </a:lnTo>
                      <a:lnTo>
                        <a:pt x="228" y="102"/>
                      </a:lnTo>
                      <a:lnTo>
                        <a:pt x="234" y="110"/>
                      </a:lnTo>
                      <a:lnTo>
                        <a:pt x="234" y="112"/>
                      </a:lnTo>
                      <a:lnTo>
                        <a:pt x="234" y="116"/>
                      </a:lnTo>
                      <a:lnTo>
                        <a:pt x="234" y="120"/>
                      </a:lnTo>
                      <a:lnTo>
                        <a:pt x="236" y="126"/>
                      </a:lnTo>
                      <a:lnTo>
                        <a:pt x="236" y="130"/>
                      </a:lnTo>
                      <a:lnTo>
                        <a:pt x="238" y="134"/>
                      </a:lnTo>
                      <a:lnTo>
                        <a:pt x="238" y="138"/>
                      </a:lnTo>
                      <a:lnTo>
                        <a:pt x="238" y="140"/>
                      </a:lnTo>
                      <a:lnTo>
                        <a:pt x="240" y="142"/>
                      </a:lnTo>
                      <a:lnTo>
                        <a:pt x="244" y="144"/>
                      </a:lnTo>
                      <a:lnTo>
                        <a:pt x="244" y="146"/>
                      </a:lnTo>
                      <a:lnTo>
                        <a:pt x="244" y="150"/>
                      </a:lnTo>
                      <a:lnTo>
                        <a:pt x="244" y="154"/>
                      </a:lnTo>
                      <a:lnTo>
                        <a:pt x="246" y="158"/>
                      </a:lnTo>
                      <a:lnTo>
                        <a:pt x="242" y="166"/>
                      </a:lnTo>
                      <a:lnTo>
                        <a:pt x="244" y="168"/>
                      </a:lnTo>
                      <a:lnTo>
                        <a:pt x="246" y="170"/>
                      </a:lnTo>
                      <a:lnTo>
                        <a:pt x="246" y="174"/>
                      </a:lnTo>
                      <a:lnTo>
                        <a:pt x="246" y="176"/>
                      </a:lnTo>
                      <a:lnTo>
                        <a:pt x="246" y="180"/>
                      </a:lnTo>
                      <a:lnTo>
                        <a:pt x="248" y="184"/>
                      </a:lnTo>
                      <a:lnTo>
                        <a:pt x="250" y="186"/>
                      </a:lnTo>
                      <a:lnTo>
                        <a:pt x="260" y="200"/>
                      </a:lnTo>
                      <a:lnTo>
                        <a:pt x="192" y="236"/>
                      </a:lnTo>
                      <a:lnTo>
                        <a:pt x="152" y="246"/>
                      </a:lnTo>
                      <a:lnTo>
                        <a:pt x="148" y="230"/>
                      </a:lnTo>
                      <a:lnTo>
                        <a:pt x="120" y="230"/>
                      </a:lnTo>
                      <a:lnTo>
                        <a:pt x="4" y="14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75" name="Freeform 261"/>
                <p:cNvSpPr>
                  <a:spLocks/>
                </p:cNvSpPr>
                <p:nvPr/>
              </p:nvSpPr>
              <p:spPr bwMode="gray">
                <a:xfrm>
                  <a:off x="2397" y="2471"/>
                  <a:ext cx="124" cy="98"/>
                </a:xfrm>
                <a:custGeom>
                  <a:avLst/>
                  <a:gdLst>
                    <a:gd name="T0" fmla="*/ 0 w 112"/>
                    <a:gd name="T1" fmla="*/ 90 h 98"/>
                    <a:gd name="T2" fmla="*/ 2 w 112"/>
                    <a:gd name="T3" fmla="*/ 82 h 98"/>
                    <a:gd name="T4" fmla="*/ 8 w 112"/>
                    <a:gd name="T5" fmla="*/ 74 h 98"/>
                    <a:gd name="T6" fmla="*/ 20 w 112"/>
                    <a:gd name="T7" fmla="*/ 68 h 98"/>
                    <a:gd name="T8" fmla="*/ 34 w 112"/>
                    <a:gd name="T9" fmla="*/ 64 h 98"/>
                    <a:gd name="T10" fmla="*/ 39 w 112"/>
                    <a:gd name="T11" fmla="*/ 60 h 98"/>
                    <a:gd name="T12" fmla="*/ 39 w 112"/>
                    <a:gd name="T13" fmla="*/ 56 h 98"/>
                    <a:gd name="T14" fmla="*/ 34 w 112"/>
                    <a:gd name="T15" fmla="*/ 54 h 98"/>
                    <a:gd name="T16" fmla="*/ 30 w 112"/>
                    <a:gd name="T17" fmla="*/ 42 h 98"/>
                    <a:gd name="T18" fmla="*/ 37 w 112"/>
                    <a:gd name="T19" fmla="*/ 32 h 98"/>
                    <a:gd name="T20" fmla="*/ 49 w 112"/>
                    <a:gd name="T21" fmla="*/ 26 h 98"/>
                    <a:gd name="T22" fmla="*/ 56 w 112"/>
                    <a:gd name="T23" fmla="*/ 24 h 98"/>
                    <a:gd name="T24" fmla="*/ 61 w 112"/>
                    <a:gd name="T25" fmla="*/ 16 h 98"/>
                    <a:gd name="T26" fmla="*/ 64 w 112"/>
                    <a:gd name="T27" fmla="*/ 10 h 98"/>
                    <a:gd name="T28" fmla="*/ 69 w 112"/>
                    <a:gd name="T29" fmla="*/ 4 h 98"/>
                    <a:gd name="T30" fmla="*/ 81 w 112"/>
                    <a:gd name="T31" fmla="*/ 0 h 98"/>
                    <a:gd name="T32" fmla="*/ 137 w 112"/>
                    <a:gd name="T33" fmla="*/ 20 h 98"/>
                    <a:gd name="T34" fmla="*/ 107 w 112"/>
                    <a:gd name="T35" fmla="*/ 20 h 98"/>
                    <a:gd name="T36" fmla="*/ 105 w 112"/>
                    <a:gd name="T37" fmla="*/ 18 h 98"/>
                    <a:gd name="T38" fmla="*/ 101 w 112"/>
                    <a:gd name="T39" fmla="*/ 20 h 98"/>
                    <a:gd name="T40" fmla="*/ 101 w 112"/>
                    <a:gd name="T41" fmla="*/ 26 h 98"/>
                    <a:gd name="T42" fmla="*/ 99 w 112"/>
                    <a:gd name="T43" fmla="*/ 38 h 98"/>
                    <a:gd name="T44" fmla="*/ 99 w 112"/>
                    <a:gd name="T45" fmla="*/ 50 h 98"/>
                    <a:gd name="T46" fmla="*/ 99 w 112"/>
                    <a:gd name="T47" fmla="*/ 54 h 98"/>
                    <a:gd name="T48" fmla="*/ 99 w 112"/>
                    <a:gd name="T49" fmla="*/ 56 h 98"/>
                    <a:gd name="T50" fmla="*/ 95 w 112"/>
                    <a:gd name="T51" fmla="*/ 60 h 98"/>
                    <a:gd name="T52" fmla="*/ 93 w 112"/>
                    <a:gd name="T53" fmla="*/ 60 h 98"/>
                    <a:gd name="T54" fmla="*/ 89 w 112"/>
                    <a:gd name="T55" fmla="*/ 60 h 98"/>
                    <a:gd name="T56" fmla="*/ 81 w 112"/>
                    <a:gd name="T57" fmla="*/ 60 h 98"/>
                    <a:gd name="T58" fmla="*/ 76 w 112"/>
                    <a:gd name="T59" fmla="*/ 64 h 98"/>
                    <a:gd name="T60" fmla="*/ 73 w 112"/>
                    <a:gd name="T61" fmla="*/ 74 h 98"/>
                    <a:gd name="T62" fmla="*/ 0 w 112"/>
                    <a:gd name="T63" fmla="*/ 94 h 9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12"/>
                    <a:gd name="T97" fmla="*/ 0 h 98"/>
                    <a:gd name="T98" fmla="*/ 112 w 112"/>
                    <a:gd name="T99" fmla="*/ 98 h 9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12" h="98">
                      <a:moveTo>
                        <a:pt x="0" y="94"/>
                      </a:moveTo>
                      <a:lnTo>
                        <a:pt x="0" y="90"/>
                      </a:lnTo>
                      <a:lnTo>
                        <a:pt x="0" y="86"/>
                      </a:lnTo>
                      <a:lnTo>
                        <a:pt x="2" y="82"/>
                      </a:lnTo>
                      <a:lnTo>
                        <a:pt x="4" y="78"/>
                      </a:lnTo>
                      <a:lnTo>
                        <a:pt x="6" y="74"/>
                      </a:lnTo>
                      <a:lnTo>
                        <a:pt x="10" y="70"/>
                      </a:lnTo>
                      <a:lnTo>
                        <a:pt x="16" y="68"/>
                      </a:lnTo>
                      <a:lnTo>
                        <a:pt x="22" y="66"/>
                      </a:lnTo>
                      <a:lnTo>
                        <a:pt x="28" y="64"/>
                      </a:lnTo>
                      <a:lnTo>
                        <a:pt x="32" y="62"/>
                      </a:lnTo>
                      <a:lnTo>
                        <a:pt x="32" y="60"/>
                      </a:lnTo>
                      <a:lnTo>
                        <a:pt x="32" y="58"/>
                      </a:lnTo>
                      <a:lnTo>
                        <a:pt x="32" y="56"/>
                      </a:lnTo>
                      <a:lnTo>
                        <a:pt x="30" y="54"/>
                      </a:lnTo>
                      <a:lnTo>
                        <a:pt x="28" y="54"/>
                      </a:lnTo>
                      <a:lnTo>
                        <a:pt x="24" y="42"/>
                      </a:lnTo>
                      <a:lnTo>
                        <a:pt x="28" y="36"/>
                      </a:lnTo>
                      <a:lnTo>
                        <a:pt x="30" y="32"/>
                      </a:lnTo>
                      <a:lnTo>
                        <a:pt x="36" y="28"/>
                      </a:lnTo>
                      <a:lnTo>
                        <a:pt x="40" y="26"/>
                      </a:lnTo>
                      <a:lnTo>
                        <a:pt x="44" y="24"/>
                      </a:lnTo>
                      <a:lnTo>
                        <a:pt x="46" y="24"/>
                      </a:lnTo>
                      <a:lnTo>
                        <a:pt x="48" y="24"/>
                      </a:lnTo>
                      <a:lnTo>
                        <a:pt x="50" y="16"/>
                      </a:lnTo>
                      <a:lnTo>
                        <a:pt x="52" y="12"/>
                      </a:lnTo>
                      <a:lnTo>
                        <a:pt x="52" y="10"/>
                      </a:lnTo>
                      <a:lnTo>
                        <a:pt x="54" y="10"/>
                      </a:lnTo>
                      <a:lnTo>
                        <a:pt x="56" y="4"/>
                      </a:lnTo>
                      <a:lnTo>
                        <a:pt x="60" y="0"/>
                      </a:lnTo>
                      <a:lnTo>
                        <a:pt x="66" y="0"/>
                      </a:lnTo>
                      <a:lnTo>
                        <a:pt x="112" y="6"/>
                      </a:lnTo>
                      <a:lnTo>
                        <a:pt x="112" y="20"/>
                      </a:lnTo>
                      <a:lnTo>
                        <a:pt x="88" y="20"/>
                      </a:lnTo>
                      <a:lnTo>
                        <a:pt x="86" y="18"/>
                      </a:lnTo>
                      <a:lnTo>
                        <a:pt x="84" y="18"/>
                      </a:lnTo>
                      <a:lnTo>
                        <a:pt x="82" y="20"/>
                      </a:lnTo>
                      <a:lnTo>
                        <a:pt x="82" y="22"/>
                      </a:lnTo>
                      <a:lnTo>
                        <a:pt x="82" y="26"/>
                      </a:lnTo>
                      <a:lnTo>
                        <a:pt x="82" y="30"/>
                      </a:lnTo>
                      <a:lnTo>
                        <a:pt x="80" y="38"/>
                      </a:lnTo>
                      <a:lnTo>
                        <a:pt x="80" y="44"/>
                      </a:lnTo>
                      <a:lnTo>
                        <a:pt x="80" y="50"/>
                      </a:lnTo>
                      <a:lnTo>
                        <a:pt x="80" y="54"/>
                      </a:lnTo>
                      <a:lnTo>
                        <a:pt x="80" y="56"/>
                      </a:lnTo>
                      <a:lnTo>
                        <a:pt x="80" y="58"/>
                      </a:lnTo>
                      <a:lnTo>
                        <a:pt x="78" y="60"/>
                      </a:lnTo>
                      <a:lnTo>
                        <a:pt x="76" y="60"/>
                      </a:lnTo>
                      <a:lnTo>
                        <a:pt x="74" y="60"/>
                      </a:lnTo>
                      <a:lnTo>
                        <a:pt x="72" y="60"/>
                      </a:lnTo>
                      <a:lnTo>
                        <a:pt x="70" y="60"/>
                      </a:lnTo>
                      <a:lnTo>
                        <a:pt x="66" y="60"/>
                      </a:lnTo>
                      <a:lnTo>
                        <a:pt x="64" y="62"/>
                      </a:lnTo>
                      <a:lnTo>
                        <a:pt x="62" y="64"/>
                      </a:lnTo>
                      <a:lnTo>
                        <a:pt x="60" y="68"/>
                      </a:lnTo>
                      <a:lnTo>
                        <a:pt x="60" y="74"/>
                      </a:lnTo>
                      <a:lnTo>
                        <a:pt x="58" y="98"/>
                      </a:lnTo>
                      <a:lnTo>
                        <a:pt x="0" y="9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76" name="Freeform 262"/>
                <p:cNvSpPr>
                  <a:spLocks/>
                </p:cNvSpPr>
                <p:nvPr/>
              </p:nvSpPr>
              <p:spPr bwMode="gray">
                <a:xfrm>
                  <a:off x="2390" y="2477"/>
                  <a:ext cx="175" cy="182"/>
                </a:xfrm>
                <a:custGeom>
                  <a:avLst/>
                  <a:gdLst>
                    <a:gd name="T0" fmla="*/ 4 w 158"/>
                    <a:gd name="T1" fmla="*/ 158 h 182"/>
                    <a:gd name="T2" fmla="*/ 12 w 158"/>
                    <a:gd name="T3" fmla="*/ 150 h 182"/>
                    <a:gd name="T4" fmla="*/ 18 w 158"/>
                    <a:gd name="T5" fmla="*/ 146 h 182"/>
                    <a:gd name="T6" fmla="*/ 22 w 158"/>
                    <a:gd name="T7" fmla="*/ 142 h 182"/>
                    <a:gd name="T8" fmla="*/ 22 w 158"/>
                    <a:gd name="T9" fmla="*/ 132 h 182"/>
                    <a:gd name="T10" fmla="*/ 18 w 158"/>
                    <a:gd name="T11" fmla="*/ 124 h 182"/>
                    <a:gd name="T12" fmla="*/ 14 w 158"/>
                    <a:gd name="T13" fmla="*/ 120 h 182"/>
                    <a:gd name="T14" fmla="*/ 20 w 158"/>
                    <a:gd name="T15" fmla="*/ 96 h 182"/>
                    <a:gd name="T16" fmla="*/ 18 w 158"/>
                    <a:gd name="T17" fmla="*/ 88 h 182"/>
                    <a:gd name="T18" fmla="*/ 81 w 158"/>
                    <a:gd name="T19" fmla="*/ 68 h 182"/>
                    <a:gd name="T20" fmla="*/ 83 w 158"/>
                    <a:gd name="T21" fmla="*/ 58 h 182"/>
                    <a:gd name="T22" fmla="*/ 89 w 158"/>
                    <a:gd name="T23" fmla="*/ 54 h 182"/>
                    <a:gd name="T24" fmla="*/ 95 w 158"/>
                    <a:gd name="T25" fmla="*/ 54 h 182"/>
                    <a:gd name="T26" fmla="*/ 101 w 158"/>
                    <a:gd name="T27" fmla="*/ 54 h 182"/>
                    <a:gd name="T28" fmla="*/ 103 w 158"/>
                    <a:gd name="T29" fmla="*/ 54 h 182"/>
                    <a:gd name="T30" fmla="*/ 105 w 158"/>
                    <a:gd name="T31" fmla="*/ 50 h 182"/>
                    <a:gd name="T32" fmla="*/ 105 w 158"/>
                    <a:gd name="T33" fmla="*/ 48 h 182"/>
                    <a:gd name="T34" fmla="*/ 105 w 158"/>
                    <a:gd name="T35" fmla="*/ 44 h 182"/>
                    <a:gd name="T36" fmla="*/ 105 w 158"/>
                    <a:gd name="T37" fmla="*/ 32 h 182"/>
                    <a:gd name="T38" fmla="*/ 107 w 158"/>
                    <a:gd name="T39" fmla="*/ 20 h 182"/>
                    <a:gd name="T40" fmla="*/ 107 w 158"/>
                    <a:gd name="T41" fmla="*/ 14 h 182"/>
                    <a:gd name="T42" fmla="*/ 113 w 158"/>
                    <a:gd name="T43" fmla="*/ 12 h 182"/>
                    <a:gd name="T44" fmla="*/ 115 w 158"/>
                    <a:gd name="T45" fmla="*/ 14 h 182"/>
                    <a:gd name="T46" fmla="*/ 145 w 158"/>
                    <a:gd name="T47" fmla="*/ 14 h 182"/>
                    <a:gd name="T48" fmla="*/ 145 w 158"/>
                    <a:gd name="T49" fmla="*/ 0 h 182"/>
                    <a:gd name="T50" fmla="*/ 169 w 158"/>
                    <a:gd name="T51" fmla="*/ 28 h 182"/>
                    <a:gd name="T52" fmla="*/ 169 w 158"/>
                    <a:gd name="T53" fmla="*/ 28 h 182"/>
                    <a:gd name="T54" fmla="*/ 167 w 158"/>
                    <a:gd name="T55" fmla="*/ 30 h 182"/>
                    <a:gd name="T56" fmla="*/ 174 w 158"/>
                    <a:gd name="T57" fmla="*/ 142 h 182"/>
                    <a:gd name="T58" fmla="*/ 176 w 158"/>
                    <a:gd name="T59" fmla="*/ 146 h 182"/>
                    <a:gd name="T60" fmla="*/ 179 w 158"/>
                    <a:gd name="T61" fmla="*/ 152 h 182"/>
                    <a:gd name="T62" fmla="*/ 172 w 158"/>
                    <a:gd name="T63" fmla="*/ 164 h 182"/>
                    <a:gd name="T64" fmla="*/ 107 w 158"/>
                    <a:gd name="T65" fmla="*/ 158 h 182"/>
                    <a:gd name="T66" fmla="*/ 103 w 158"/>
                    <a:gd name="T67" fmla="*/ 162 h 182"/>
                    <a:gd name="T68" fmla="*/ 101 w 158"/>
                    <a:gd name="T69" fmla="*/ 162 h 182"/>
                    <a:gd name="T70" fmla="*/ 99 w 158"/>
                    <a:gd name="T71" fmla="*/ 160 h 182"/>
                    <a:gd name="T72" fmla="*/ 93 w 158"/>
                    <a:gd name="T73" fmla="*/ 162 h 182"/>
                    <a:gd name="T74" fmla="*/ 93 w 158"/>
                    <a:gd name="T75" fmla="*/ 166 h 182"/>
                    <a:gd name="T76" fmla="*/ 93 w 158"/>
                    <a:gd name="T77" fmla="*/ 170 h 182"/>
                    <a:gd name="T78" fmla="*/ 89 w 158"/>
                    <a:gd name="T79" fmla="*/ 172 h 182"/>
                    <a:gd name="T80" fmla="*/ 86 w 158"/>
                    <a:gd name="T81" fmla="*/ 176 h 182"/>
                    <a:gd name="T82" fmla="*/ 81 w 158"/>
                    <a:gd name="T83" fmla="*/ 182 h 182"/>
                    <a:gd name="T84" fmla="*/ 76 w 158"/>
                    <a:gd name="T85" fmla="*/ 182 h 182"/>
                    <a:gd name="T86" fmla="*/ 73 w 158"/>
                    <a:gd name="T87" fmla="*/ 178 h 182"/>
                    <a:gd name="T88" fmla="*/ 66 w 158"/>
                    <a:gd name="T89" fmla="*/ 178 h 182"/>
                    <a:gd name="T90" fmla="*/ 56 w 158"/>
                    <a:gd name="T91" fmla="*/ 172 h 182"/>
                    <a:gd name="T92" fmla="*/ 52 w 158"/>
                    <a:gd name="T93" fmla="*/ 166 h 182"/>
                    <a:gd name="T94" fmla="*/ 44 w 158"/>
                    <a:gd name="T95" fmla="*/ 160 h 182"/>
                    <a:gd name="T96" fmla="*/ 32 w 158"/>
                    <a:gd name="T97" fmla="*/ 156 h 182"/>
                    <a:gd name="T98" fmla="*/ 0 w 158"/>
                    <a:gd name="T99" fmla="*/ 164 h 182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158"/>
                    <a:gd name="T151" fmla="*/ 0 h 182"/>
                    <a:gd name="T152" fmla="*/ 158 w 158"/>
                    <a:gd name="T153" fmla="*/ 182 h 182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158" h="182">
                      <a:moveTo>
                        <a:pt x="0" y="164"/>
                      </a:moveTo>
                      <a:lnTo>
                        <a:pt x="4" y="158"/>
                      </a:lnTo>
                      <a:lnTo>
                        <a:pt x="6" y="154"/>
                      </a:lnTo>
                      <a:lnTo>
                        <a:pt x="10" y="150"/>
                      </a:lnTo>
                      <a:lnTo>
                        <a:pt x="12" y="148"/>
                      </a:lnTo>
                      <a:lnTo>
                        <a:pt x="14" y="146"/>
                      </a:lnTo>
                      <a:lnTo>
                        <a:pt x="16" y="146"/>
                      </a:lnTo>
                      <a:lnTo>
                        <a:pt x="18" y="142"/>
                      </a:lnTo>
                      <a:lnTo>
                        <a:pt x="18" y="138"/>
                      </a:lnTo>
                      <a:lnTo>
                        <a:pt x="18" y="132"/>
                      </a:lnTo>
                      <a:lnTo>
                        <a:pt x="16" y="128"/>
                      </a:lnTo>
                      <a:lnTo>
                        <a:pt x="14" y="124"/>
                      </a:lnTo>
                      <a:lnTo>
                        <a:pt x="12" y="122"/>
                      </a:lnTo>
                      <a:lnTo>
                        <a:pt x="12" y="120"/>
                      </a:lnTo>
                      <a:lnTo>
                        <a:pt x="6" y="110"/>
                      </a:lnTo>
                      <a:lnTo>
                        <a:pt x="16" y="96"/>
                      </a:lnTo>
                      <a:lnTo>
                        <a:pt x="6" y="88"/>
                      </a:lnTo>
                      <a:lnTo>
                        <a:pt x="14" y="88"/>
                      </a:lnTo>
                      <a:lnTo>
                        <a:pt x="64" y="92"/>
                      </a:lnTo>
                      <a:lnTo>
                        <a:pt x="66" y="68"/>
                      </a:lnTo>
                      <a:lnTo>
                        <a:pt x="66" y="62"/>
                      </a:lnTo>
                      <a:lnTo>
                        <a:pt x="68" y="58"/>
                      </a:lnTo>
                      <a:lnTo>
                        <a:pt x="70" y="56"/>
                      </a:lnTo>
                      <a:lnTo>
                        <a:pt x="72" y="54"/>
                      </a:lnTo>
                      <a:lnTo>
                        <a:pt x="76" y="54"/>
                      </a:lnTo>
                      <a:lnTo>
                        <a:pt x="78" y="54"/>
                      </a:lnTo>
                      <a:lnTo>
                        <a:pt x="80" y="54"/>
                      </a:lnTo>
                      <a:lnTo>
                        <a:pt x="82" y="54"/>
                      </a:lnTo>
                      <a:lnTo>
                        <a:pt x="84" y="54"/>
                      </a:lnTo>
                      <a:lnTo>
                        <a:pt x="86" y="52"/>
                      </a:lnTo>
                      <a:lnTo>
                        <a:pt x="86" y="50"/>
                      </a:lnTo>
                      <a:lnTo>
                        <a:pt x="86" y="48"/>
                      </a:lnTo>
                      <a:lnTo>
                        <a:pt x="86" y="44"/>
                      </a:lnTo>
                      <a:lnTo>
                        <a:pt x="86" y="38"/>
                      </a:lnTo>
                      <a:lnTo>
                        <a:pt x="86" y="32"/>
                      </a:lnTo>
                      <a:lnTo>
                        <a:pt x="88" y="24"/>
                      </a:lnTo>
                      <a:lnTo>
                        <a:pt x="88" y="20"/>
                      </a:lnTo>
                      <a:lnTo>
                        <a:pt x="88" y="16"/>
                      </a:lnTo>
                      <a:lnTo>
                        <a:pt x="88" y="14"/>
                      </a:lnTo>
                      <a:lnTo>
                        <a:pt x="90" y="12"/>
                      </a:lnTo>
                      <a:lnTo>
                        <a:pt x="92" y="12"/>
                      </a:lnTo>
                      <a:lnTo>
                        <a:pt x="94" y="14"/>
                      </a:lnTo>
                      <a:lnTo>
                        <a:pt x="118" y="14"/>
                      </a:lnTo>
                      <a:lnTo>
                        <a:pt x="118" y="4"/>
                      </a:lnTo>
                      <a:lnTo>
                        <a:pt x="118" y="0"/>
                      </a:lnTo>
                      <a:lnTo>
                        <a:pt x="158" y="28"/>
                      </a:lnTo>
                      <a:lnTo>
                        <a:pt x="138" y="28"/>
                      </a:lnTo>
                      <a:lnTo>
                        <a:pt x="136" y="28"/>
                      </a:lnTo>
                      <a:lnTo>
                        <a:pt x="136" y="30"/>
                      </a:lnTo>
                      <a:lnTo>
                        <a:pt x="136" y="32"/>
                      </a:lnTo>
                      <a:lnTo>
                        <a:pt x="142" y="142"/>
                      </a:lnTo>
                      <a:lnTo>
                        <a:pt x="144" y="146"/>
                      </a:lnTo>
                      <a:lnTo>
                        <a:pt x="144" y="148"/>
                      </a:lnTo>
                      <a:lnTo>
                        <a:pt x="146" y="152"/>
                      </a:lnTo>
                      <a:lnTo>
                        <a:pt x="146" y="156"/>
                      </a:lnTo>
                      <a:lnTo>
                        <a:pt x="140" y="164"/>
                      </a:lnTo>
                      <a:lnTo>
                        <a:pt x="88" y="158"/>
                      </a:lnTo>
                      <a:lnTo>
                        <a:pt x="86" y="160"/>
                      </a:lnTo>
                      <a:lnTo>
                        <a:pt x="84" y="162"/>
                      </a:lnTo>
                      <a:lnTo>
                        <a:pt x="82" y="162"/>
                      </a:lnTo>
                      <a:lnTo>
                        <a:pt x="80" y="160"/>
                      </a:lnTo>
                      <a:lnTo>
                        <a:pt x="78" y="160"/>
                      </a:lnTo>
                      <a:lnTo>
                        <a:pt x="76" y="162"/>
                      </a:lnTo>
                      <a:lnTo>
                        <a:pt x="76" y="166"/>
                      </a:lnTo>
                      <a:lnTo>
                        <a:pt x="76" y="168"/>
                      </a:lnTo>
                      <a:lnTo>
                        <a:pt x="76" y="170"/>
                      </a:lnTo>
                      <a:lnTo>
                        <a:pt x="74" y="172"/>
                      </a:lnTo>
                      <a:lnTo>
                        <a:pt x="72" y="172"/>
                      </a:lnTo>
                      <a:lnTo>
                        <a:pt x="72" y="174"/>
                      </a:lnTo>
                      <a:lnTo>
                        <a:pt x="70" y="176"/>
                      </a:lnTo>
                      <a:lnTo>
                        <a:pt x="68" y="178"/>
                      </a:lnTo>
                      <a:lnTo>
                        <a:pt x="66" y="182"/>
                      </a:lnTo>
                      <a:lnTo>
                        <a:pt x="64" y="182"/>
                      </a:lnTo>
                      <a:lnTo>
                        <a:pt x="62" y="182"/>
                      </a:lnTo>
                      <a:lnTo>
                        <a:pt x="62" y="180"/>
                      </a:lnTo>
                      <a:lnTo>
                        <a:pt x="60" y="178"/>
                      </a:lnTo>
                      <a:lnTo>
                        <a:pt x="56" y="178"/>
                      </a:lnTo>
                      <a:lnTo>
                        <a:pt x="54" y="178"/>
                      </a:lnTo>
                      <a:lnTo>
                        <a:pt x="50" y="176"/>
                      </a:lnTo>
                      <a:lnTo>
                        <a:pt x="46" y="172"/>
                      </a:lnTo>
                      <a:lnTo>
                        <a:pt x="44" y="166"/>
                      </a:lnTo>
                      <a:lnTo>
                        <a:pt x="42" y="166"/>
                      </a:lnTo>
                      <a:lnTo>
                        <a:pt x="40" y="162"/>
                      </a:lnTo>
                      <a:lnTo>
                        <a:pt x="36" y="160"/>
                      </a:lnTo>
                      <a:lnTo>
                        <a:pt x="32" y="158"/>
                      </a:lnTo>
                      <a:lnTo>
                        <a:pt x="26" y="156"/>
                      </a:lnTo>
                      <a:lnTo>
                        <a:pt x="20" y="156"/>
                      </a:lnTo>
                      <a:lnTo>
                        <a:pt x="0" y="16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77" name="Freeform 263"/>
                <p:cNvSpPr>
                  <a:spLocks/>
                </p:cNvSpPr>
                <p:nvPr/>
              </p:nvSpPr>
              <p:spPr bwMode="gray">
                <a:xfrm>
                  <a:off x="2406" y="2675"/>
                  <a:ext cx="44" cy="28"/>
                </a:xfrm>
                <a:custGeom>
                  <a:avLst/>
                  <a:gdLst>
                    <a:gd name="T0" fmla="*/ 29 w 40"/>
                    <a:gd name="T1" fmla="*/ 0 h 28"/>
                    <a:gd name="T2" fmla="*/ 29 w 40"/>
                    <a:gd name="T3" fmla="*/ 0 h 28"/>
                    <a:gd name="T4" fmla="*/ 26 w 40"/>
                    <a:gd name="T5" fmla="*/ 0 h 28"/>
                    <a:gd name="T6" fmla="*/ 24 w 40"/>
                    <a:gd name="T7" fmla="*/ 0 h 28"/>
                    <a:gd name="T8" fmla="*/ 22 w 40"/>
                    <a:gd name="T9" fmla="*/ 2 h 28"/>
                    <a:gd name="T10" fmla="*/ 16 w 40"/>
                    <a:gd name="T11" fmla="*/ 2 h 28"/>
                    <a:gd name="T12" fmla="*/ 10 w 40"/>
                    <a:gd name="T13" fmla="*/ 4 h 28"/>
                    <a:gd name="T14" fmla="*/ 0 w 40"/>
                    <a:gd name="T15" fmla="*/ 8 h 28"/>
                    <a:gd name="T16" fmla="*/ 0 w 40"/>
                    <a:gd name="T17" fmla="*/ 8 h 28"/>
                    <a:gd name="T18" fmla="*/ 2 w 40"/>
                    <a:gd name="T19" fmla="*/ 12 h 28"/>
                    <a:gd name="T20" fmla="*/ 8 w 40"/>
                    <a:gd name="T21" fmla="*/ 16 h 28"/>
                    <a:gd name="T22" fmla="*/ 12 w 40"/>
                    <a:gd name="T23" fmla="*/ 22 h 28"/>
                    <a:gd name="T24" fmla="*/ 20 w 40"/>
                    <a:gd name="T25" fmla="*/ 28 h 28"/>
                    <a:gd name="T26" fmla="*/ 22 w 40"/>
                    <a:gd name="T27" fmla="*/ 28 h 28"/>
                    <a:gd name="T28" fmla="*/ 24 w 40"/>
                    <a:gd name="T29" fmla="*/ 26 h 28"/>
                    <a:gd name="T30" fmla="*/ 29 w 40"/>
                    <a:gd name="T31" fmla="*/ 26 h 28"/>
                    <a:gd name="T32" fmla="*/ 34 w 40"/>
                    <a:gd name="T33" fmla="*/ 24 h 28"/>
                    <a:gd name="T34" fmla="*/ 39 w 40"/>
                    <a:gd name="T35" fmla="*/ 22 h 28"/>
                    <a:gd name="T36" fmla="*/ 44 w 40"/>
                    <a:gd name="T37" fmla="*/ 22 h 28"/>
                    <a:gd name="T38" fmla="*/ 46 w 40"/>
                    <a:gd name="T39" fmla="*/ 20 h 28"/>
                    <a:gd name="T40" fmla="*/ 46 w 40"/>
                    <a:gd name="T41" fmla="*/ 16 h 28"/>
                    <a:gd name="T42" fmla="*/ 48 w 40"/>
                    <a:gd name="T43" fmla="*/ 16 h 28"/>
                    <a:gd name="T44" fmla="*/ 46 w 40"/>
                    <a:gd name="T45" fmla="*/ 8 h 28"/>
                    <a:gd name="T46" fmla="*/ 46 w 40"/>
                    <a:gd name="T47" fmla="*/ 2 h 28"/>
                    <a:gd name="T48" fmla="*/ 29 w 40"/>
                    <a:gd name="T49" fmla="*/ 0 h 28"/>
                    <a:gd name="T50" fmla="*/ 29 w 40"/>
                    <a:gd name="T51" fmla="*/ 0 h 2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0"/>
                    <a:gd name="T79" fmla="*/ 0 h 28"/>
                    <a:gd name="T80" fmla="*/ 40 w 40"/>
                    <a:gd name="T81" fmla="*/ 28 h 2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0" h="28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8" y="2"/>
                      </a:lnTo>
                      <a:lnTo>
                        <a:pt x="14" y="2"/>
                      </a:lnTo>
                      <a:lnTo>
                        <a:pt x="8" y="4"/>
                      </a:lnTo>
                      <a:lnTo>
                        <a:pt x="0" y="8"/>
                      </a:lnTo>
                      <a:lnTo>
                        <a:pt x="2" y="12"/>
                      </a:lnTo>
                      <a:lnTo>
                        <a:pt x="6" y="16"/>
                      </a:lnTo>
                      <a:lnTo>
                        <a:pt x="10" y="22"/>
                      </a:lnTo>
                      <a:lnTo>
                        <a:pt x="16" y="28"/>
                      </a:lnTo>
                      <a:lnTo>
                        <a:pt x="18" y="28"/>
                      </a:lnTo>
                      <a:lnTo>
                        <a:pt x="20" y="26"/>
                      </a:lnTo>
                      <a:lnTo>
                        <a:pt x="24" y="26"/>
                      </a:lnTo>
                      <a:lnTo>
                        <a:pt x="28" y="24"/>
                      </a:lnTo>
                      <a:lnTo>
                        <a:pt x="32" y="22"/>
                      </a:lnTo>
                      <a:lnTo>
                        <a:pt x="36" y="22"/>
                      </a:lnTo>
                      <a:lnTo>
                        <a:pt x="38" y="20"/>
                      </a:lnTo>
                      <a:lnTo>
                        <a:pt x="38" y="16"/>
                      </a:lnTo>
                      <a:lnTo>
                        <a:pt x="40" y="16"/>
                      </a:lnTo>
                      <a:lnTo>
                        <a:pt x="38" y="8"/>
                      </a:lnTo>
                      <a:lnTo>
                        <a:pt x="38" y="2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78" name="Freeform 264"/>
                <p:cNvSpPr>
                  <a:spLocks/>
                </p:cNvSpPr>
                <p:nvPr/>
              </p:nvSpPr>
              <p:spPr bwMode="gray">
                <a:xfrm>
                  <a:off x="2390" y="2633"/>
                  <a:ext cx="73" cy="50"/>
                </a:xfrm>
                <a:custGeom>
                  <a:avLst/>
                  <a:gdLst>
                    <a:gd name="T0" fmla="*/ 2 w 66"/>
                    <a:gd name="T1" fmla="*/ 30 h 50"/>
                    <a:gd name="T2" fmla="*/ 2 w 66"/>
                    <a:gd name="T3" fmla="*/ 22 h 50"/>
                    <a:gd name="T4" fmla="*/ 0 w 66"/>
                    <a:gd name="T5" fmla="*/ 16 h 50"/>
                    <a:gd name="T6" fmla="*/ 0 w 66"/>
                    <a:gd name="T7" fmla="*/ 10 h 50"/>
                    <a:gd name="T8" fmla="*/ 0 w 66"/>
                    <a:gd name="T9" fmla="*/ 6 h 50"/>
                    <a:gd name="T10" fmla="*/ 2 w 66"/>
                    <a:gd name="T11" fmla="*/ 6 h 50"/>
                    <a:gd name="T12" fmla="*/ 2 w 66"/>
                    <a:gd name="T13" fmla="*/ 6 h 50"/>
                    <a:gd name="T14" fmla="*/ 2 w 66"/>
                    <a:gd name="T15" fmla="*/ 6 h 50"/>
                    <a:gd name="T16" fmla="*/ 24 w 66"/>
                    <a:gd name="T17" fmla="*/ 0 h 50"/>
                    <a:gd name="T18" fmla="*/ 32 w 66"/>
                    <a:gd name="T19" fmla="*/ 0 h 50"/>
                    <a:gd name="T20" fmla="*/ 39 w 66"/>
                    <a:gd name="T21" fmla="*/ 2 h 50"/>
                    <a:gd name="T22" fmla="*/ 46 w 66"/>
                    <a:gd name="T23" fmla="*/ 4 h 50"/>
                    <a:gd name="T24" fmla="*/ 49 w 66"/>
                    <a:gd name="T25" fmla="*/ 8 h 50"/>
                    <a:gd name="T26" fmla="*/ 51 w 66"/>
                    <a:gd name="T27" fmla="*/ 10 h 50"/>
                    <a:gd name="T28" fmla="*/ 54 w 66"/>
                    <a:gd name="T29" fmla="*/ 10 h 50"/>
                    <a:gd name="T30" fmla="*/ 56 w 66"/>
                    <a:gd name="T31" fmla="*/ 14 h 50"/>
                    <a:gd name="T32" fmla="*/ 59 w 66"/>
                    <a:gd name="T33" fmla="*/ 18 h 50"/>
                    <a:gd name="T34" fmla="*/ 61 w 66"/>
                    <a:gd name="T35" fmla="*/ 20 h 50"/>
                    <a:gd name="T36" fmla="*/ 61 w 66"/>
                    <a:gd name="T37" fmla="*/ 20 h 50"/>
                    <a:gd name="T38" fmla="*/ 61 w 66"/>
                    <a:gd name="T39" fmla="*/ 20 h 50"/>
                    <a:gd name="T40" fmla="*/ 69 w 66"/>
                    <a:gd name="T41" fmla="*/ 22 h 50"/>
                    <a:gd name="T42" fmla="*/ 73 w 66"/>
                    <a:gd name="T43" fmla="*/ 24 h 50"/>
                    <a:gd name="T44" fmla="*/ 76 w 66"/>
                    <a:gd name="T45" fmla="*/ 26 h 50"/>
                    <a:gd name="T46" fmla="*/ 79 w 66"/>
                    <a:gd name="T47" fmla="*/ 26 h 50"/>
                    <a:gd name="T48" fmla="*/ 79 w 66"/>
                    <a:gd name="T49" fmla="*/ 26 h 50"/>
                    <a:gd name="T50" fmla="*/ 79 w 66"/>
                    <a:gd name="T51" fmla="*/ 30 h 50"/>
                    <a:gd name="T52" fmla="*/ 79 w 66"/>
                    <a:gd name="T53" fmla="*/ 32 h 50"/>
                    <a:gd name="T54" fmla="*/ 79 w 66"/>
                    <a:gd name="T55" fmla="*/ 36 h 50"/>
                    <a:gd name="T56" fmla="*/ 81 w 66"/>
                    <a:gd name="T57" fmla="*/ 42 h 50"/>
                    <a:gd name="T58" fmla="*/ 81 w 66"/>
                    <a:gd name="T59" fmla="*/ 44 h 50"/>
                    <a:gd name="T60" fmla="*/ 81 w 66"/>
                    <a:gd name="T61" fmla="*/ 44 h 50"/>
                    <a:gd name="T62" fmla="*/ 71 w 66"/>
                    <a:gd name="T63" fmla="*/ 44 h 50"/>
                    <a:gd name="T64" fmla="*/ 61 w 66"/>
                    <a:gd name="T65" fmla="*/ 44 h 50"/>
                    <a:gd name="T66" fmla="*/ 54 w 66"/>
                    <a:gd name="T67" fmla="*/ 44 h 50"/>
                    <a:gd name="T68" fmla="*/ 49 w 66"/>
                    <a:gd name="T69" fmla="*/ 44 h 50"/>
                    <a:gd name="T70" fmla="*/ 46 w 66"/>
                    <a:gd name="T71" fmla="*/ 42 h 50"/>
                    <a:gd name="T72" fmla="*/ 42 w 66"/>
                    <a:gd name="T73" fmla="*/ 42 h 50"/>
                    <a:gd name="T74" fmla="*/ 37 w 66"/>
                    <a:gd name="T75" fmla="*/ 44 h 50"/>
                    <a:gd name="T76" fmla="*/ 32 w 66"/>
                    <a:gd name="T77" fmla="*/ 44 h 50"/>
                    <a:gd name="T78" fmla="*/ 27 w 66"/>
                    <a:gd name="T79" fmla="*/ 46 h 50"/>
                    <a:gd name="T80" fmla="*/ 22 w 66"/>
                    <a:gd name="T81" fmla="*/ 48 h 50"/>
                    <a:gd name="T82" fmla="*/ 20 w 66"/>
                    <a:gd name="T83" fmla="*/ 48 h 50"/>
                    <a:gd name="T84" fmla="*/ 17 w 66"/>
                    <a:gd name="T85" fmla="*/ 50 h 50"/>
                    <a:gd name="T86" fmla="*/ 14 w 66"/>
                    <a:gd name="T87" fmla="*/ 46 h 50"/>
                    <a:gd name="T88" fmla="*/ 12 w 66"/>
                    <a:gd name="T89" fmla="*/ 44 h 50"/>
                    <a:gd name="T90" fmla="*/ 10 w 66"/>
                    <a:gd name="T91" fmla="*/ 42 h 50"/>
                    <a:gd name="T92" fmla="*/ 8 w 66"/>
                    <a:gd name="T93" fmla="*/ 40 h 50"/>
                    <a:gd name="T94" fmla="*/ 4 w 66"/>
                    <a:gd name="T95" fmla="*/ 36 h 50"/>
                    <a:gd name="T96" fmla="*/ 2 w 66"/>
                    <a:gd name="T97" fmla="*/ 30 h 50"/>
                    <a:gd name="T98" fmla="*/ 2 w 66"/>
                    <a:gd name="T99" fmla="*/ 30 h 50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66"/>
                    <a:gd name="T151" fmla="*/ 0 h 50"/>
                    <a:gd name="T152" fmla="*/ 66 w 66"/>
                    <a:gd name="T153" fmla="*/ 50 h 50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66" h="50">
                      <a:moveTo>
                        <a:pt x="2" y="30"/>
                      </a:moveTo>
                      <a:lnTo>
                        <a:pt x="2" y="22"/>
                      </a:lnTo>
                      <a:lnTo>
                        <a:pt x="0" y="16"/>
                      </a:lnTo>
                      <a:lnTo>
                        <a:pt x="0" y="10"/>
                      </a:lnTo>
                      <a:lnTo>
                        <a:pt x="0" y="6"/>
                      </a:lnTo>
                      <a:lnTo>
                        <a:pt x="2" y="6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2" y="2"/>
                      </a:lnTo>
                      <a:lnTo>
                        <a:pt x="38" y="4"/>
                      </a:lnTo>
                      <a:lnTo>
                        <a:pt x="40" y="8"/>
                      </a:lnTo>
                      <a:lnTo>
                        <a:pt x="42" y="10"/>
                      </a:lnTo>
                      <a:lnTo>
                        <a:pt x="44" y="10"/>
                      </a:lnTo>
                      <a:lnTo>
                        <a:pt x="46" y="14"/>
                      </a:lnTo>
                      <a:lnTo>
                        <a:pt x="48" y="18"/>
                      </a:lnTo>
                      <a:lnTo>
                        <a:pt x="50" y="20"/>
                      </a:lnTo>
                      <a:lnTo>
                        <a:pt x="56" y="22"/>
                      </a:lnTo>
                      <a:lnTo>
                        <a:pt x="60" y="24"/>
                      </a:lnTo>
                      <a:lnTo>
                        <a:pt x="62" y="26"/>
                      </a:lnTo>
                      <a:lnTo>
                        <a:pt x="64" y="26"/>
                      </a:lnTo>
                      <a:lnTo>
                        <a:pt x="64" y="30"/>
                      </a:lnTo>
                      <a:lnTo>
                        <a:pt x="64" y="32"/>
                      </a:lnTo>
                      <a:lnTo>
                        <a:pt x="64" y="36"/>
                      </a:lnTo>
                      <a:lnTo>
                        <a:pt x="66" y="42"/>
                      </a:lnTo>
                      <a:lnTo>
                        <a:pt x="66" y="44"/>
                      </a:lnTo>
                      <a:lnTo>
                        <a:pt x="58" y="44"/>
                      </a:lnTo>
                      <a:lnTo>
                        <a:pt x="50" y="44"/>
                      </a:lnTo>
                      <a:lnTo>
                        <a:pt x="44" y="44"/>
                      </a:lnTo>
                      <a:lnTo>
                        <a:pt x="40" y="44"/>
                      </a:lnTo>
                      <a:lnTo>
                        <a:pt x="38" y="42"/>
                      </a:lnTo>
                      <a:lnTo>
                        <a:pt x="34" y="42"/>
                      </a:lnTo>
                      <a:lnTo>
                        <a:pt x="30" y="44"/>
                      </a:lnTo>
                      <a:lnTo>
                        <a:pt x="26" y="44"/>
                      </a:lnTo>
                      <a:lnTo>
                        <a:pt x="22" y="46"/>
                      </a:lnTo>
                      <a:lnTo>
                        <a:pt x="18" y="48"/>
                      </a:lnTo>
                      <a:lnTo>
                        <a:pt x="16" y="48"/>
                      </a:lnTo>
                      <a:lnTo>
                        <a:pt x="14" y="50"/>
                      </a:lnTo>
                      <a:lnTo>
                        <a:pt x="12" y="46"/>
                      </a:lnTo>
                      <a:lnTo>
                        <a:pt x="10" y="44"/>
                      </a:lnTo>
                      <a:lnTo>
                        <a:pt x="8" y="42"/>
                      </a:lnTo>
                      <a:lnTo>
                        <a:pt x="6" y="40"/>
                      </a:lnTo>
                      <a:lnTo>
                        <a:pt x="4" y="36"/>
                      </a:lnTo>
                      <a:lnTo>
                        <a:pt x="2" y="3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79" name="Freeform 265"/>
                <p:cNvSpPr>
                  <a:spLocks/>
                </p:cNvSpPr>
                <p:nvPr/>
              </p:nvSpPr>
              <p:spPr bwMode="gray">
                <a:xfrm>
                  <a:off x="2395" y="2653"/>
                  <a:ext cx="46" cy="10"/>
                </a:xfrm>
                <a:custGeom>
                  <a:avLst/>
                  <a:gdLst>
                    <a:gd name="T0" fmla="*/ 0 w 42"/>
                    <a:gd name="T1" fmla="*/ 0 h 10"/>
                    <a:gd name="T2" fmla="*/ 0 w 42"/>
                    <a:gd name="T3" fmla="*/ 8 h 10"/>
                    <a:gd name="T4" fmla="*/ 2 w 42"/>
                    <a:gd name="T5" fmla="*/ 8 h 10"/>
                    <a:gd name="T6" fmla="*/ 8 w 42"/>
                    <a:gd name="T7" fmla="*/ 6 h 10"/>
                    <a:gd name="T8" fmla="*/ 12 w 42"/>
                    <a:gd name="T9" fmla="*/ 6 h 10"/>
                    <a:gd name="T10" fmla="*/ 20 w 42"/>
                    <a:gd name="T11" fmla="*/ 8 h 10"/>
                    <a:gd name="T12" fmla="*/ 26 w 42"/>
                    <a:gd name="T13" fmla="*/ 10 h 10"/>
                    <a:gd name="T14" fmla="*/ 34 w 42"/>
                    <a:gd name="T15" fmla="*/ 10 h 10"/>
                    <a:gd name="T16" fmla="*/ 36 w 42"/>
                    <a:gd name="T17" fmla="*/ 8 h 10"/>
                    <a:gd name="T18" fmla="*/ 38 w 42"/>
                    <a:gd name="T19" fmla="*/ 8 h 10"/>
                    <a:gd name="T20" fmla="*/ 41 w 42"/>
                    <a:gd name="T21" fmla="*/ 6 h 10"/>
                    <a:gd name="T22" fmla="*/ 43 w 42"/>
                    <a:gd name="T23" fmla="*/ 6 h 10"/>
                    <a:gd name="T24" fmla="*/ 46 w 42"/>
                    <a:gd name="T25" fmla="*/ 6 h 10"/>
                    <a:gd name="T26" fmla="*/ 46 w 42"/>
                    <a:gd name="T27" fmla="*/ 6 h 10"/>
                    <a:gd name="T28" fmla="*/ 48 w 42"/>
                    <a:gd name="T29" fmla="*/ 6 h 10"/>
                    <a:gd name="T30" fmla="*/ 50 w 42"/>
                    <a:gd name="T31" fmla="*/ 6 h 10"/>
                    <a:gd name="T32" fmla="*/ 50 w 42"/>
                    <a:gd name="T33" fmla="*/ 4 h 10"/>
                    <a:gd name="T34" fmla="*/ 48 w 42"/>
                    <a:gd name="T35" fmla="*/ 4 h 10"/>
                    <a:gd name="T36" fmla="*/ 43 w 42"/>
                    <a:gd name="T37" fmla="*/ 2 h 10"/>
                    <a:gd name="T38" fmla="*/ 38 w 42"/>
                    <a:gd name="T39" fmla="*/ 0 h 10"/>
                    <a:gd name="T40" fmla="*/ 34 w 42"/>
                    <a:gd name="T41" fmla="*/ 0 h 10"/>
                    <a:gd name="T42" fmla="*/ 28 w 42"/>
                    <a:gd name="T43" fmla="*/ 2 h 10"/>
                    <a:gd name="T44" fmla="*/ 26 w 42"/>
                    <a:gd name="T45" fmla="*/ 2 h 10"/>
                    <a:gd name="T46" fmla="*/ 22 w 42"/>
                    <a:gd name="T47" fmla="*/ 2 h 10"/>
                    <a:gd name="T48" fmla="*/ 20 w 42"/>
                    <a:gd name="T49" fmla="*/ 2 h 10"/>
                    <a:gd name="T50" fmla="*/ 14 w 42"/>
                    <a:gd name="T51" fmla="*/ 2 h 10"/>
                    <a:gd name="T52" fmla="*/ 12 w 42"/>
                    <a:gd name="T53" fmla="*/ 0 h 10"/>
                    <a:gd name="T54" fmla="*/ 10 w 42"/>
                    <a:gd name="T55" fmla="*/ 0 h 10"/>
                    <a:gd name="T56" fmla="*/ 8 w 42"/>
                    <a:gd name="T57" fmla="*/ 0 h 10"/>
                    <a:gd name="T58" fmla="*/ 2 w 42"/>
                    <a:gd name="T59" fmla="*/ 0 h 10"/>
                    <a:gd name="T60" fmla="*/ 0 w 42"/>
                    <a:gd name="T61" fmla="*/ 0 h 10"/>
                    <a:gd name="T62" fmla="*/ 0 w 42"/>
                    <a:gd name="T63" fmla="*/ 0 h 10"/>
                    <a:gd name="T64" fmla="*/ 0 w 42"/>
                    <a:gd name="T65" fmla="*/ 0 h 1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2"/>
                    <a:gd name="T100" fmla="*/ 0 h 10"/>
                    <a:gd name="T101" fmla="*/ 42 w 42"/>
                    <a:gd name="T102" fmla="*/ 10 h 1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2" h="10">
                      <a:moveTo>
                        <a:pt x="0" y="0"/>
                      </a:moveTo>
                      <a:lnTo>
                        <a:pt x="0" y="8"/>
                      </a:lnTo>
                      <a:lnTo>
                        <a:pt x="2" y="8"/>
                      </a:lnTo>
                      <a:lnTo>
                        <a:pt x="6" y="6"/>
                      </a:lnTo>
                      <a:lnTo>
                        <a:pt x="10" y="6"/>
                      </a:lnTo>
                      <a:lnTo>
                        <a:pt x="16" y="8"/>
                      </a:lnTo>
                      <a:lnTo>
                        <a:pt x="22" y="10"/>
                      </a:lnTo>
                      <a:lnTo>
                        <a:pt x="28" y="10"/>
                      </a:lnTo>
                      <a:lnTo>
                        <a:pt x="30" y="8"/>
                      </a:lnTo>
                      <a:lnTo>
                        <a:pt x="32" y="8"/>
                      </a:lnTo>
                      <a:lnTo>
                        <a:pt x="34" y="6"/>
                      </a:lnTo>
                      <a:lnTo>
                        <a:pt x="36" y="6"/>
                      </a:lnTo>
                      <a:lnTo>
                        <a:pt x="38" y="6"/>
                      </a:lnTo>
                      <a:lnTo>
                        <a:pt x="40" y="6"/>
                      </a:lnTo>
                      <a:lnTo>
                        <a:pt x="42" y="6"/>
                      </a:lnTo>
                      <a:lnTo>
                        <a:pt x="42" y="4"/>
                      </a:lnTo>
                      <a:lnTo>
                        <a:pt x="40" y="4"/>
                      </a:lnTo>
                      <a:lnTo>
                        <a:pt x="36" y="2"/>
                      </a:lnTo>
                      <a:lnTo>
                        <a:pt x="32" y="0"/>
                      </a:lnTo>
                      <a:lnTo>
                        <a:pt x="28" y="0"/>
                      </a:lnTo>
                      <a:lnTo>
                        <a:pt x="24" y="2"/>
                      </a:lnTo>
                      <a:lnTo>
                        <a:pt x="22" y="2"/>
                      </a:lnTo>
                      <a:lnTo>
                        <a:pt x="18" y="2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80" name="Freeform 266"/>
                <p:cNvSpPr>
                  <a:spLocks/>
                </p:cNvSpPr>
                <p:nvPr/>
              </p:nvSpPr>
              <p:spPr bwMode="gray">
                <a:xfrm>
                  <a:off x="2479" y="2737"/>
                  <a:ext cx="92" cy="56"/>
                </a:xfrm>
                <a:custGeom>
                  <a:avLst/>
                  <a:gdLst>
                    <a:gd name="T0" fmla="*/ 28 w 84"/>
                    <a:gd name="T1" fmla="*/ 44 h 56"/>
                    <a:gd name="T2" fmla="*/ 26 w 84"/>
                    <a:gd name="T3" fmla="*/ 38 h 56"/>
                    <a:gd name="T4" fmla="*/ 0 w 84"/>
                    <a:gd name="T5" fmla="*/ 20 h 56"/>
                    <a:gd name="T6" fmla="*/ 0 w 84"/>
                    <a:gd name="T7" fmla="*/ 20 h 56"/>
                    <a:gd name="T8" fmla="*/ 4 w 84"/>
                    <a:gd name="T9" fmla="*/ 18 h 56"/>
                    <a:gd name="T10" fmla="*/ 8 w 84"/>
                    <a:gd name="T11" fmla="*/ 16 h 56"/>
                    <a:gd name="T12" fmla="*/ 14 w 84"/>
                    <a:gd name="T13" fmla="*/ 12 h 56"/>
                    <a:gd name="T14" fmla="*/ 16 w 84"/>
                    <a:gd name="T15" fmla="*/ 8 h 56"/>
                    <a:gd name="T16" fmla="*/ 20 w 84"/>
                    <a:gd name="T17" fmla="*/ 0 h 56"/>
                    <a:gd name="T18" fmla="*/ 34 w 84"/>
                    <a:gd name="T19" fmla="*/ 0 h 56"/>
                    <a:gd name="T20" fmla="*/ 34 w 84"/>
                    <a:gd name="T21" fmla="*/ 0 h 56"/>
                    <a:gd name="T22" fmla="*/ 36 w 84"/>
                    <a:gd name="T23" fmla="*/ 2 h 56"/>
                    <a:gd name="T24" fmla="*/ 41 w 84"/>
                    <a:gd name="T25" fmla="*/ 4 h 56"/>
                    <a:gd name="T26" fmla="*/ 46 w 84"/>
                    <a:gd name="T27" fmla="*/ 6 h 56"/>
                    <a:gd name="T28" fmla="*/ 48 w 84"/>
                    <a:gd name="T29" fmla="*/ 8 h 56"/>
                    <a:gd name="T30" fmla="*/ 53 w 84"/>
                    <a:gd name="T31" fmla="*/ 10 h 56"/>
                    <a:gd name="T32" fmla="*/ 55 w 84"/>
                    <a:gd name="T33" fmla="*/ 10 h 56"/>
                    <a:gd name="T34" fmla="*/ 55 w 84"/>
                    <a:gd name="T35" fmla="*/ 8 h 56"/>
                    <a:gd name="T36" fmla="*/ 58 w 84"/>
                    <a:gd name="T37" fmla="*/ 8 h 56"/>
                    <a:gd name="T38" fmla="*/ 60 w 84"/>
                    <a:gd name="T39" fmla="*/ 6 h 56"/>
                    <a:gd name="T40" fmla="*/ 62 w 84"/>
                    <a:gd name="T41" fmla="*/ 4 h 56"/>
                    <a:gd name="T42" fmla="*/ 67 w 84"/>
                    <a:gd name="T43" fmla="*/ 4 h 56"/>
                    <a:gd name="T44" fmla="*/ 70 w 84"/>
                    <a:gd name="T45" fmla="*/ 4 h 56"/>
                    <a:gd name="T46" fmla="*/ 74 w 84"/>
                    <a:gd name="T47" fmla="*/ 6 h 56"/>
                    <a:gd name="T48" fmla="*/ 77 w 84"/>
                    <a:gd name="T49" fmla="*/ 10 h 56"/>
                    <a:gd name="T50" fmla="*/ 77 w 84"/>
                    <a:gd name="T51" fmla="*/ 10 h 56"/>
                    <a:gd name="T52" fmla="*/ 77 w 84"/>
                    <a:gd name="T53" fmla="*/ 12 h 56"/>
                    <a:gd name="T54" fmla="*/ 77 w 84"/>
                    <a:gd name="T55" fmla="*/ 16 h 56"/>
                    <a:gd name="T56" fmla="*/ 77 w 84"/>
                    <a:gd name="T57" fmla="*/ 18 h 56"/>
                    <a:gd name="T58" fmla="*/ 79 w 84"/>
                    <a:gd name="T59" fmla="*/ 22 h 56"/>
                    <a:gd name="T60" fmla="*/ 84 w 84"/>
                    <a:gd name="T61" fmla="*/ 24 h 56"/>
                    <a:gd name="T62" fmla="*/ 87 w 84"/>
                    <a:gd name="T63" fmla="*/ 24 h 56"/>
                    <a:gd name="T64" fmla="*/ 89 w 84"/>
                    <a:gd name="T65" fmla="*/ 24 h 56"/>
                    <a:gd name="T66" fmla="*/ 91 w 84"/>
                    <a:gd name="T67" fmla="*/ 24 h 56"/>
                    <a:gd name="T68" fmla="*/ 93 w 84"/>
                    <a:gd name="T69" fmla="*/ 24 h 56"/>
                    <a:gd name="T70" fmla="*/ 96 w 84"/>
                    <a:gd name="T71" fmla="*/ 26 h 56"/>
                    <a:gd name="T72" fmla="*/ 99 w 84"/>
                    <a:gd name="T73" fmla="*/ 30 h 56"/>
                    <a:gd name="T74" fmla="*/ 101 w 84"/>
                    <a:gd name="T75" fmla="*/ 36 h 56"/>
                    <a:gd name="T76" fmla="*/ 99 w 84"/>
                    <a:gd name="T77" fmla="*/ 40 h 56"/>
                    <a:gd name="T78" fmla="*/ 99 w 84"/>
                    <a:gd name="T79" fmla="*/ 42 h 56"/>
                    <a:gd name="T80" fmla="*/ 96 w 84"/>
                    <a:gd name="T81" fmla="*/ 44 h 56"/>
                    <a:gd name="T82" fmla="*/ 96 w 84"/>
                    <a:gd name="T83" fmla="*/ 46 h 56"/>
                    <a:gd name="T84" fmla="*/ 58 w 84"/>
                    <a:gd name="T85" fmla="*/ 56 h 56"/>
                    <a:gd name="T86" fmla="*/ 58 w 84"/>
                    <a:gd name="T87" fmla="*/ 56 h 56"/>
                    <a:gd name="T88" fmla="*/ 55 w 84"/>
                    <a:gd name="T89" fmla="*/ 56 h 56"/>
                    <a:gd name="T90" fmla="*/ 53 w 84"/>
                    <a:gd name="T91" fmla="*/ 56 h 56"/>
                    <a:gd name="T92" fmla="*/ 46 w 84"/>
                    <a:gd name="T93" fmla="*/ 54 h 56"/>
                    <a:gd name="T94" fmla="*/ 38 w 84"/>
                    <a:gd name="T95" fmla="*/ 52 h 56"/>
                    <a:gd name="T96" fmla="*/ 38 w 84"/>
                    <a:gd name="T97" fmla="*/ 52 h 56"/>
                    <a:gd name="T98" fmla="*/ 34 w 84"/>
                    <a:gd name="T99" fmla="*/ 50 h 56"/>
                    <a:gd name="T100" fmla="*/ 31 w 84"/>
                    <a:gd name="T101" fmla="*/ 48 h 56"/>
                    <a:gd name="T102" fmla="*/ 28 w 84"/>
                    <a:gd name="T103" fmla="*/ 44 h 56"/>
                    <a:gd name="T104" fmla="*/ 28 w 84"/>
                    <a:gd name="T105" fmla="*/ 44 h 5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84"/>
                    <a:gd name="T160" fmla="*/ 0 h 56"/>
                    <a:gd name="T161" fmla="*/ 84 w 84"/>
                    <a:gd name="T162" fmla="*/ 56 h 5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84" h="56">
                      <a:moveTo>
                        <a:pt x="24" y="44"/>
                      </a:moveTo>
                      <a:lnTo>
                        <a:pt x="22" y="38"/>
                      </a:lnTo>
                      <a:lnTo>
                        <a:pt x="0" y="20"/>
                      </a:lnTo>
                      <a:lnTo>
                        <a:pt x="4" y="18"/>
                      </a:lnTo>
                      <a:lnTo>
                        <a:pt x="6" y="16"/>
                      </a:lnTo>
                      <a:lnTo>
                        <a:pt x="12" y="12"/>
                      </a:lnTo>
                      <a:lnTo>
                        <a:pt x="14" y="8"/>
                      </a:lnTo>
                      <a:lnTo>
                        <a:pt x="16" y="0"/>
                      </a:lnTo>
                      <a:lnTo>
                        <a:pt x="28" y="0"/>
                      </a:lnTo>
                      <a:lnTo>
                        <a:pt x="30" y="2"/>
                      </a:lnTo>
                      <a:lnTo>
                        <a:pt x="34" y="4"/>
                      </a:lnTo>
                      <a:lnTo>
                        <a:pt x="38" y="6"/>
                      </a:lnTo>
                      <a:lnTo>
                        <a:pt x="40" y="8"/>
                      </a:lnTo>
                      <a:lnTo>
                        <a:pt x="44" y="10"/>
                      </a:lnTo>
                      <a:lnTo>
                        <a:pt x="46" y="10"/>
                      </a:lnTo>
                      <a:lnTo>
                        <a:pt x="46" y="8"/>
                      </a:lnTo>
                      <a:lnTo>
                        <a:pt x="48" y="8"/>
                      </a:lnTo>
                      <a:lnTo>
                        <a:pt x="50" y="6"/>
                      </a:lnTo>
                      <a:lnTo>
                        <a:pt x="52" y="4"/>
                      </a:lnTo>
                      <a:lnTo>
                        <a:pt x="56" y="4"/>
                      </a:lnTo>
                      <a:lnTo>
                        <a:pt x="58" y="4"/>
                      </a:lnTo>
                      <a:lnTo>
                        <a:pt x="62" y="6"/>
                      </a:lnTo>
                      <a:lnTo>
                        <a:pt x="64" y="10"/>
                      </a:lnTo>
                      <a:lnTo>
                        <a:pt x="64" y="12"/>
                      </a:lnTo>
                      <a:lnTo>
                        <a:pt x="64" y="16"/>
                      </a:lnTo>
                      <a:lnTo>
                        <a:pt x="64" y="18"/>
                      </a:lnTo>
                      <a:lnTo>
                        <a:pt x="66" y="22"/>
                      </a:lnTo>
                      <a:lnTo>
                        <a:pt x="70" y="24"/>
                      </a:lnTo>
                      <a:lnTo>
                        <a:pt x="72" y="24"/>
                      </a:lnTo>
                      <a:lnTo>
                        <a:pt x="74" y="24"/>
                      </a:lnTo>
                      <a:lnTo>
                        <a:pt x="76" y="24"/>
                      </a:lnTo>
                      <a:lnTo>
                        <a:pt x="78" y="24"/>
                      </a:lnTo>
                      <a:lnTo>
                        <a:pt x="80" y="26"/>
                      </a:lnTo>
                      <a:lnTo>
                        <a:pt x="82" y="30"/>
                      </a:lnTo>
                      <a:lnTo>
                        <a:pt x="84" y="36"/>
                      </a:lnTo>
                      <a:lnTo>
                        <a:pt x="82" y="40"/>
                      </a:lnTo>
                      <a:lnTo>
                        <a:pt x="82" y="42"/>
                      </a:lnTo>
                      <a:lnTo>
                        <a:pt x="80" y="44"/>
                      </a:lnTo>
                      <a:lnTo>
                        <a:pt x="80" y="46"/>
                      </a:lnTo>
                      <a:lnTo>
                        <a:pt x="48" y="56"/>
                      </a:lnTo>
                      <a:lnTo>
                        <a:pt x="46" y="56"/>
                      </a:lnTo>
                      <a:lnTo>
                        <a:pt x="44" y="56"/>
                      </a:lnTo>
                      <a:lnTo>
                        <a:pt x="38" y="54"/>
                      </a:lnTo>
                      <a:lnTo>
                        <a:pt x="32" y="52"/>
                      </a:lnTo>
                      <a:lnTo>
                        <a:pt x="28" y="50"/>
                      </a:lnTo>
                      <a:lnTo>
                        <a:pt x="26" y="48"/>
                      </a:lnTo>
                      <a:lnTo>
                        <a:pt x="24" y="4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81" name="Freeform 267"/>
                <p:cNvSpPr>
                  <a:spLocks/>
                </p:cNvSpPr>
                <p:nvPr/>
              </p:nvSpPr>
              <p:spPr bwMode="gray">
                <a:xfrm>
                  <a:off x="2459" y="2713"/>
                  <a:ext cx="40" cy="44"/>
                </a:xfrm>
                <a:custGeom>
                  <a:avLst/>
                  <a:gdLst>
                    <a:gd name="T0" fmla="*/ 0 w 36"/>
                    <a:gd name="T1" fmla="*/ 18 h 44"/>
                    <a:gd name="T2" fmla="*/ 0 w 36"/>
                    <a:gd name="T3" fmla="*/ 16 h 44"/>
                    <a:gd name="T4" fmla="*/ 0 w 36"/>
                    <a:gd name="T5" fmla="*/ 14 h 44"/>
                    <a:gd name="T6" fmla="*/ 0 w 36"/>
                    <a:gd name="T7" fmla="*/ 12 h 44"/>
                    <a:gd name="T8" fmla="*/ 2 w 36"/>
                    <a:gd name="T9" fmla="*/ 8 h 44"/>
                    <a:gd name="T10" fmla="*/ 4 w 36"/>
                    <a:gd name="T11" fmla="*/ 6 h 44"/>
                    <a:gd name="T12" fmla="*/ 10 w 36"/>
                    <a:gd name="T13" fmla="*/ 2 h 44"/>
                    <a:gd name="T14" fmla="*/ 18 w 36"/>
                    <a:gd name="T15" fmla="*/ 0 h 44"/>
                    <a:gd name="T16" fmla="*/ 22 w 36"/>
                    <a:gd name="T17" fmla="*/ 0 h 44"/>
                    <a:gd name="T18" fmla="*/ 24 w 36"/>
                    <a:gd name="T19" fmla="*/ 0 h 44"/>
                    <a:gd name="T20" fmla="*/ 30 w 36"/>
                    <a:gd name="T21" fmla="*/ 0 h 44"/>
                    <a:gd name="T22" fmla="*/ 32 w 36"/>
                    <a:gd name="T23" fmla="*/ 2 h 44"/>
                    <a:gd name="T24" fmla="*/ 34 w 36"/>
                    <a:gd name="T25" fmla="*/ 2 h 44"/>
                    <a:gd name="T26" fmla="*/ 37 w 36"/>
                    <a:gd name="T27" fmla="*/ 4 h 44"/>
                    <a:gd name="T28" fmla="*/ 40 w 36"/>
                    <a:gd name="T29" fmla="*/ 4 h 44"/>
                    <a:gd name="T30" fmla="*/ 42 w 36"/>
                    <a:gd name="T31" fmla="*/ 8 h 44"/>
                    <a:gd name="T32" fmla="*/ 44 w 36"/>
                    <a:gd name="T33" fmla="*/ 12 h 44"/>
                    <a:gd name="T34" fmla="*/ 44 w 36"/>
                    <a:gd name="T35" fmla="*/ 20 h 44"/>
                    <a:gd name="T36" fmla="*/ 42 w 36"/>
                    <a:gd name="T37" fmla="*/ 28 h 44"/>
                    <a:gd name="T38" fmla="*/ 37 w 36"/>
                    <a:gd name="T39" fmla="*/ 34 h 44"/>
                    <a:gd name="T40" fmla="*/ 37 w 36"/>
                    <a:gd name="T41" fmla="*/ 34 h 44"/>
                    <a:gd name="T42" fmla="*/ 34 w 36"/>
                    <a:gd name="T43" fmla="*/ 38 h 44"/>
                    <a:gd name="T44" fmla="*/ 30 w 36"/>
                    <a:gd name="T45" fmla="*/ 40 h 44"/>
                    <a:gd name="T46" fmla="*/ 24 w 36"/>
                    <a:gd name="T47" fmla="*/ 44 h 44"/>
                    <a:gd name="T48" fmla="*/ 22 w 36"/>
                    <a:gd name="T49" fmla="*/ 44 h 44"/>
                    <a:gd name="T50" fmla="*/ 20 w 36"/>
                    <a:gd name="T51" fmla="*/ 44 h 44"/>
                    <a:gd name="T52" fmla="*/ 18 w 36"/>
                    <a:gd name="T53" fmla="*/ 42 h 44"/>
                    <a:gd name="T54" fmla="*/ 12 w 36"/>
                    <a:gd name="T55" fmla="*/ 40 h 44"/>
                    <a:gd name="T56" fmla="*/ 10 w 36"/>
                    <a:gd name="T57" fmla="*/ 38 h 44"/>
                    <a:gd name="T58" fmla="*/ 0 w 36"/>
                    <a:gd name="T59" fmla="*/ 18 h 44"/>
                    <a:gd name="T60" fmla="*/ 0 w 36"/>
                    <a:gd name="T61" fmla="*/ 18 h 44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36"/>
                    <a:gd name="T94" fmla="*/ 0 h 44"/>
                    <a:gd name="T95" fmla="*/ 36 w 36"/>
                    <a:gd name="T96" fmla="*/ 44 h 44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36" h="44">
                      <a:moveTo>
                        <a:pt x="0" y="18"/>
                      </a:moveTo>
                      <a:lnTo>
                        <a:pt x="0" y="16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2" y="8"/>
                      </a:lnTo>
                      <a:lnTo>
                        <a:pt x="4" y="6"/>
                      </a:lnTo>
                      <a:lnTo>
                        <a:pt x="8" y="2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26" y="2"/>
                      </a:lnTo>
                      <a:lnTo>
                        <a:pt x="28" y="2"/>
                      </a:lnTo>
                      <a:lnTo>
                        <a:pt x="30" y="4"/>
                      </a:lnTo>
                      <a:lnTo>
                        <a:pt x="32" y="4"/>
                      </a:lnTo>
                      <a:lnTo>
                        <a:pt x="34" y="8"/>
                      </a:lnTo>
                      <a:lnTo>
                        <a:pt x="36" y="12"/>
                      </a:lnTo>
                      <a:lnTo>
                        <a:pt x="36" y="20"/>
                      </a:lnTo>
                      <a:lnTo>
                        <a:pt x="34" y="28"/>
                      </a:lnTo>
                      <a:lnTo>
                        <a:pt x="30" y="34"/>
                      </a:lnTo>
                      <a:lnTo>
                        <a:pt x="28" y="38"/>
                      </a:lnTo>
                      <a:lnTo>
                        <a:pt x="24" y="40"/>
                      </a:lnTo>
                      <a:lnTo>
                        <a:pt x="20" y="44"/>
                      </a:lnTo>
                      <a:lnTo>
                        <a:pt x="18" y="44"/>
                      </a:lnTo>
                      <a:lnTo>
                        <a:pt x="16" y="44"/>
                      </a:lnTo>
                      <a:lnTo>
                        <a:pt x="14" y="42"/>
                      </a:lnTo>
                      <a:lnTo>
                        <a:pt x="10" y="40"/>
                      </a:lnTo>
                      <a:lnTo>
                        <a:pt x="8" y="38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82" name="Freeform 268"/>
                <p:cNvSpPr>
                  <a:spLocks/>
                </p:cNvSpPr>
                <p:nvPr/>
              </p:nvSpPr>
              <p:spPr bwMode="gray">
                <a:xfrm>
                  <a:off x="2423" y="2677"/>
                  <a:ext cx="111" cy="70"/>
                </a:xfrm>
                <a:custGeom>
                  <a:avLst/>
                  <a:gdLst>
                    <a:gd name="T0" fmla="*/ 0 w 100"/>
                    <a:gd name="T1" fmla="*/ 26 h 70"/>
                    <a:gd name="T2" fmla="*/ 22 w 100"/>
                    <a:gd name="T3" fmla="*/ 20 h 70"/>
                    <a:gd name="T4" fmla="*/ 27 w 100"/>
                    <a:gd name="T5" fmla="*/ 16 h 70"/>
                    <a:gd name="T6" fmla="*/ 30 w 100"/>
                    <a:gd name="T7" fmla="*/ 8 h 70"/>
                    <a:gd name="T8" fmla="*/ 27 w 100"/>
                    <a:gd name="T9" fmla="*/ 0 h 70"/>
                    <a:gd name="T10" fmla="*/ 30 w 100"/>
                    <a:gd name="T11" fmla="*/ 0 h 70"/>
                    <a:gd name="T12" fmla="*/ 37 w 100"/>
                    <a:gd name="T13" fmla="*/ 0 h 70"/>
                    <a:gd name="T14" fmla="*/ 44 w 100"/>
                    <a:gd name="T15" fmla="*/ 2 h 70"/>
                    <a:gd name="T16" fmla="*/ 47 w 100"/>
                    <a:gd name="T17" fmla="*/ 4 h 70"/>
                    <a:gd name="T18" fmla="*/ 49 w 100"/>
                    <a:gd name="T19" fmla="*/ 6 h 70"/>
                    <a:gd name="T20" fmla="*/ 54 w 100"/>
                    <a:gd name="T21" fmla="*/ 6 h 70"/>
                    <a:gd name="T22" fmla="*/ 64 w 100"/>
                    <a:gd name="T23" fmla="*/ 10 h 70"/>
                    <a:gd name="T24" fmla="*/ 77 w 100"/>
                    <a:gd name="T25" fmla="*/ 10 h 70"/>
                    <a:gd name="T26" fmla="*/ 79 w 100"/>
                    <a:gd name="T27" fmla="*/ 8 h 70"/>
                    <a:gd name="T28" fmla="*/ 79 w 100"/>
                    <a:gd name="T29" fmla="*/ 6 h 70"/>
                    <a:gd name="T30" fmla="*/ 81 w 100"/>
                    <a:gd name="T31" fmla="*/ 4 h 70"/>
                    <a:gd name="T32" fmla="*/ 87 w 100"/>
                    <a:gd name="T33" fmla="*/ 2 h 70"/>
                    <a:gd name="T34" fmla="*/ 93 w 100"/>
                    <a:gd name="T35" fmla="*/ 4 h 70"/>
                    <a:gd name="T36" fmla="*/ 97 w 100"/>
                    <a:gd name="T37" fmla="*/ 8 h 70"/>
                    <a:gd name="T38" fmla="*/ 99 w 100"/>
                    <a:gd name="T39" fmla="*/ 14 h 70"/>
                    <a:gd name="T40" fmla="*/ 103 w 100"/>
                    <a:gd name="T41" fmla="*/ 22 h 70"/>
                    <a:gd name="T42" fmla="*/ 109 w 100"/>
                    <a:gd name="T43" fmla="*/ 28 h 70"/>
                    <a:gd name="T44" fmla="*/ 111 w 100"/>
                    <a:gd name="T45" fmla="*/ 36 h 70"/>
                    <a:gd name="T46" fmla="*/ 119 w 100"/>
                    <a:gd name="T47" fmla="*/ 50 h 70"/>
                    <a:gd name="T48" fmla="*/ 123 w 100"/>
                    <a:gd name="T49" fmla="*/ 64 h 70"/>
                    <a:gd name="T50" fmla="*/ 119 w 100"/>
                    <a:gd name="T51" fmla="*/ 70 h 70"/>
                    <a:gd name="T52" fmla="*/ 109 w 100"/>
                    <a:gd name="T53" fmla="*/ 66 h 70"/>
                    <a:gd name="T54" fmla="*/ 97 w 100"/>
                    <a:gd name="T55" fmla="*/ 60 h 70"/>
                    <a:gd name="T56" fmla="*/ 97 w 100"/>
                    <a:gd name="T57" fmla="*/ 60 h 70"/>
                    <a:gd name="T58" fmla="*/ 89 w 100"/>
                    <a:gd name="T59" fmla="*/ 60 h 70"/>
                    <a:gd name="T60" fmla="*/ 83 w 100"/>
                    <a:gd name="T61" fmla="*/ 60 h 70"/>
                    <a:gd name="T62" fmla="*/ 83 w 100"/>
                    <a:gd name="T63" fmla="*/ 54 h 70"/>
                    <a:gd name="T64" fmla="*/ 83 w 100"/>
                    <a:gd name="T65" fmla="*/ 46 h 70"/>
                    <a:gd name="T66" fmla="*/ 77 w 100"/>
                    <a:gd name="T67" fmla="*/ 40 h 70"/>
                    <a:gd name="T68" fmla="*/ 62 w 100"/>
                    <a:gd name="T69" fmla="*/ 36 h 70"/>
                    <a:gd name="T70" fmla="*/ 59 w 100"/>
                    <a:gd name="T71" fmla="*/ 36 h 70"/>
                    <a:gd name="T72" fmla="*/ 49 w 100"/>
                    <a:gd name="T73" fmla="*/ 40 h 70"/>
                    <a:gd name="T74" fmla="*/ 40 w 100"/>
                    <a:gd name="T75" fmla="*/ 46 h 70"/>
                    <a:gd name="T76" fmla="*/ 22 w 100"/>
                    <a:gd name="T77" fmla="*/ 40 h 7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00"/>
                    <a:gd name="T118" fmla="*/ 0 h 70"/>
                    <a:gd name="T119" fmla="*/ 100 w 100"/>
                    <a:gd name="T120" fmla="*/ 70 h 7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00" h="70">
                      <a:moveTo>
                        <a:pt x="18" y="40"/>
                      </a:moveTo>
                      <a:lnTo>
                        <a:pt x="0" y="26"/>
                      </a:lnTo>
                      <a:lnTo>
                        <a:pt x="18" y="20"/>
                      </a:lnTo>
                      <a:lnTo>
                        <a:pt x="20" y="18"/>
                      </a:lnTo>
                      <a:lnTo>
                        <a:pt x="22" y="16"/>
                      </a:lnTo>
                      <a:lnTo>
                        <a:pt x="24" y="12"/>
                      </a:lnTo>
                      <a:lnTo>
                        <a:pt x="24" y="8"/>
                      </a:lnTo>
                      <a:lnTo>
                        <a:pt x="22" y="4"/>
                      </a:lnTo>
                      <a:lnTo>
                        <a:pt x="22" y="0"/>
                      </a:lnTo>
                      <a:lnTo>
                        <a:pt x="24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4" y="0"/>
                      </a:lnTo>
                      <a:lnTo>
                        <a:pt x="36" y="2"/>
                      </a:lnTo>
                      <a:lnTo>
                        <a:pt x="38" y="4"/>
                      </a:lnTo>
                      <a:lnTo>
                        <a:pt x="38" y="6"/>
                      </a:lnTo>
                      <a:lnTo>
                        <a:pt x="40" y="6"/>
                      </a:lnTo>
                      <a:lnTo>
                        <a:pt x="44" y="6"/>
                      </a:lnTo>
                      <a:lnTo>
                        <a:pt x="46" y="8"/>
                      </a:lnTo>
                      <a:lnTo>
                        <a:pt x="52" y="10"/>
                      </a:lnTo>
                      <a:lnTo>
                        <a:pt x="58" y="10"/>
                      </a:lnTo>
                      <a:lnTo>
                        <a:pt x="62" y="10"/>
                      </a:lnTo>
                      <a:lnTo>
                        <a:pt x="64" y="8"/>
                      </a:lnTo>
                      <a:lnTo>
                        <a:pt x="66" y="6"/>
                      </a:lnTo>
                      <a:lnTo>
                        <a:pt x="64" y="6"/>
                      </a:lnTo>
                      <a:lnTo>
                        <a:pt x="64" y="4"/>
                      </a:lnTo>
                      <a:lnTo>
                        <a:pt x="66" y="4"/>
                      </a:lnTo>
                      <a:lnTo>
                        <a:pt x="70" y="2"/>
                      </a:lnTo>
                      <a:lnTo>
                        <a:pt x="72" y="2"/>
                      </a:lnTo>
                      <a:lnTo>
                        <a:pt x="76" y="4"/>
                      </a:lnTo>
                      <a:lnTo>
                        <a:pt x="78" y="6"/>
                      </a:lnTo>
                      <a:lnTo>
                        <a:pt x="78" y="8"/>
                      </a:lnTo>
                      <a:lnTo>
                        <a:pt x="78" y="10"/>
                      </a:lnTo>
                      <a:lnTo>
                        <a:pt x="80" y="14"/>
                      </a:lnTo>
                      <a:lnTo>
                        <a:pt x="82" y="18"/>
                      </a:lnTo>
                      <a:lnTo>
                        <a:pt x="84" y="22"/>
                      </a:lnTo>
                      <a:lnTo>
                        <a:pt x="88" y="26"/>
                      </a:lnTo>
                      <a:lnTo>
                        <a:pt x="88" y="28"/>
                      </a:lnTo>
                      <a:lnTo>
                        <a:pt x="88" y="30"/>
                      </a:lnTo>
                      <a:lnTo>
                        <a:pt x="90" y="36"/>
                      </a:lnTo>
                      <a:lnTo>
                        <a:pt x="92" y="40"/>
                      </a:lnTo>
                      <a:lnTo>
                        <a:pt x="96" y="50"/>
                      </a:lnTo>
                      <a:lnTo>
                        <a:pt x="98" y="58"/>
                      </a:lnTo>
                      <a:lnTo>
                        <a:pt x="100" y="64"/>
                      </a:lnTo>
                      <a:lnTo>
                        <a:pt x="98" y="68"/>
                      </a:lnTo>
                      <a:lnTo>
                        <a:pt x="96" y="70"/>
                      </a:lnTo>
                      <a:lnTo>
                        <a:pt x="92" y="70"/>
                      </a:lnTo>
                      <a:lnTo>
                        <a:pt x="88" y="66"/>
                      </a:lnTo>
                      <a:lnTo>
                        <a:pt x="82" y="64"/>
                      </a:lnTo>
                      <a:lnTo>
                        <a:pt x="78" y="60"/>
                      </a:lnTo>
                      <a:lnTo>
                        <a:pt x="76" y="60"/>
                      </a:lnTo>
                      <a:lnTo>
                        <a:pt x="72" y="60"/>
                      </a:lnTo>
                      <a:lnTo>
                        <a:pt x="66" y="60"/>
                      </a:lnTo>
                      <a:lnTo>
                        <a:pt x="68" y="60"/>
                      </a:lnTo>
                      <a:lnTo>
                        <a:pt x="68" y="56"/>
                      </a:lnTo>
                      <a:lnTo>
                        <a:pt x="68" y="54"/>
                      </a:lnTo>
                      <a:lnTo>
                        <a:pt x="68" y="50"/>
                      </a:lnTo>
                      <a:lnTo>
                        <a:pt x="68" y="46"/>
                      </a:lnTo>
                      <a:lnTo>
                        <a:pt x="66" y="42"/>
                      </a:lnTo>
                      <a:lnTo>
                        <a:pt x="62" y="40"/>
                      </a:lnTo>
                      <a:lnTo>
                        <a:pt x="58" y="38"/>
                      </a:lnTo>
                      <a:lnTo>
                        <a:pt x="50" y="36"/>
                      </a:lnTo>
                      <a:lnTo>
                        <a:pt x="48" y="36"/>
                      </a:lnTo>
                      <a:lnTo>
                        <a:pt x="44" y="38"/>
                      </a:lnTo>
                      <a:lnTo>
                        <a:pt x="40" y="40"/>
                      </a:lnTo>
                      <a:lnTo>
                        <a:pt x="36" y="42"/>
                      </a:lnTo>
                      <a:lnTo>
                        <a:pt x="32" y="46"/>
                      </a:lnTo>
                      <a:lnTo>
                        <a:pt x="32" y="52"/>
                      </a:lnTo>
                      <a:lnTo>
                        <a:pt x="18" y="4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83" name="Freeform 269"/>
                <p:cNvSpPr>
                  <a:spLocks/>
                </p:cNvSpPr>
                <p:nvPr/>
              </p:nvSpPr>
              <p:spPr bwMode="gray">
                <a:xfrm>
                  <a:off x="2521" y="2697"/>
                  <a:ext cx="92" cy="88"/>
                </a:xfrm>
                <a:custGeom>
                  <a:avLst/>
                  <a:gdLst>
                    <a:gd name="T0" fmla="*/ 50 w 84"/>
                    <a:gd name="T1" fmla="*/ 84 h 88"/>
                    <a:gd name="T2" fmla="*/ 53 w 84"/>
                    <a:gd name="T3" fmla="*/ 78 h 88"/>
                    <a:gd name="T4" fmla="*/ 53 w 84"/>
                    <a:gd name="T5" fmla="*/ 68 h 88"/>
                    <a:gd name="T6" fmla="*/ 50 w 84"/>
                    <a:gd name="T7" fmla="*/ 66 h 88"/>
                    <a:gd name="T8" fmla="*/ 43 w 84"/>
                    <a:gd name="T9" fmla="*/ 64 h 88"/>
                    <a:gd name="T10" fmla="*/ 38 w 84"/>
                    <a:gd name="T11" fmla="*/ 64 h 88"/>
                    <a:gd name="T12" fmla="*/ 34 w 84"/>
                    <a:gd name="T13" fmla="*/ 62 h 88"/>
                    <a:gd name="T14" fmla="*/ 31 w 84"/>
                    <a:gd name="T15" fmla="*/ 54 h 88"/>
                    <a:gd name="T16" fmla="*/ 31 w 84"/>
                    <a:gd name="T17" fmla="*/ 48 h 88"/>
                    <a:gd name="T18" fmla="*/ 28 w 84"/>
                    <a:gd name="T19" fmla="*/ 46 h 88"/>
                    <a:gd name="T20" fmla="*/ 22 w 84"/>
                    <a:gd name="T21" fmla="*/ 42 h 88"/>
                    <a:gd name="T22" fmla="*/ 12 w 84"/>
                    <a:gd name="T23" fmla="*/ 48 h 88"/>
                    <a:gd name="T24" fmla="*/ 12 w 84"/>
                    <a:gd name="T25" fmla="*/ 44 h 88"/>
                    <a:gd name="T26" fmla="*/ 12 w 84"/>
                    <a:gd name="T27" fmla="*/ 36 h 88"/>
                    <a:gd name="T28" fmla="*/ 10 w 84"/>
                    <a:gd name="T29" fmla="*/ 32 h 88"/>
                    <a:gd name="T30" fmla="*/ 4 w 84"/>
                    <a:gd name="T31" fmla="*/ 24 h 88"/>
                    <a:gd name="T32" fmla="*/ 2 w 84"/>
                    <a:gd name="T33" fmla="*/ 14 h 88"/>
                    <a:gd name="T34" fmla="*/ 0 w 84"/>
                    <a:gd name="T35" fmla="*/ 6 h 88"/>
                    <a:gd name="T36" fmla="*/ 8 w 84"/>
                    <a:gd name="T37" fmla="*/ 8 h 88"/>
                    <a:gd name="T38" fmla="*/ 20 w 84"/>
                    <a:gd name="T39" fmla="*/ 6 h 88"/>
                    <a:gd name="T40" fmla="*/ 26 w 84"/>
                    <a:gd name="T41" fmla="*/ 4 h 88"/>
                    <a:gd name="T42" fmla="*/ 28 w 84"/>
                    <a:gd name="T43" fmla="*/ 0 h 88"/>
                    <a:gd name="T44" fmla="*/ 36 w 84"/>
                    <a:gd name="T45" fmla="*/ 2 h 88"/>
                    <a:gd name="T46" fmla="*/ 38 w 84"/>
                    <a:gd name="T47" fmla="*/ 4 h 88"/>
                    <a:gd name="T48" fmla="*/ 43 w 84"/>
                    <a:gd name="T49" fmla="*/ 4 h 88"/>
                    <a:gd name="T50" fmla="*/ 46 w 84"/>
                    <a:gd name="T51" fmla="*/ 2 h 88"/>
                    <a:gd name="T52" fmla="*/ 50 w 84"/>
                    <a:gd name="T53" fmla="*/ 0 h 88"/>
                    <a:gd name="T54" fmla="*/ 60 w 84"/>
                    <a:gd name="T55" fmla="*/ 0 h 88"/>
                    <a:gd name="T56" fmla="*/ 70 w 84"/>
                    <a:gd name="T57" fmla="*/ 2 h 88"/>
                    <a:gd name="T58" fmla="*/ 77 w 84"/>
                    <a:gd name="T59" fmla="*/ 0 h 88"/>
                    <a:gd name="T60" fmla="*/ 87 w 84"/>
                    <a:gd name="T61" fmla="*/ 0 h 88"/>
                    <a:gd name="T62" fmla="*/ 91 w 84"/>
                    <a:gd name="T63" fmla="*/ 4 h 88"/>
                    <a:gd name="T64" fmla="*/ 93 w 84"/>
                    <a:gd name="T65" fmla="*/ 12 h 88"/>
                    <a:gd name="T66" fmla="*/ 99 w 84"/>
                    <a:gd name="T67" fmla="*/ 32 h 88"/>
                    <a:gd name="T68" fmla="*/ 96 w 84"/>
                    <a:gd name="T69" fmla="*/ 46 h 88"/>
                    <a:gd name="T70" fmla="*/ 91 w 84"/>
                    <a:gd name="T71" fmla="*/ 68 h 88"/>
                    <a:gd name="T72" fmla="*/ 101 w 84"/>
                    <a:gd name="T73" fmla="*/ 88 h 88"/>
                    <a:gd name="T74" fmla="*/ 50 w 84"/>
                    <a:gd name="T75" fmla="*/ 86 h 88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84"/>
                    <a:gd name="T115" fmla="*/ 0 h 88"/>
                    <a:gd name="T116" fmla="*/ 84 w 84"/>
                    <a:gd name="T117" fmla="*/ 88 h 88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84" h="88">
                      <a:moveTo>
                        <a:pt x="42" y="86"/>
                      </a:moveTo>
                      <a:lnTo>
                        <a:pt x="42" y="84"/>
                      </a:lnTo>
                      <a:lnTo>
                        <a:pt x="44" y="82"/>
                      </a:lnTo>
                      <a:lnTo>
                        <a:pt x="44" y="78"/>
                      </a:lnTo>
                      <a:lnTo>
                        <a:pt x="46" y="74"/>
                      </a:lnTo>
                      <a:lnTo>
                        <a:pt x="44" y="68"/>
                      </a:lnTo>
                      <a:lnTo>
                        <a:pt x="42" y="66"/>
                      </a:lnTo>
                      <a:lnTo>
                        <a:pt x="40" y="64"/>
                      </a:lnTo>
                      <a:lnTo>
                        <a:pt x="36" y="64"/>
                      </a:lnTo>
                      <a:lnTo>
                        <a:pt x="32" y="64"/>
                      </a:lnTo>
                      <a:lnTo>
                        <a:pt x="30" y="64"/>
                      </a:lnTo>
                      <a:lnTo>
                        <a:pt x="28" y="62"/>
                      </a:lnTo>
                      <a:lnTo>
                        <a:pt x="26" y="58"/>
                      </a:lnTo>
                      <a:lnTo>
                        <a:pt x="26" y="54"/>
                      </a:lnTo>
                      <a:lnTo>
                        <a:pt x="26" y="50"/>
                      </a:lnTo>
                      <a:lnTo>
                        <a:pt x="26" y="48"/>
                      </a:lnTo>
                      <a:lnTo>
                        <a:pt x="24" y="46"/>
                      </a:lnTo>
                      <a:lnTo>
                        <a:pt x="22" y="44"/>
                      </a:lnTo>
                      <a:lnTo>
                        <a:pt x="18" y="42"/>
                      </a:lnTo>
                      <a:lnTo>
                        <a:pt x="14" y="44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4"/>
                      </a:lnTo>
                      <a:lnTo>
                        <a:pt x="10" y="40"/>
                      </a:lnTo>
                      <a:lnTo>
                        <a:pt x="10" y="36"/>
                      </a:lnTo>
                      <a:lnTo>
                        <a:pt x="8" y="32"/>
                      </a:lnTo>
                      <a:lnTo>
                        <a:pt x="6" y="28"/>
                      </a:lnTo>
                      <a:lnTo>
                        <a:pt x="4" y="24"/>
                      </a:lnTo>
                      <a:lnTo>
                        <a:pt x="2" y="20"/>
                      </a:lnTo>
                      <a:lnTo>
                        <a:pt x="2" y="14"/>
                      </a:lnTo>
                      <a:lnTo>
                        <a:pt x="0" y="10"/>
                      </a:lnTo>
                      <a:lnTo>
                        <a:pt x="0" y="6"/>
                      </a:lnTo>
                      <a:lnTo>
                        <a:pt x="2" y="6"/>
                      </a:lnTo>
                      <a:lnTo>
                        <a:pt x="6" y="8"/>
                      </a:lnTo>
                      <a:lnTo>
                        <a:pt x="10" y="8"/>
                      </a:lnTo>
                      <a:lnTo>
                        <a:pt x="16" y="6"/>
                      </a:lnTo>
                      <a:lnTo>
                        <a:pt x="20" y="4"/>
                      </a:lnTo>
                      <a:lnTo>
                        <a:pt x="22" y="4"/>
                      </a:lnTo>
                      <a:lnTo>
                        <a:pt x="22" y="2"/>
                      </a:lnTo>
                      <a:lnTo>
                        <a:pt x="24" y="0"/>
                      </a:lnTo>
                      <a:lnTo>
                        <a:pt x="28" y="0"/>
                      </a:lnTo>
                      <a:lnTo>
                        <a:pt x="30" y="2"/>
                      </a:lnTo>
                      <a:lnTo>
                        <a:pt x="30" y="4"/>
                      </a:lnTo>
                      <a:lnTo>
                        <a:pt x="32" y="4"/>
                      </a:lnTo>
                      <a:lnTo>
                        <a:pt x="34" y="6"/>
                      </a:lnTo>
                      <a:lnTo>
                        <a:pt x="36" y="4"/>
                      </a:lnTo>
                      <a:lnTo>
                        <a:pt x="38" y="2"/>
                      </a:lnTo>
                      <a:lnTo>
                        <a:pt x="40" y="2"/>
                      </a:lnTo>
                      <a:lnTo>
                        <a:pt x="42" y="0"/>
                      </a:lnTo>
                      <a:lnTo>
                        <a:pt x="46" y="0"/>
                      </a:lnTo>
                      <a:lnTo>
                        <a:pt x="50" y="0"/>
                      </a:lnTo>
                      <a:lnTo>
                        <a:pt x="56" y="2"/>
                      </a:lnTo>
                      <a:lnTo>
                        <a:pt x="58" y="2"/>
                      </a:lnTo>
                      <a:lnTo>
                        <a:pt x="62" y="2"/>
                      </a:lnTo>
                      <a:lnTo>
                        <a:pt x="64" y="0"/>
                      </a:lnTo>
                      <a:lnTo>
                        <a:pt x="68" y="0"/>
                      </a:lnTo>
                      <a:lnTo>
                        <a:pt x="72" y="0"/>
                      </a:lnTo>
                      <a:lnTo>
                        <a:pt x="74" y="2"/>
                      </a:lnTo>
                      <a:lnTo>
                        <a:pt x="76" y="4"/>
                      </a:lnTo>
                      <a:lnTo>
                        <a:pt x="76" y="8"/>
                      </a:lnTo>
                      <a:lnTo>
                        <a:pt x="78" y="12"/>
                      </a:lnTo>
                      <a:lnTo>
                        <a:pt x="80" y="20"/>
                      </a:lnTo>
                      <a:lnTo>
                        <a:pt x="82" y="32"/>
                      </a:lnTo>
                      <a:lnTo>
                        <a:pt x="80" y="42"/>
                      </a:lnTo>
                      <a:lnTo>
                        <a:pt x="80" y="46"/>
                      </a:lnTo>
                      <a:lnTo>
                        <a:pt x="78" y="56"/>
                      </a:lnTo>
                      <a:lnTo>
                        <a:pt x="76" y="68"/>
                      </a:lnTo>
                      <a:lnTo>
                        <a:pt x="78" y="76"/>
                      </a:lnTo>
                      <a:lnTo>
                        <a:pt x="84" y="88"/>
                      </a:lnTo>
                      <a:lnTo>
                        <a:pt x="66" y="82"/>
                      </a:lnTo>
                      <a:lnTo>
                        <a:pt x="42" y="8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84" name="Freeform 270"/>
                <p:cNvSpPr>
                  <a:spLocks/>
                </p:cNvSpPr>
                <p:nvPr/>
              </p:nvSpPr>
              <p:spPr bwMode="gray">
                <a:xfrm>
                  <a:off x="2563" y="2661"/>
                  <a:ext cx="81" cy="38"/>
                </a:xfrm>
                <a:custGeom>
                  <a:avLst/>
                  <a:gdLst>
                    <a:gd name="T0" fmla="*/ 34 w 74"/>
                    <a:gd name="T1" fmla="*/ 8 h 38"/>
                    <a:gd name="T2" fmla="*/ 34 w 74"/>
                    <a:gd name="T3" fmla="*/ 8 h 38"/>
                    <a:gd name="T4" fmla="*/ 28 w 74"/>
                    <a:gd name="T5" fmla="*/ 8 h 38"/>
                    <a:gd name="T6" fmla="*/ 24 w 74"/>
                    <a:gd name="T7" fmla="*/ 8 h 38"/>
                    <a:gd name="T8" fmla="*/ 20 w 74"/>
                    <a:gd name="T9" fmla="*/ 10 h 38"/>
                    <a:gd name="T10" fmla="*/ 14 w 74"/>
                    <a:gd name="T11" fmla="*/ 12 h 38"/>
                    <a:gd name="T12" fmla="*/ 10 w 74"/>
                    <a:gd name="T13" fmla="*/ 16 h 38"/>
                    <a:gd name="T14" fmla="*/ 4 w 74"/>
                    <a:gd name="T15" fmla="*/ 22 h 38"/>
                    <a:gd name="T16" fmla="*/ 0 w 74"/>
                    <a:gd name="T17" fmla="*/ 38 h 38"/>
                    <a:gd name="T18" fmla="*/ 0 w 74"/>
                    <a:gd name="T19" fmla="*/ 38 h 38"/>
                    <a:gd name="T20" fmla="*/ 2 w 74"/>
                    <a:gd name="T21" fmla="*/ 38 h 38"/>
                    <a:gd name="T22" fmla="*/ 8 w 74"/>
                    <a:gd name="T23" fmla="*/ 36 h 38"/>
                    <a:gd name="T24" fmla="*/ 12 w 74"/>
                    <a:gd name="T25" fmla="*/ 36 h 38"/>
                    <a:gd name="T26" fmla="*/ 20 w 74"/>
                    <a:gd name="T27" fmla="*/ 38 h 38"/>
                    <a:gd name="T28" fmla="*/ 20 w 74"/>
                    <a:gd name="T29" fmla="*/ 38 h 38"/>
                    <a:gd name="T30" fmla="*/ 22 w 74"/>
                    <a:gd name="T31" fmla="*/ 38 h 38"/>
                    <a:gd name="T32" fmla="*/ 26 w 74"/>
                    <a:gd name="T33" fmla="*/ 38 h 38"/>
                    <a:gd name="T34" fmla="*/ 34 w 74"/>
                    <a:gd name="T35" fmla="*/ 36 h 38"/>
                    <a:gd name="T36" fmla="*/ 34 w 74"/>
                    <a:gd name="T37" fmla="*/ 36 h 38"/>
                    <a:gd name="T38" fmla="*/ 36 w 74"/>
                    <a:gd name="T39" fmla="*/ 36 h 38"/>
                    <a:gd name="T40" fmla="*/ 38 w 74"/>
                    <a:gd name="T41" fmla="*/ 36 h 38"/>
                    <a:gd name="T42" fmla="*/ 43 w 74"/>
                    <a:gd name="T43" fmla="*/ 36 h 38"/>
                    <a:gd name="T44" fmla="*/ 43 w 74"/>
                    <a:gd name="T45" fmla="*/ 36 h 38"/>
                    <a:gd name="T46" fmla="*/ 43 w 74"/>
                    <a:gd name="T47" fmla="*/ 34 h 38"/>
                    <a:gd name="T48" fmla="*/ 43 w 74"/>
                    <a:gd name="T49" fmla="*/ 32 h 38"/>
                    <a:gd name="T50" fmla="*/ 46 w 74"/>
                    <a:gd name="T51" fmla="*/ 30 h 38"/>
                    <a:gd name="T52" fmla="*/ 48 w 74"/>
                    <a:gd name="T53" fmla="*/ 28 h 38"/>
                    <a:gd name="T54" fmla="*/ 48 w 74"/>
                    <a:gd name="T55" fmla="*/ 26 h 38"/>
                    <a:gd name="T56" fmla="*/ 50 w 74"/>
                    <a:gd name="T57" fmla="*/ 24 h 38"/>
                    <a:gd name="T58" fmla="*/ 53 w 74"/>
                    <a:gd name="T59" fmla="*/ 22 h 38"/>
                    <a:gd name="T60" fmla="*/ 55 w 74"/>
                    <a:gd name="T61" fmla="*/ 22 h 38"/>
                    <a:gd name="T62" fmla="*/ 60 w 74"/>
                    <a:gd name="T63" fmla="*/ 20 h 38"/>
                    <a:gd name="T64" fmla="*/ 72 w 74"/>
                    <a:gd name="T65" fmla="*/ 20 h 38"/>
                    <a:gd name="T66" fmla="*/ 74 w 74"/>
                    <a:gd name="T67" fmla="*/ 20 h 38"/>
                    <a:gd name="T68" fmla="*/ 77 w 74"/>
                    <a:gd name="T69" fmla="*/ 22 h 38"/>
                    <a:gd name="T70" fmla="*/ 81 w 74"/>
                    <a:gd name="T71" fmla="*/ 22 h 38"/>
                    <a:gd name="T72" fmla="*/ 84 w 74"/>
                    <a:gd name="T73" fmla="*/ 22 h 38"/>
                    <a:gd name="T74" fmla="*/ 86 w 74"/>
                    <a:gd name="T75" fmla="*/ 22 h 38"/>
                    <a:gd name="T76" fmla="*/ 89 w 74"/>
                    <a:gd name="T77" fmla="*/ 20 h 38"/>
                    <a:gd name="T78" fmla="*/ 89 w 74"/>
                    <a:gd name="T79" fmla="*/ 20 h 38"/>
                    <a:gd name="T80" fmla="*/ 89 w 74"/>
                    <a:gd name="T81" fmla="*/ 18 h 38"/>
                    <a:gd name="T82" fmla="*/ 86 w 74"/>
                    <a:gd name="T83" fmla="*/ 16 h 38"/>
                    <a:gd name="T84" fmla="*/ 84 w 74"/>
                    <a:gd name="T85" fmla="*/ 16 h 38"/>
                    <a:gd name="T86" fmla="*/ 79 w 74"/>
                    <a:gd name="T87" fmla="*/ 14 h 38"/>
                    <a:gd name="T88" fmla="*/ 77 w 74"/>
                    <a:gd name="T89" fmla="*/ 12 h 38"/>
                    <a:gd name="T90" fmla="*/ 74 w 74"/>
                    <a:gd name="T91" fmla="*/ 8 h 38"/>
                    <a:gd name="T92" fmla="*/ 72 w 74"/>
                    <a:gd name="T93" fmla="*/ 4 h 38"/>
                    <a:gd name="T94" fmla="*/ 72 w 74"/>
                    <a:gd name="T95" fmla="*/ 2 h 38"/>
                    <a:gd name="T96" fmla="*/ 69 w 74"/>
                    <a:gd name="T97" fmla="*/ 0 h 38"/>
                    <a:gd name="T98" fmla="*/ 69 w 74"/>
                    <a:gd name="T99" fmla="*/ 0 h 38"/>
                    <a:gd name="T100" fmla="*/ 67 w 74"/>
                    <a:gd name="T101" fmla="*/ 0 h 38"/>
                    <a:gd name="T102" fmla="*/ 65 w 74"/>
                    <a:gd name="T103" fmla="*/ 2 h 38"/>
                    <a:gd name="T104" fmla="*/ 60 w 74"/>
                    <a:gd name="T105" fmla="*/ 2 h 38"/>
                    <a:gd name="T106" fmla="*/ 55 w 74"/>
                    <a:gd name="T107" fmla="*/ 4 h 38"/>
                    <a:gd name="T108" fmla="*/ 48 w 74"/>
                    <a:gd name="T109" fmla="*/ 6 h 38"/>
                    <a:gd name="T110" fmla="*/ 43 w 74"/>
                    <a:gd name="T111" fmla="*/ 8 h 38"/>
                    <a:gd name="T112" fmla="*/ 34 w 74"/>
                    <a:gd name="T113" fmla="*/ 8 h 38"/>
                    <a:gd name="T114" fmla="*/ 34 w 74"/>
                    <a:gd name="T115" fmla="*/ 8 h 3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74"/>
                    <a:gd name="T175" fmla="*/ 0 h 38"/>
                    <a:gd name="T176" fmla="*/ 74 w 74"/>
                    <a:gd name="T177" fmla="*/ 38 h 3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74" h="38">
                      <a:moveTo>
                        <a:pt x="28" y="8"/>
                      </a:moveTo>
                      <a:lnTo>
                        <a:pt x="28" y="8"/>
                      </a:lnTo>
                      <a:lnTo>
                        <a:pt x="24" y="8"/>
                      </a:lnTo>
                      <a:lnTo>
                        <a:pt x="20" y="8"/>
                      </a:lnTo>
                      <a:lnTo>
                        <a:pt x="16" y="10"/>
                      </a:lnTo>
                      <a:lnTo>
                        <a:pt x="12" y="12"/>
                      </a:lnTo>
                      <a:lnTo>
                        <a:pt x="8" y="16"/>
                      </a:lnTo>
                      <a:lnTo>
                        <a:pt x="4" y="22"/>
                      </a:lnTo>
                      <a:lnTo>
                        <a:pt x="0" y="38"/>
                      </a:lnTo>
                      <a:lnTo>
                        <a:pt x="2" y="38"/>
                      </a:lnTo>
                      <a:lnTo>
                        <a:pt x="6" y="36"/>
                      </a:lnTo>
                      <a:lnTo>
                        <a:pt x="10" y="36"/>
                      </a:lnTo>
                      <a:lnTo>
                        <a:pt x="16" y="38"/>
                      </a:lnTo>
                      <a:lnTo>
                        <a:pt x="18" y="38"/>
                      </a:lnTo>
                      <a:lnTo>
                        <a:pt x="22" y="38"/>
                      </a:lnTo>
                      <a:lnTo>
                        <a:pt x="28" y="36"/>
                      </a:lnTo>
                      <a:lnTo>
                        <a:pt x="30" y="36"/>
                      </a:lnTo>
                      <a:lnTo>
                        <a:pt x="32" y="36"/>
                      </a:lnTo>
                      <a:lnTo>
                        <a:pt x="36" y="36"/>
                      </a:lnTo>
                      <a:lnTo>
                        <a:pt x="36" y="34"/>
                      </a:lnTo>
                      <a:lnTo>
                        <a:pt x="36" y="32"/>
                      </a:lnTo>
                      <a:lnTo>
                        <a:pt x="38" y="30"/>
                      </a:lnTo>
                      <a:lnTo>
                        <a:pt x="40" y="28"/>
                      </a:lnTo>
                      <a:lnTo>
                        <a:pt x="40" y="26"/>
                      </a:lnTo>
                      <a:lnTo>
                        <a:pt x="42" y="24"/>
                      </a:lnTo>
                      <a:lnTo>
                        <a:pt x="44" y="22"/>
                      </a:lnTo>
                      <a:lnTo>
                        <a:pt x="46" y="22"/>
                      </a:lnTo>
                      <a:lnTo>
                        <a:pt x="50" y="20"/>
                      </a:lnTo>
                      <a:lnTo>
                        <a:pt x="60" y="20"/>
                      </a:lnTo>
                      <a:lnTo>
                        <a:pt x="62" y="20"/>
                      </a:lnTo>
                      <a:lnTo>
                        <a:pt x="64" y="22"/>
                      </a:lnTo>
                      <a:lnTo>
                        <a:pt x="68" y="22"/>
                      </a:lnTo>
                      <a:lnTo>
                        <a:pt x="70" y="22"/>
                      </a:lnTo>
                      <a:lnTo>
                        <a:pt x="72" y="22"/>
                      </a:lnTo>
                      <a:lnTo>
                        <a:pt x="74" y="20"/>
                      </a:lnTo>
                      <a:lnTo>
                        <a:pt x="74" y="18"/>
                      </a:lnTo>
                      <a:lnTo>
                        <a:pt x="72" y="16"/>
                      </a:lnTo>
                      <a:lnTo>
                        <a:pt x="70" y="16"/>
                      </a:lnTo>
                      <a:lnTo>
                        <a:pt x="66" y="14"/>
                      </a:lnTo>
                      <a:lnTo>
                        <a:pt x="64" y="12"/>
                      </a:lnTo>
                      <a:lnTo>
                        <a:pt x="62" y="8"/>
                      </a:lnTo>
                      <a:lnTo>
                        <a:pt x="60" y="4"/>
                      </a:lnTo>
                      <a:lnTo>
                        <a:pt x="60" y="2"/>
                      </a:lnTo>
                      <a:lnTo>
                        <a:pt x="58" y="0"/>
                      </a:lnTo>
                      <a:lnTo>
                        <a:pt x="56" y="0"/>
                      </a:lnTo>
                      <a:lnTo>
                        <a:pt x="54" y="2"/>
                      </a:lnTo>
                      <a:lnTo>
                        <a:pt x="50" y="2"/>
                      </a:lnTo>
                      <a:lnTo>
                        <a:pt x="46" y="4"/>
                      </a:lnTo>
                      <a:lnTo>
                        <a:pt x="40" y="6"/>
                      </a:lnTo>
                      <a:lnTo>
                        <a:pt x="36" y="8"/>
                      </a:lnTo>
                      <a:lnTo>
                        <a:pt x="28" y="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85" name="Freeform 271"/>
                <p:cNvSpPr>
                  <a:spLocks/>
                </p:cNvSpPr>
                <p:nvPr/>
              </p:nvSpPr>
              <p:spPr bwMode="gray">
                <a:xfrm>
                  <a:off x="2602" y="2681"/>
                  <a:ext cx="36" cy="106"/>
                </a:xfrm>
                <a:custGeom>
                  <a:avLst/>
                  <a:gdLst>
                    <a:gd name="T0" fmla="*/ 18 w 32"/>
                    <a:gd name="T1" fmla="*/ 0 h 106"/>
                    <a:gd name="T2" fmla="*/ 18 w 32"/>
                    <a:gd name="T3" fmla="*/ 0 h 106"/>
                    <a:gd name="T4" fmla="*/ 15 w 32"/>
                    <a:gd name="T5" fmla="*/ 0 h 106"/>
                    <a:gd name="T6" fmla="*/ 10 w 32"/>
                    <a:gd name="T7" fmla="*/ 2 h 106"/>
                    <a:gd name="T8" fmla="*/ 8 w 32"/>
                    <a:gd name="T9" fmla="*/ 4 h 106"/>
                    <a:gd name="T10" fmla="*/ 6 w 32"/>
                    <a:gd name="T11" fmla="*/ 6 h 106"/>
                    <a:gd name="T12" fmla="*/ 6 w 32"/>
                    <a:gd name="T13" fmla="*/ 8 h 106"/>
                    <a:gd name="T14" fmla="*/ 6 w 32"/>
                    <a:gd name="T15" fmla="*/ 10 h 106"/>
                    <a:gd name="T16" fmla="*/ 2 w 32"/>
                    <a:gd name="T17" fmla="*/ 12 h 106"/>
                    <a:gd name="T18" fmla="*/ 0 w 32"/>
                    <a:gd name="T19" fmla="*/ 12 h 106"/>
                    <a:gd name="T20" fmla="*/ 0 w 32"/>
                    <a:gd name="T21" fmla="*/ 14 h 106"/>
                    <a:gd name="T22" fmla="*/ 2 w 32"/>
                    <a:gd name="T23" fmla="*/ 18 h 106"/>
                    <a:gd name="T24" fmla="*/ 2 w 32"/>
                    <a:gd name="T25" fmla="*/ 24 h 106"/>
                    <a:gd name="T26" fmla="*/ 6 w 32"/>
                    <a:gd name="T27" fmla="*/ 28 h 106"/>
                    <a:gd name="T28" fmla="*/ 8 w 32"/>
                    <a:gd name="T29" fmla="*/ 32 h 106"/>
                    <a:gd name="T30" fmla="*/ 8 w 32"/>
                    <a:gd name="T31" fmla="*/ 36 h 106"/>
                    <a:gd name="T32" fmla="*/ 8 w 32"/>
                    <a:gd name="T33" fmla="*/ 40 h 106"/>
                    <a:gd name="T34" fmla="*/ 8 w 32"/>
                    <a:gd name="T35" fmla="*/ 44 h 106"/>
                    <a:gd name="T36" fmla="*/ 10 w 32"/>
                    <a:gd name="T37" fmla="*/ 50 h 106"/>
                    <a:gd name="T38" fmla="*/ 8 w 32"/>
                    <a:gd name="T39" fmla="*/ 58 h 106"/>
                    <a:gd name="T40" fmla="*/ 8 w 32"/>
                    <a:gd name="T41" fmla="*/ 58 h 106"/>
                    <a:gd name="T42" fmla="*/ 8 w 32"/>
                    <a:gd name="T43" fmla="*/ 62 h 106"/>
                    <a:gd name="T44" fmla="*/ 6 w 32"/>
                    <a:gd name="T45" fmla="*/ 68 h 106"/>
                    <a:gd name="T46" fmla="*/ 6 w 32"/>
                    <a:gd name="T47" fmla="*/ 74 h 106"/>
                    <a:gd name="T48" fmla="*/ 2 w 32"/>
                    <a:gd name="T49" fmla="*/ 80 h 106"/>
                    <a:gd name="T50" fmla="*/ 2 w 32"/>
                    <a:gd name="T51" fmla="*/ 88 h 106"/>
                    <a:gd name="T52" fmla="*/ 12 w 32"/>
                    <a:gd name="T53" fmla="*/ 104 h 106"/>
                    <a:gd name="T54" fmla="*/ 35 w 32"/>
                    <a:gd name="T55" fmla="*/ 106 h 106"/>
                    <a:gd name="T56" fmla="*/ 35 w 32"/>
                    <a:gd name="T57" fmla="*/ 102 h 106"/>
                    <a:gd name="T58" fmla="*/ 38 w 32"/>
                    <a:gd name="T59" fmla="*/ 88 h 106"/>
                    <a:gd name="T60" fmla="*/ 40 w 32"/>
                    <a:gd name="T61" fmla="*/ 74 h 106"/>
                    <a:gd name="T62" fmla="*/ 40 w 32"/>
                    <a:gd name="T63" fmla="*/ 62 h 106"/>
                    <a:gd name="T64" fmla="*/ 40 w 32"/>
                    <a:gd name="T65" fmla="*/ 50 h 106"/>
                    <a:gd name="T66" fmla="*/ 38 w 32"/>
                    <a:gd name="T67" fmla="*/ 40 h 106"/>
                    <a:gd name="T68" fmla="*/ 38 w 32"/>
                    <a:gd name="T69" fmla="*/ 36 h 106"/>
                    <a:gd name="T70" fmla="*/ 30 w 32"/>
                    <a:gd name="T71" fmla="*/ 8 h 106"/>
                    <a:gd name="T72" fmla="*/ 25 w 32"/>
                    <a:gd name="T73" fmla="*/ 2 h 106"/>
                    <a:gd name="T74" fmla="*/ 18 w 32"/>
                    <a:gd name="T75" fmla="*/ 0 h 106"/>
                    <a:gd name="T76" fmla="*/ 18 w 32"/>
                    <a:gd name="T77" fmla="*/ 0 h 10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32"/>
                    <a:gd name="T118" fmla="*/ 0 h 106"/>
                    <a:gd name="T119" fmla="*/ 32 w 32"/>
                    <a:gd name="T120" fmla="*/ 106 h 106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32" h="106">
                      <a:moveTo>
                        <a:pt x="14" y="0"/>
                      </a:move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8" y="2"/>
                      </a:lnTo>
                      <a:lnTo>
                        <a:pt x="6" y="4"/>
                      </a:lnTo>
                      <a:lnTo>
                        <a:pt x="4" y="6"/>
                      </a:lnTo>
                      <a:lnTo>
                        <a:pt x="4" y="8"/>
                      </a:lnTo>
                      <a:lnTo>
                        <a:pt x="4" y="10"/>
                      </a:lnTo>
                      <a:lnTo>
                        <a:pt x="2" y="12"/>
                      </a:lnTo>
                      <a:lnTo>
                        <a:pt x="0" y="12"/>
                      </a:lnTo>
                      <a:lnTo>
                        <a:pt x="0" y="14"/>
                      </a:lnTo>
                      <a:lnTo>
                        <a:pt x="2" y="18"/>
                      </a:lnTo>
                      <a:lnTo>
                        <a:pt x="2" y="24"/>
                      </a:lnTo>
                      <a:lnTo>
                        <a:pt x="4" y="28"/>
                      </a:lnTo>
                      <a:lnTo>
                        <a:pt x="6" y="32"/>
                      </a:lnTo>
                      <a:lnTo>
                        <a:pt x="6" y="36"/>
                      </a:lnTo>
                      <a:lnTo>
                        <a:pt x="6" y="40"/>
                      </a:lnTo>
                      <a:lnTo>
                        <a:pt x="6" y="44"/>
                      </a:lnTo>
                      <a:lnTo>
                        <a:pt x="8" y="50"/>
                      </a:lnTo>
                      <a:lnTo>
                        <a:pt x="6" y="58"/>
                      </a:lnTo>
                      <a:lnTo>
                        <a:pt x="6" y="62"/>
                      </a:lnTo>
                      <a:lnTo>
                        <a:pt x="4" y="68"/>
                      </a:lnTo>
                      <a:lnTo>
                        <a:pt x="4" y="74"/>
                      </a:lnTo>
                      <a:lnTo>
                        <a:pt x="2" y="80"/>
                      </a:lnTo>
                      <a:lnTo>
                        <a:pt x="2" y="88"/>
                      </a:lnTo>
                      <a:lnTo>
                        <a:pt x="10" y="104"/>
                      </a:lnTo>
                      <a:lnTo>
                        <a:pt x="28" y="106"/>
                      </a:lnTo>
                      <a:lnTo>
                        <a:pt x="28" y="102"/>
                      </a:lnTo>
                      <a:lnTo>
                        <a:pt x="30" y="88"/>
                      </a:lnTo>
                      <a:lnTo>
                        <a:pt x="32" y="74"/>
                      </a:lnTo>
                      <a:lnTo>
                        <a:pt x="32" y="62"/>
                      </a:lnTo>
                      <a:lnTo>
                        <a:pt x="32" y="50"/>
                      </a:lnTo>
                      <a:lnTo>
                        <a:pt x="30" y="40"/>
                      </a:lnTo>
                      <a:lnTo>
                        <a:pt x="30" y="36"/>
                      </a:lnTo>
                      <a:lnTo>
                        <a:pt x="24" y="8"/>
                      </a:lnTo>
                      <a:lnTo>
                        <a:pt x="20" y="2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86" name="Freeform 274"/>
                <p:cNvSpPr>
                  <a:spLocks/>
                </p:cNvSpPr>
                <p:nvPr/>
              </p:nvSpPr>
              <p:spPr bwMode="gray">
                <a:xfrm>
                  <a:off x="2463" y="2351"/>
                  <a:ext cx="175" cy="126"/>
                </a:xfrm>
                <a:custGeom>
                  <a:avLst/>
                  <a:gdLst>
                    <a:gd name="T0" fmla="*/ 0 w 158"/>
                    <a:gd name="T1" fmla="*/ 120 h 126"/>
                    <a:gd name="T2" fmla="*/ 2 w 158"/>
                    <a:gd name="T3" fmla="*/ 118 h 126"/>
                    <a:gd name="T4" fmla="*/ 2 w 158"/>
                    <a:gd name="T5" fmla="*/ 116 h 126"/>
                    <a:gd name="T6" fmla="*/ 18 w 158"/>
                    <a:gd name="T7" fmla="*/ 112 h 126"/>
                    <a:gd name="T8" fmla="*/ 27 w 158"/>
                    <a:gd name="T9" fmla="*/ 106 h 126"/>
                    <a:gd name="T10" fmla="*/ 37 w 158"/>
                    <a:gd name="T11" fmla="*/ 98 h 126"/>
                    <a:gd name="T12" fmla="*/ 47 w 158"/>
                    <a:gd name="T13" fmla="*/ 90 h 126"/>
                    <a:gd name="T14" fmla="*/ 54 w 158"/>
                    <a:gd name="T15" fmla="*/ 82 h 126"/>
                    <a:gd name="T16" fmla="*/ 56 w 158"/>
                    <a:gd name="T17" fmla="*/ 80 h 126"/>
                    <a:gd name="T18" fmla="*/ 56 w 158"/>
                    <a:gd name="T19" fmla="*/ 68 h 126"/>
                    <a:gd name="T20" fmla="*/ 61 w 158"/>
                    <a:gd name="T21" fmla="*/ 60 h 126"/>
                    <a:gd name="T22" fmla="*/ 69 w 158"/>
                    <a:gd name="T23" fmla="*/ 54 h 126"/>
                    <a:gd name="T24" fmla="*/ 73 w 158"/>
                    <a:gd name="T25" fmla="*/ 48 h 126"/>
                    <a:gd name="T26" fmla="*/ 73 w 158"/>
                    <a:gd name="T27" fmla="*/ 44 h 126"/>
                    <a:gd name="T28" fmla="*/ 79 w 158"/>
                    <a:gd name="T29" fmla="*/ 40 h 126"/>
                    <a:gd name="T30" fmla="*/ 81 w 158"/>
                    <a:gd name="T31" fmla="*/ 36 h 126"/>
                    <a:gd name="T32" fmla="*/ 86 w 158"/>
                    <a:gd name="T33" fmla="*/ 34 h 126"/>
                    <a:gd name="T34" fmla="*/ 91 w 158"/>
                    <a:gd name="T35" fmla="*/ 32 h 126"/>
                    <a:gd name="T36" fmla="*/ 93 w 158"/>
                    <a:gd name="T37" fmla="*/ 30 h 126"/>
                    <a:gd name="T38" fmla="*/ 95 w 158"/>
                    <a:gd name="T39" fmla="*/ 30 h 126"/>
                    <a:gd name="T40" fmla="*/ 93 w 158"/>
                    <a:gd name="T41" fmla="*/ 20 h 126"/>
                    <a:gd name="T42" fmla="*/ 93 w 158"/>
                    <a:gd name="T43" fmla="*/ 14 h 126"/>
                    <a:gd name="T44" fmla="*/ 95 w 158"/>
                    <a:gd name="T45" fmla="*/ 8 h 126"/>
                    <a:gd name="T46" fmla="*/ 95 w 158"/>
                    <a:gd name="T47" fmla="*/ 4 h 126"/>
                    <a:gd name="T48" fmla="*/ 99 w 158"/>
                    <a:gd name="T49" fmla="*/ 0 h 126"/>
                    <a:gd name="T50" fmla="*/ 99 w 158"/>
                    <a:gd name="T51" fmla="*/ 0 h 126"/>
                    <a:gd name="T52" fmla="*/ 101 w 158"/>
                    <a:gd name="T53" fmla="*/ 0 h 126"/>
                    <a:gd name="T54" fmla="*/ 103 w 158"/>
                    <a:gd name="T55" fmla="*/ 2 h 126"/>
                    <a:gd name="T56" fmla="*/ 107 w 158"/>
                    <a:gd name="T57" fmla="*/ 4 h 126"/>
                    <a:gd name="T58" fmla="*/ 113 w 158"/>
                    <a:gd name="T59" fmla="*/ 6 h 126"/>
                    <a:gd name="T60" fmla="*/ 121 w 158"/>
                    <a:gd name="T61" fmla="*/ 8 h 126"/>
                    <a:gd name="T62" fmla="*/ 127 w 158"/>
                    <a:gd name="T63" fmla="*/ 10 h 126"/>
                    <a:gd name="T64" fmla="*/ 140 w 158"/>
                    <a:gd name="T65" fmla="*/ 12 h 126"/>
                    <a:gd name="T66" fmla="*/ 155 w 158"/>
                    <a:gd name="T67" fmla="*/ 12 h 126"/>
                    <a:gd name="T68" fmla="*/ 164 w 158"/>
                    <a:gd name="T69" fmla="*/ 12 h 126"/>
                    <a:gd name="T70" fmla="*/ 167 w 158"/>
                    <a:gd name="T71" fmla="*/ 12 h 126"/>
                    <a:gd name="T72" fmla="*/ 169 w 158"/>
                    <a:gd name="T73" fmla="*/ 12 h 126"/>
                    <a:gd name="T74" fmla="*/ 174 w 158"/>
                    <a:gd name="T75" fmla="*/ 14 h 126"/>
                    <a:gd name="T76" fmla="*/ 176 w 158"/>
                    <a:gd name="T77" fmla="*/ 18 h 126"/>
                    <a:gd name="T78" fmla="*/ 179 w 158"/>
                    <a:gd name="T79" fmla="*/ 22 h 126"/>
                    <a:gd name="T80" fmla="*/ 179 w 158"/>
                    <a:gd name="T81" fmla="*/ 28 h 126"/>
                    <a:gd name="T82" fmla="*/ 179 w 158"/>
                    <a:gd name="T83" fmla="*/ 34 h 126"/>
                    <a:gd name="T84" fmla="*/ 179 w 158"/>
                    <a:gd name="T85" fmla="*/ 38 h 126"/>
                    <a:gd name="T86" fmla="*/ 182 w 158"/>
                    <a:gd name="T87" fmla="*/ 42 h 126"/>
                    <a:gd name="T88" fmla="*/ 184 w 158"/>
                    <a:gd name="T89" fmla="*/ 46 h 126"/>
                    <a:gd name="T90" fmla="*/ 194 w 158"/>
                    <a:gd name="T91" fmla="*/ 54 h 126"/>
                    <a:gd name="T92" fmla="*/ 192 w 158"/>
                    <a:gd name="T93" fmla="*/ 54 h 126"/>
                    <a:gd name="T94" fmla="*/ 189 w 158"/>
                    <a:gd name="T95" fmla="*/ 54 h 126"/>
                    <a:gd name="T96" fmla="*/ 184 w 158"/>
                    <a:gd name="T97" fmla="*/ 54 h 126"/>
                    <a:gd name="T98" fmla="*/ 179 w 158"/>
                    <a:gd name="T99" fmla="*/ 54 h 126"/>
                    <a:gd name="T100" fmla="*/ 174 w 158"/>
                    <a:gd name="T101" fmla="*/ 54 h 126"/>
                    <a:gd name="T102" fmla="*/ 172 w 158"/>
                    <a:gd name="T103" fmla="*/ 56 h 126"/>
                    <a:gd name="T104" fmla="*/ 167 w 158"/>
                    <a:gd name="T105" fmla="*/ 58 h 126"/>
                    <a:gd name="T106" fmla="*/ 167 w 158"/>
                    <a:gd name="T107" fmla="*/ 62 h 126"/>
                    <a:gd name="T108" fmla="*/ 164 w 158"/>
                    <a:gd name="T109" fmla="*/ 74 h 126"/>
                    <a:gd name="T110" fmla="*/ 101 w 158"/>
                    <a:gd name="T111" fmla="*/ 92 h 126"/>
                    <a:gd name="T112" fmla="*/ 83 w 158"/>
                    <a:gd name="T113" fmla="*/ 96 h 126"/>
                    <a:gd name="T114" fmla="*/ 73 w 158"/>
                    <a:gd name="T115" fmla="*/ 104 h 126"/>
                    <a:gd name="T116" fmla="*/ 59 w 158"/>
                    <a:gd name="T117" fmla="*/ 110 h 126"/>
                    <a:gd name="T118" fmla="*/ 64 w 158"/>
                    <a:gd name="T119" fmla="*/ 126 h 126"/>
                    <a:gd name="T120" fmla="*/ 0 w 158"/>
                    <a:gd name="T121" fmla="*/ 120 h 126"/>
                    <a:gd name="T122" fmla="*/ 0 w 158"/>
                    <a:gd name="T123" fmla="*/ 120 h 12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58"/>
                    <a:gd name="T187" fmla="*/ 0 h 126"/>
                    <a:gd name="T188" fmla="*/ 158 w 158"/>
                    <a:gd name="T189" fmla="*/ 126 h 126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58" h="126">
                      <a:moveTo>
                        <a:pt x="0" y="120"/>
                      </a:moveTo>
                      <a:lnTo>
                        <a:pt x="2" y="118"/>
                      </a:lnTo>
                      <a:lnTo>
                        <a:pt x="2" y="116"/>
                      </a:lnTo>
                      <a:lnTo>
                        <a:pt x="14" y="112"/>
                      </a:lnTo>
                      <a:lnTo>
                        <a:pt x="22" y="106"/>
                      </a:lnTo>
                      <a:lnTo>
                        <a:pt x="30" y="98"/>
                      </a:lnTo>
                      <a:lnTo>
                        <a:pt x="38" y="90"/>
                      </a:lnTo>
                      <a:lnTo>
                        <a:pt x="44" y="82"/>
                      </a:lnTo>
                      <a:lnTo>
                        <a:pt x="46" y="80"/>
                      </a:lnTo>
                      <a:lnTo>
                        <a:pt x="46" y="68"/>
                      </a:lnTo>
                      <a:lnTo>
                        <a:pt x="50" y="60"/>
                      </a:lnTo>
                      <a:lnTo>
                        <a:pt x="56" y="54"/>
                      </a:lnTo>
                      <a:lnTo>
                        <a:pt x="60" y="48"/>
                      </a:lnTo>
                      <a:lnTo>
                        <a:pt x="60" y="44"/>
                      </a:lnTo>
                      <a:lnTo>
                        <a:pt x="64" y="40"/>
                      </a:lnTo>
                      <a:lnTo>
                        <a:pt x="66" y="36"/>
                      </a:lnTo>
                      <a:lnTo>
                        <a:pt x="70" y="34"/>
                      </a:lnTo>
                      <a:lnTo>
                        <a:pt x="74" y="32"/>
                      </a:lnTo>
                      <a:lnTo>
                        <a:pt x="76" y="30"/>
                      </a:lnTo>
                      <a:lnTo>
                        <a:pt x="78" y="30"/>
                      </a:lnTo>
                      <a:lnTo>
                        <a:pt x="76" y="20"/>
                      </a:lnTo>
                      <a:lnTo>
                        <a:pt x="76" y="14"/>
                      </a:lnTo>
                      <a:lnTo>
                        <a:pt x="78" y="8"/>
                      </a:lnTo>
                      <a:lnTo>
                        <a:pt x="78" y="4"/>
                      </a:lnTo>
                      <a:lnTo>
                        <a:pt x="80" y="0"/>
                      </a:lnTo>
                      <a:lnTo>
                        <a:pt x="82" y="0"/>
                      </a:lnTo>
                      <a:lnTo>
                        <a:pt x="84" y="2"/>
                      </a:lnTo>
                      <a:lnTo>
                        <a:pt x="88" y="4"/>
                      </a:lnTo>
                      <a:lnTo>
                        <a:pt x="92" y="6"/>
                      </a:lnTo>
                      <a:lnTo>
                        <a:pt x="98" y="8"/>
                      </a:lnTo>
                      <a:lnTo>
                        <a:pt x="104" y="10"/>
                      </a:lnTo>
                      <a:lnTo>
                        <a:pt x="114" y="12"/>
                      </a:lnTo>
                      <a:lnTo>
                        <a:pt x="126" y="12"/>
                      </a:lnTo>
                      <a:lnTo>
                        <a:pt x="134" y="12"/>
                      </a:lnTo>
                      <a:lnTo>
                        <a:pt x="136" y="12"/>
                      </a:lnTo>
                      <a:lnTo>
                        <a:pt x="138" y="12"/>
                      </a:lnTo>
                      <a:lnTo>
                        <a:pt x="142" y="14"/>
                      </a:lnTo>
                      <a:lnTo>
                        <a:pt x="144" y="18"/>
                      </a:lnTo>
                      <a:lnTo>
                        <a:pt x="146" y="22"/>
                      </a:lnTo>
                      <a:lnTo>
                        <a:pt x="146" y="28"/>
                      </a:lnTo>
                      <a:lnTo>
                        <a:pt x="146" y="34"/>
                      </a:lnTo>
                      <a:lnTo>
                        <a:pt x="146" y="38"/>
                      </a:lnTo>
                      <a:lnTo>
                        <a:pt x="148" y="42"/>
                      </a:lnTo>
                      <a:lnTo>
                        <a:pt x="150" y="46"/>
                      </a:lnTo>
                      <a:lnTo>
                        <a:pt x="158" y="54"/>
                      </a:lnTo>
                      <a:lnTo>
                        <a:pt x="156" y="54"/>
                      </a:lnTo>
                      <a:lnTo>
                        <a:pt x="154" y="54"/>
                      </a:lnTo>
                      <a:lnTo>
                        <a:pt x="150" y="54"/>
                      </a:lnTo>
                      <a:lnTo>
                        <a:pt x="146" y="54"/>
                      </a:lnTo>
                      <a:lnTo>
                        <a:pt x="142" y="54"/>
                      </a:lnTo>
                      <a:lnTo>
                        <a:pt x="140" y="56"/>
                      </a:lnTo>
                      <a:lnTo>
                        <a:pt x="136" y="58"/>
                      </a:lnTo>
                      <a:lnTo>
                        <a:pt x="136" y="62"/>
                      </a:lnTo>
                      <a:lnTo>
                        <a:pt x="134" y="74"/>
                      </a:lnTo>
                      <a:lnTo>
                        <a:pt x="82" y="92"/>
                      </a:lnTo>
                      <a:lnTo>
                        <a:pt x="68" y="96"/>
                      </a:lnTo>
                      <a:lnTo>
                        <a:pt x="60" y="104"/>
                      </a:lnTo>
                      <a:lnTo>
                        <a:pt x="48" y="110"/>
                      </a:lnTo>
                      <a:lnTo>
                        <a:pt x="52" y="126"/>
                      </a:lnTo>
                      <a:lnTo>
                        <a:pt x="0" y="12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87" name="Freeform 275"/>
                <p:cNvSpPr>
                  <a:spLocks/>
                </p:cNvSpPr>
                <p:nvPr/>
              </p:nvSpPr>
              <p:spPr bwMode="gray">
                <a:xfrm>
                  <a:off x="2748" y="2329"/>
                  <a:ext cx="57" cy="112"/>
                </a:xfrm>
                <a:custGeom>
                  <a:avLst/>
                  <a:gdLst>
                    <a:gd name="T0" fmla="*/ 10 w 52"/>
                    <a:gd name="T1" fmla="*/ 12 h 112"/>
                    <a:gd name="T2" fmla="*/ 8 w 52"/>
                    <a:gd name="T3" fmla="*/ 18 h 112"/>
                    <a:gd name="T4" fmla="*/ 4 w 52"/>
                    <a:gd name="T5" fmla="*/ 28 h 112"/>
                    <a:gd name="T6" fmla="*/ 4 w 52"/>
                    <a:gd name="T7" fmla="*/ 32 h 112"/>
                    <a:gd name="T8" fmla="*/ 2 w 52"/>
                    <a:gd name="T9" fmla="*/ 38 h 112"/>
                    <a:gd name="T10" fmla="*/ 0 w 52"/>
                    <a:gd name="T11" fmla="*/ 40 h 112"/>
                    <a:gd name="T12" fmla="*/ 0 w 52"/>
                    <a:gd name="T13" fmla="*/ 46 h 112"/>
                    <a:gd name="T14" fmla="*/ 2 w 52"/>
                    <a:gd name="T15" fmla="*/ 50 h 112"/>
                    <a:gd name="T16" fmla="*/ 2 w 52"/>
                    <a:gd name="T17" fmla="*/ 54 h 112"/>
                    <a:gd name="T18" fmla="*/ 2 w 52"/>
                    <a:gd name="T19" fmla="*/ 58 h 112"/>
                    <a:gd name="T20" fmla="*/ 8 w 52"/>
                    <a:gd name="T21" fmla="*/ 64 h 112"/>
                    <a:gd name="T22" fmla="*/ 10 w 52"/>
                    <a:gd name="T23" fmla="*/ 64 h 112"/>
                    <a:gd name="T24" fmla="*/ 12 w 52"/>
                    <a:gd name="T25" fmla="*/ 68 h 112"/>
                    <a:gd name="T26" fmla="*/ 16 w 52"/>
                    <a:gd name="T27" fmla="*/ 88 h 112"/>
                    <a:gd name="T28" fmla="*/ 26 w 52"/>
                    <a:gd name="T29" fmla="*/ 112 h 112"/>
                    <a:gd name="T30" fmla="*/ 32 w 52"/>
                    <a:gd name="T31" fmla="*/ 108 h 112"/>
                    <a:gd name="T32" fmla="*/ 41 w 52"/>
                    <a:gd name="T33" fmla="*/ 102 h 112"/>
                    <a:gd name="T34" fmla="*/ 48 w 52"/>
                    <a:gd name="T35" fmla="*/ 96 h 112"/>
                    <a:gd name="T36" fmla="*/ 48 w 52"/>
                    <a:gd name="T37" fmla="*/ 92 h 112"/>
                    <a:gd name="T38" fmla="*/ 46 w 52"/>
                    <a:gd name="T39" fmla="*/ 88 h 112"/>
                    <a:gd name="T40" fmla="*/ 46 w 52"/>
                    <a:gd name="T41" fmla="*/ 84 h 112"/>
                    <a:gd name="T42" fmla="*/ 53 w 52"/>
                    <a:gd name="T43" fmla="*/ 82 h 112"/>
                    <a:gd name="T44" fmla="*/ 58 w 52"/>
                    <a:gd name="T45" fmla="*/ 76 h 112"/>
                    <a:gd name="T46" fmla="*/ 55 w 52"/>
                    <a:gd name="T47" fmla="*/ 68 h 112"/>
                    <a:gd name="T48" fmla="*/ 53 w 52"/>
                    <a:gd name="T49" fmla="*/ 62 h 112"/>
                    <a:gd name="T50" fmla="*/ 50 w 52"/>
                    <a:gd name="T51" fmla="*/ 60 h 112"/>
                    <a:gd name="T52" fmla="*/ 50 w 52"/>
                    <a:gd name="T53" fmla="*/ 54 h 112"/>
                    <a:gd name="T54" fmla="*/ 53 w 52"/>
                    <a:gd name="T55" fmla="*/ 50 h 112"/>
                    <a:gd name="T56" fmla="*/ 58 w 52"/>
                    <a:gd name="T57" fmla="*/ 46 h 112"/>
                    <a:gd name="T58" fmla="*/ 60 w 52"/>
                    <a:gd name="T59" fmla="*/ 44 h 112"/>
                    <a:gd name="T60" fmla="*/ 60 w 52"/>
                    <a:gd name="T61" fmla="*/ 42 h 112"/>
                    <a:gd name="T62" fmla="*/ 58 w 52"/>
                    <a:gd name="T63" fmla="*/ 40 h 112"/>
                    <a:gd name="T64" fmla="*/ 55 w 52"/>
                    <a:gd name="T65" fmla="*/ 36 h 112"/>
                    <a:gd name="T66" fmla="*/ 53 w 52"/>
                    <a:gd name="T67" fmla="*/ 28 h 112"/>
                    <a:gd name="T68" fmla="*/ 55 w 52"/>
                    <a:gd name="T69" fmla="*/ 24 h 112"/>
                    <a:gd name="T70" fmla="*/ 62 w 52"/>
                    <a:gd name="T71" fmla="*/ 20 h 112"/>
                    <a:gd name="T72" fmla="*/ 38 w 52"/>
                    <a:gd name="T73" fmla="*/ 2 h 112"/>
                    <a:gd name="T74" fmla="*/ 36 w 52"/>
                    <a:gd name="T75" fmla="*/ 0 h 112"/>
                    <a:gd name="T76" fmla="*/ 26 w 52"/>
                    <a:gd name="T77" fmla="*/ 2 h 112"/>
                    <a:gd name="T78" fmla="*/ 20 w 52"/>
                    <a:gd name="T79" fmla="*/ 4 h 112"/>
                    <a:gd name="T80" fmla="*/ 14 w 52"/>
                    <a:gd name="T81" fmla="*/ 8 h 112"/>
                    <a:gd name="T82" fmla="*/ 12 w 52"/>
                    <a:gd name="T83" fmla="*/ 12 h 112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52"/>
                    <a:gd name="T127" fmla="*/ 0 h 112"/>
                    <a:gd name="T128" fmla="*/ 52 w 52"/>
                    <a:gd name="T129" fmla="*/ 112 h 112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52" h="112">
                      <a:moveTo>
                        <a:pt x="10" y="12"/>
                      </a:moveTo>
                      <a:lnTo>
                        <a:pt x="8" y="12"/>
                      </a:lnTo>
                      <a:lnTo>
                        <a:pt x="8" y="14"/>
                      </a:lnTo>
                      <a:lnTo>
                        <a:pt x="6" y="18"/>
                      </a:lnTo>
                      <a:lnTo>
                        <a:pt x="4" y="22"/>
                      </a:lnTo>
                      <a:lnTo>
                        <a:pt x="4" y="28"/>
                      </a:lnTo>
                      <a:lnTo>
                        <a:pt x="4" y="30"/>
                      </a:lnTo>
                      <a:lnTo>
                        <a:pt x="4" y="32"/>
                      </a:lnTo>
                      <a:lnTo>
                        <a:pt x="4" y="36"/>
                      </a:lnTo>
                      <a:lnTo>
                        <a:pt x="2" y="38"/>
                      </a:lnTo>
                      <a:lnTo>
                        <a:pt x="0" y="40"/>
                      </a:lnTo>
                      <a:lnTo>
                        <a:pt x="0" y="42"/>
                      </a:lnTo>
                      <a:lnTo>
                        <a:pt x="0" y="46"/>
                      </a:lnTo>
                      <a:lnTo>
                        <a:pt x="0" y="48"/>
                      </a:lnTo>
                      <a:lnTo>
                        <a:pt x="2" y="50"/>
                      </a:lnTo>
                      <a:lnTo>
                        <a:pt x="2" y="52"/>
                      </a:lnTo>
                      <a:lnTo>
                        <a:pt x="2" y="54"/>
                      </a:lnTo>
                      <a:lnTo>
                        <a:pt x="2" y="56"/>
                      </a:lnTo>
                      <a:lnTo>
                        <a:pt x="2" y="58"/>
                      </a:lnTo>
                      <a:lnTo>
                        <a:pt x="4" y="62"/>
                      </a:lnTo>
                      <a:lnTo>
                        <a:pt x="6" y="64"/>
                      </a:lnTo>
                      <a:lnTo>
                        <a:pt x="8" y="64"/>
                      </a:lnTo>
                      <a:lnTo>
                        <a:pt x="10" y="66"/>
                      </a:lnTo>
                      <a:lnTo>
                        <a:pt x="10" y="68"/>
                      </a:lnTo>
                      <a:lnTo>
                        <a:pt x="12" y="76"/>
                      </a:lnTo>
                      <a:lnTo>
                        <a:pt x="14" y="88"/>
                      </a:lnTo>
                      <a:lnTo>
                        <a:pt x="18" y="102"/>
                      </a:lnTo>
                      <a:lnTo>
                        <a:pt x="22" y="112"/>
                      </a:lnTo>
                      <a:lnTo>
                        <a:pt x="24" y="112"/>
                      </a:lnTo>
                      <a:lnTo>
                        <a:pt x="26" y="108"/>
                      </a:lnTo>
                      <a:lnTo>
                        <a:pt x="30" y="106"/>
                      </a:lnTo>
                      <a:lnTo>
                        <a:pt x="34" y="102"/>
                      </a:lnTo>
                      <a:lnTo>
                        <a:pt x="36" y="98"/>
                      </a:lnTo>
                      <a:lnTo>
                        <a:pt x="40" y="96"/>
                      </a:lnTo>
                      <a:lnTo>
                        <a:pt x="40" y="92"/>
                      </a:lnTo>
                      <a:lnTo>
                        <a:pt x="38" y="90"/>
                      </a:lnTo>
                      <a:lnTo>
                        <a:pt x="38" y="88"/>
                      </a:lnTo>
                      <a:lnTo>
                        <a:pt x="38" y="86"/>
                      </a:lnTo>
                      <a:lnTo>
                        <a:pt x="38" y="84"/>
                      </a:lnTo>
                      <a:lnTo>
                        <a:pt x="42" y="82"/>
                      </a:lnTo>
                      <a:lnTo>
                        <a:pt x="44" y="82"/>
                      </a:lnTo>
                      <a:lnTo>
                        <a:pt x="46" y="80"/>
                      </a:lnTo>
                      <a:lnTo>
                        <a:pt x="48" y="76"/>
                      </a:lnTo>
                      <a:lnTo>
                        <a:pt x="48" y="72"/>
                      </a:lnTo>
                      <a:lnTo>
                        <a:pt x="46" y="68"/>
                      </a:lnTo>
                      <a:lnTo>
                        <a:pt x="46" y="64"/>
                      </a:lnTo>
                      <a:lnTo>
                        <a:pt x="44" y="62"/>
                      </a:lnTo>
                      <a:lnTo>
                        <a:pt x="44" y="60"/>
                      </a:lnTo>
                      <a:lnTo>
                        <a:pt x="42" y="60"/>
                      </a:lnTo>
                      <a:lnTo>
                        <a:pt x="42" y="56"/>
                      </a:lnTo>
                      <a:lnTo>
                        <a:pt x="42" y="54"/>
                      </a:lnTo>
                      <a:lnTo>
                        <a:pt x="44" y="50"/>
                      </a:lnTo>
                      <a:lnTo>
                        <a:pt x="46" y="48"/>
                      </a:lnTo>
                      <a:lnTo>
                        <a:pt x="48" y="46"/>
                      </a:lnTo>
                      <a:lnTo>
                        <a:pt x="50" y="46"/>
                      </a:lnTo>
                      <a:lnTo>
                        <a:pt x="50" y="44"/>
                      </a:lnTo>
                      <a:lnTo>
                        <a:pt x="50" y="42"/>
                      </a:lnTo>
                      <a:lnTo>
                        <a:pt x="48" y="40"/>
                      </a:lnTo>
                      <a:lnTo>
                        <a:pt x="46" y="38"/>
                      </a:lnTo>
                      <a:lnTo>
                        <a:pt x="46" y="36"/>
                      </a:lnTo>
                      <a:lnTo>
                        <a:pt x="44" y="32"/>
                      </a:lnTo>
                      <a:lnTo>
                        <a:pt x="44" y="28"/>
                      </a:lnTo>
                      <a:lnTo>
                        <a:pt x="46" y="26"/>
                      </a:lnTo>
                      <a:lnTo>
                        <a:pt x="46" y="24"/>
                      </a:lnTo>
                      <a:lnTo>
                        <a:pt x="50" y="22"/>
                      </a:lnTo>
                      <a:lnTo>
                        <a:pt x="52" y="20"/>
                      </a:lnTo>
                      <a:lnTo>
                        <a:pt x="48" y="12"/>
                      </a:lnTo>
                      <a:lnTo>
                        <a:pt x="32" y="2"/>
                      </a:lnTo>
                      <a:lnTo>
                        <a:pt x="30" y="0"/>
                      </a:lnTo>
                      <a:lnTo>
                        <a:pt x="26" y="0"/>
                      </a:lnTo>
                      <a:lnTo>
                        <a:pt x="22" y="2"/>
                      </a:lnTo>
                      <a:lnTo>
                        <a:pt x="18" y="4"/>
                      </a:lnTo>
                      <a:lnTo>
                        <a:pt x="16" y="4"/>
                      </a:lnTo>
                      <a:lnTo>
                        <a:pt x="14" y="6"/>
                      </a:lnTo>
                      <a:lnTo>
                        <a:pt x="12" y="8"/>
                      </a:lnTo>
                      <a:lnTo>
                        <a:pt x="10" y="1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88" name="Freeform 276"/>
                <p:cNvSpPr>
                  <a:spLocks/>
                </p:cNvSpPr>
                <p:nvPr/>
              </p:nvSpPr>
              <p:spPr bwMode="gray">
                <a:xfrm>
                  <a:off x="2772" y="2391"/>
                  <a:ext cx="228" cy="202"/>
                </a:xfrm>
                <a:custGeom>
                  <a:avLst/>
                  <a:gdLst>
                    <a:gd name="T0" fmla="*/ 245 w 206"/>
                    <a:gd name="T1" fmla="*/ 34 h 202"/>
                    <a:gd name="T2" fmla="*/ 236 w 206"/>
                    <a:gd name="T3" fmla="*/ 30 h 202"/>
                    <a:gd name="T4" fmla="*/ 222 w 206"/>
                    <a:gd name="T5" fmla="*/ 24 h 202"/>
                    <a:gd name="T6" fmla="*/ 214 w 206"/>
                    <a:gd name="T7" fmla="*/ 22 h 202"/>
                    <a:gd name="T8" fmla="*/ 208 w 206"/>
                    <a:gd name="T9" fmla="*/ 22 h 202"/>
                    <a:gd name="T10" fmla="*/ 198 w 206"/>
                    <a:gd name="T11" fmla="*/ 22 h 202"/>
                    <a:gd name="T12" fmla="*/ 182 w 206"/>
                    <a:gd name="T13" fmla="*/ 26 h 202"/>
                    <a:gd name="T14" fmla="*/ 169 w 206"/>
                    <a:gd name="T15" fmla="*/ 28 h 202"/>
                    <a:gd name="T16" fmla="*/ 167 w 206"/>
                    <a:gd name="T17" fmla="*/ 34 h 202"/>
                    <a:gd name="T18" fmla="*/ 169 w 206"/>
                    <a:gd name="T19" fmla="*/ 42 h 202"/>
                    <a:gd name="T20" fmla="*/ 172 w 206"/>
                    <a:gd name="T21" fmla="*/ 46 h 202"/>
                    <a:gd name="T22" fmla="*/ 169 w 206"/>
                    <a:gd name="T23" fmla="*/ 54 h 202"/>
                    <a:gd name="T24" fmla="*/ 149 w 206"/>
                    <a:gd name="T25" fmla="*/ 56 h 202"/>
                    <a:gd name="T26" fmla="*/ 129 w 206"/>
                    <a:gd name="T27" fmla="*/ 52 h 202"/>
                    <a:gd name="T28" fmla="*/ 117 w 206"/>
                    <a:gd name="T29" fmla="*/ 44 h 202"/>
                    <a:gd name="T30" fmla="*/ 107 w 206"/>
                    <a:gd name="T31" fmla="*/ 36 h 202"/>
                    <a:gd name="T32" fmla="*/ 103 w 206"/>
                    <a:gd name="T33" fmla="*/ 26 h 202"/>
                    <a:gd name="T34" fmla="*/ 99 w 206"/>
                    <a:gd name="T35" fmla="*/ 18 h 202"/>
                    <a:gd name="T36" fmla="*/ 95 w 206"/>
                    <a:gd name="T37" fmla="*/ 16 h 202"/>
                    <a:gd name="T38" fmla="*/ 69 w 206"/>
                    <a:gd name="T39" fmla="*/ 10 h 202"/>
                    <a:gd name="T40" fmla="*/ 56 w 206"/>
                    <a:gd name="T41" fmla="*/ 6 h 202"/>
                    <a:gd name="T42" fmla="*/ 46 w 206"/>
                    <a:gd name="T43" fmla="*/ 4 h 202"/>
                    <a:gd name="T44" fmla="*/ 30 w 206"/>
                    <a:gd name="T45" fmla="*/ 0 h 202"/>
                    <a:gd name="T46" fmla="*/ 30 w 206"/>
                    <a:gd name="T47" fmla="*/ 4 h 202"/>
                    <a:gd name="T48" fmla="*/ 32 w 206"/>
                    <a:gd name="T49" fmla="*/ 12 h 202"/>
                    <a:gd name="T50" fmla="*/ 30 w 206"/>
                    <a:gd name="T51" fmla="*/ 18 h 202"/>
                    <a:gd name="T52" fmla="*/ 27 w 206"/>
                    <a:gd name="T53" fmla="*/ 20 h 202"/>
                    <a:gd name="T54" fmla="*/ 22 w 206"/>
                    <a:gd name="T55" fmla="*/ 20 h 202"/>
                    <a:gd name="T56" fmla="*/ 20 w 206"/>
                    <a:gd name="T57" fmla="*/ 22 h 202"/>
                    <a:gd name="T58" fmla="*/ 22 w 206"/>
                    <a:gd name="T59" fmla="*/ 30 h 202"/>
                    <a:gd name="T60" fmla="*/ 22 w 206"/>
                    <a:gd name="T61" fmla="*/ 30 h 202"/>
                    <a:gd name="T62" fmla="*/ 20 w 206"/>
                    <a:gd name="T63" fmla="*/ 34 h 202"/>
                    <a:gd name="T64" fmla="*/ 14 w 206"/>
                    <a:gd name="T65" fmla="*/ 40 h 202"/>
                    <a:gd name="T66" fmla="*/ 8 w 206"/>
                    <a:gd name="T67" fmla="*/ 46 h 202"/>
                    <a:gd name="T68" fmla="*/ 2 w 206"/>
                    <a:gd name="T69" fmla="*/ 50 h 202"/>
                    <a:gd name="T70" fmla="*/ 0 w 206"/>
                    <a:gd name="T71" fmla="*/ 50 h 202"/>
                    <a:gd name="T72" fmla="*/ 2 w 206"/>
                    <a:gd name="T73" fmla="*/ 54 h 202"/>
                    <a:gd name="T74" fmla="*/ 4 w 206"/>
                    <a:gd name="T75" fmla="*/ 60 h 202"/>
                    <a:gd name="T76" fmla="*/ 4 w 206"/>
                    <a:gd name="T77" fmla="*/ 72 h 202"/>
                    <a:gd name="T78" fmla="*/ 8 w 206"/>
                    <a:gd name="T79" fmla="*/ 80 h 202"/>
                    <a:gd name="T80" fmla="*/ 10 w 206"/>
                    <a:gd name="T81" fmla="*/ 82 h 202"/>
                    <a:gd name="T82" fmla="*/ 14 w 206"/>
                    <a:gd name="T83" fmla="*/ 88 h 202"/>
                    <a:gd name="T84" fmla="*/ 14 w 206"/>
                    <a:gd name="T85" fmla="*/ 96 h 202"/>
                    <a:gd name="T86" fmla="*/ 14 w 206"/>
                    <a:gd name="T87" fmla="*/ 106 h 202"/>
                    <a:gd name="T88" fmla="*/ 12 w 206"/>
                    <a:gd name="T89" fmla="*/ 108 h 202"/>
                    <a:gd name="T90" fmla="*/ 17 w 206"/>
                    <a:gd name="T91" fmla="*/ 112 h 202"/>
                    <a:gd name="T92" fmla="*/ 17 w 206"/>
                    <a:gd name="T93" fmla="*/ 122 h 202"/>
                    <a:gd name="T94" fmla="*/ 37 w 206"/>
                    <a:gd name="T95" fmla="*/ 142 h 202"/>
                    <a:gd name="T96" fmla="*/ 44 w 206"/>
                    <a:gd name="T97" fmla="*/ 142 h 202"/>
                    <a:gd name="T98" fmla="*/ 49 w 206"/>
                    <a:gd name="T99" fmla="*/ 146 h 202"/>
                    <a:gd name="T100" fmla="*/ 54 w 206"/>
                    <a:gd name="T101" fmla="*/ 152 h 202"/>
                    <a:gd name="T102" fmla="*/ 59 w 206"/>
                    <a:gd name="T103" fmla="*/ 158 h 202"/>
                    <a:gd name="T104" fmla="*/ 226 w 206"/>
                    <a:gd name="T105" fmla="*/ 202 h 202"/>
                    <a:gd name="T106" fmla="*/ 252 w 206"/>
                    <a:gd name="T107" fmla="*/ 184 h 202"/>
                    <a:gd name="T108" fmla="*/ 252 w 206"/>
                    <a:gd name="T109" fmla="*/ 34 h 20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06"/>
                    <a:gd name="T166" fmla="*/ 0 h 202"/>
                    <a:gd name="T167" fmla="*/ 206 w 206"/>
                    <a:gd name="T168" fmla="*/ 202 h 20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06" h="202">
                      <a:moveTo>
                        <a:pt x="206" y="34"/>
                      </a:moveTo>
                      <a:lnTo>
                        <a:pt x="200" y="34"/>
                      </a:lnTo>
                      <a:lnTo>
                        <a:pt x="196" y="32"/>
                      </a:lnTo>
                      <a:lnTo>
                        <a:pt x="192" y="30"/>
                      </a:lnTo>
                      <a:lnTo>
                        <a:pt x="186" y="26"/>
                      </a:lnTo>
                      <a:lnTo>
                        <a:pt x="182" y="24"/>
                      </a:lnTo>
                      <a:lnTo>
                        <a:pt x="176" y="24"/>
                      </a:lnTo>
                      <a:lnTo>
                        <a:pt x="174" y="22"/>
                      </a:lnTo>
                      <a:lnTo>
                        <a:pt x="172" y="22"/>
                      </a:lnTo>
                      <a:lnTo>
                        <a:pt x="170" y="22"/>
                      </a:lnTo>
                      <a:lnTo>
                        <a:pt x="166" y="22"/>
                      </a:lnTo>
                      <a:lnTo>
                        <a:pt x="162" y="22"/>
                      </a:lnTo>
                      <a:lnTo>
                        <a:pt x="154" y="24"/>
                      </a:lnTo>
                      <a:lnTo>
                        <a:pt x="148" y="26"/>
                      </a:lnTo>
                      <a:lnTo>
                        <a:pt x="142" y="26"/>
                      </a:lnTo>
                      <a:lnTo>
                        <a:pt x="138" y="28"/>
                      </a:lnTo>
                      <a:lnTo>
                        <a:pt x="138" y="32"/>
                      </a:lnTo>
                      <a:lnTo>
                        <a:pt x="136" y="34"/>
                      </a:lnTo>
                      <a:lnTo>
                        <a:pt x="138" y="38"/>
                      </a:lnTo>
                      <a:lnTo>
                        <a:pt x="138" y="42"/>
                      </a:lnTo>
                      <a:lnTo>
                        <a:pt x="140" y="44"/>
                      </a:lnTo>
                      <a:lnTo>
                        <a:pt x="140" y="46"/>
                      </a:lnTo>
                      <a:lnTo>
                        <a:pt x="138" y="54"/>
                      </a:lnTo>
                      <a:lnTo>
                        <a:pt x="132" y="56"/>
                      </a:lnTo>
                      <a:lnTo>
                        <a:pt x="122" y="56"/>
                      </a:lnTo>
                      <a:lnTo>
                        <a:pt x="114" y="54"/>
                      </a:lnTo>
                      <a:lnTo>
                        <a:pt x="106" y="52"/>
                      </a:lnTo>
                      <a:lnTo>
                        <a:pt x="100" y="48"/>
                      </a:lnTo>
                      <a:lnTo>
                        <a:pt x="96" y="44"/>
                      </a:lnTo>
                      <a:lnTo>
                        <a:pt x="90" y="40"/>
                      </a:lnTo>
                      <a:lnTo>
                        <a:pt x="88" y="36"/>
                      </a:lnTo>
                      <a:lnTo>
                        <a:pt x="86" y="30"/>
                      </a:lnTo>
                      <a:lnTo>
                        <a:pt x="84" y="26"/>
                      </a:lnTo>
                      <a:lnTo>
                        <a:pt x="82" y="22"/>
                      </a:lnTo>
                      <a:lnTo>
                        <a:pt x="80" y="18"/>
                      </a:lnTo>
                      <a:lnTo>
                        <a:pt x="78" y="16"/>
                      </a:lnTo>
                      <a:lnTo>
                        <a:pt x="58" y="12"/>
                      </a:lnTo>
                      <a:lnTo>
                        <a:pt x="56" y="10"/>
                      </a:lnTo>
                      <a:lnTo>
                        <a:pt x="52" y="8"/>
                      </a:lnTo>
                      <a:lnTo>
                        <a:pt x="46" y="6"/>
                      </a:lnTo>
                      <a:lnTo>
                        <a:pt x="42" y="4"/>
                      </a:lnTo>
                      <a:lnTo>
                        <a:pt x="38" y="4"/>
                      </a:lnTo>
                      <a:lnTo>
                        <a:pt x="24" y="0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6" y="8"/>
                      </a:lnTo>
                      <a:lnTo>
                        <a:pt x="26" y="12"/>
                      </a:lnTo>
                      <a:lnTo>
                        <a:pt x="26" y="16"/>
                      </a:lnTo>
                      <a:lnTo>
                        <a:pt x="24" y="18"/>
                      </a:lnTo>
                      <a:lnTo>
                        <a:pt x="22" y="20"/>
                      </a:lnTo>
                      <a:lnTo>
                        <a:pt x="20" y="20"/>
                      </a:lnTo>
                      <a:lnTo>
                        <a:pt x="18" y="20"/>
                      </a:lnTo>
                      <a:lnTo>
                        <a:pt x="18" y="22"/>
                      </a:lnTo>
                      <a:lnTo>
                        <a:pt x="16" y="22"/>
                      </a:lnTo>
                      <a:lnTo>
                        <a:pt x="16" y="26"/>
                      </a:lnTo>
                      <a:lnTo>
                        <a:pt x="18" y="30"/>
                      </a:lnTo>
                      <a:lnTo>
                        <a:pt x="18" y="32"/>
                      </a:lnTo>
                      <a:lnTo>
                        <a:pt x="16" y="34"/>
                      </a:lnTo>
                      <a:lnTo>
                        <a:pt x="14" y="36"/>
                      </a:lnTo>
                      <a:lnTo>
                        <a:pt x="12" y="40"/>
                      </a:lnTo>
                      <a:lnTo>
                        <a:pt x="8" y="42"/>
                      </a:lnTo>
                      <a:lnTo>
                        <a:pt x="6" y="46"/>
                      </a:lnTo>
                      <a:lnTo>
                        <a:pt x="2" y="48"/>
                      </a:lnTo>
                      <a:lnTo>
                        <a:pt x="2" y="50"/>
                      </a:lnTo>
                      <a:lnTo>
                        <a:pt x="0" y="50"/>
                      </a:lnTo>
                      <a:lnTo>
                        <a:pt x="2" y="50"/>
                      </a:lnTo>
                      <a:lnTo>
                        <a:pt x="2" y="54"/>
                      </a:lnTo>
                      <a:lnTo>
                        <a:pt x="2" y="56"/>
                      </a:lnTo>
                      <a:lnTo>
                        <a:pt x="4" y="60"/>
                      </a:lnTo>
                      <a:lnTo>
                        <a:pt x="4" y="66"/>
                      </a:lnTo>
                      <a:lnTo>
                        <a:pt x="4" y="72"/>
                      </a:lnTo>
                      <a:lnTo>
                        <a:pt x="6" y="76"/>
                      </a:lnTo>
                      <a:lnTo>
                        <a:pt x="6" y="80"/>
                      </a:lnTo>
                      <a:lnTo>
                        <a:pt x="8" y="82"/>
                      </a:lnTo>
                      <a:lnTo>
                        <a:pt x="10" y="84"/>
                      </a:lnTo>
                      <a:lnTo>
                        <a:pt x="12" y="88"/>
                      </a:lnTo>
                      <a:lnTo>
                        <a:pt x="12" y="92"/>
                      </a:lnTo>
                      <a:lnTo>
                        <a:pt x="12" y="96"/>
                      </a:lnTo>
                      <a:lnTo>
                        <a:pt x="12" y="102"/>
                      </a:lnTo>
                      <a:lnTo>
                        <a:pt x="12" y="106"/>
                      </a:lnTo>
                      <a:lnTo>
                        <a:pt x="10" y="108"/>
                      </a:lnTo>
                      <a:lnTo>
                        <a:pt x="12" y="110"/>
                      </a:lnTo>
                      <a:lnTo>
                        <a:pt x="14" y="112"/>
                      </a:lnTo>
                      <a:lnTo>
                        <a:pt x="14" y="116"/>
                      </a:lnTo>
                      <a:lnTo>
                        <a:pt x="14" y="122"/>
                      </a:lnTo>
                      <a:lnTo>
                        <a:pt x="28" y="142"/>
                      </a:lnTo>
                      <a:lnTo>
                        <a:pt x="30" y="142"/>
                      </a:lnTo>
                      <a:lnTo>
                        <a:pt x="32" y="142"/>
                      </a:lnTo>
                      <a:lnTo>
                        <a:pt x="36" y="142"/>
                      </a:lnTo>
                      <a:lnTo>
                        <a:pt x="40" y="146"/>
                      </a:lnTo>
                      <a:lnTo>
                        <a:pt x="42" y="148"/>
                      </a:lnTo>
                      <a:lnTo>
                        <a:pt x="44" y="152"/>
                      </a:lnTo>
                      <a:lnTo>
                        <a:pt x="46" y="154"/>
                      </a:lnTo>
                      <a:lnTo>
                        <a:pt x="48" y="158"/>
                      </a:lnTo>
                      <a:lnTo>
                        <a:pt x="76" y="156"/>
                      </a:lnTo>
                      <a:lnTo>
                        <a:pt x="184" y="202"/>
                      </a:lnTo>
                      <a:lnTo>
                        <a:pt x="184" y="184"/>
                      </a:lnTo>
                      <a:lnTo>
                        <a:pt x="206" y="184"/>
                      </a:lnTo>
                      <a:lnTo>
                        <a:pt x="206" y="3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89" name="Freeform 278"/>
                <p:cNvSpPr>
                  <a:spLocks/>
                </p:cNvSpPr>
                <p:nvPr/>
              </p:nvSpPr>
              <p:spPr bwMode="gray">
                <a:xfrm>
                  <a:off x="2808" y="2533"/>
                  <a:ext cx="57" cy="132"/>
                </a:xfrm>
                <a:custGeom>
                  <a:avLst/>
                  <a:gdLst>
                    <a:gd name="T0" fmla="*/ 34 w 52"/>
                    <a:gd name="T1" fmla="*/ 132 h 132"/>
                    <a:gd name="T2" fmla="*/ 36 w 52"/>
                    <a:gd name="T3" fmla="*/ 118 h 132"/>
                    <a:gd name="T4" fmla="*/ 36 w 52"/>
                    <a:gd name="T5" fmla="*/ 118 h 132"/>
                    <a:gd name="T6" fmla="*/ 36 w 52"/>
                    <a:gd name="T7" fmla="*/ 116 h 132"/>
                    <a:gd name="T8" fmla="*/ 38 w 52"/>
                    <a:gd name="T9" fmla="*/ 112 h 132"/>
                    <a:gd name="T10" fmla="*/ 38 w 52"/>
                    <a:gd name="T11" fmla="*/ 108 h 132"/>
                    <a:gd name="T12" fmla="*/ 43 w 52"/>
                    <a:gd name="T13" fmla="*/ 104 h 132"/>
                    <a:gd name="T14" fmla="*/ 48 w 52"/>
                    <a:gd name="T15" fmla="*/ 100 h 132"/>
                    <a:gd name="T16" fmla="*/ 53 w 52"/>
                    <a:gd name="T17" fmla="*/ 96 h 132"/>
                    <a:gd name="T18" fmla="*/ 53 w 52"/>
                    <a:gd name="T19" fmla="*/ 92 h 132"/>
                    <a:gd name="T20" fmla="*/ 53 w 52"/>
                    <a:gd name="T21" fmla="*/ 80 h 132"/>
                    <a:gd name="T22" fmla="*/ 53 w 52"/>
                    <a:gd name="T23" fmla="*/ 66 h 132"/>
                    <a:gd name="T24" fmla="*/ 55 w 52"/>
                    <a:gd name="T25" fmla="*/ 52 h 132"/>
                    <a:gd name="T26" fmla="*/ 62 w 52"/>
                    <a:gd name="T27" fmla="*/ 44 h 132"/>
                    <a:gd name="T28" fmla="*/ 60 w 52"/>
                    <a:gd name="T29" fmla="*/ 44 h 132"/>
                    <a:gd name="T30" fmla="*/ 60 w 52"/>
                    <a:gd name="T31" fmla="*/ 40 h 132"/>
                    <a:gd name="T32" fmla="*/ 58 w 52"/>
                    <a:gd name="T33" fmla="*/ 36 h 132"/>
                    <a:gd name="T34" fmla="*/ 55 w 52"/>
                    <a:gd name="T35" fmla="*/ 30 h 132"/>
                    <a:gd name="T36" fmla="*/ 53 w 52"/>
                    <a:gd name="T37" fmla="*/ 24 h 132"/>
                    <a:gd name="T38" fmla="*/ 53 w 52"/>
                    <a:gd name="T39" fmla="*/ 20 h 132"/>
                    <a:gd name="T40" fmla="*/ 53 w 52"/>
                    <a:gd name="T41" fmla="*/ 14 h 132"/>
                    <a:gd name="T42" fmla="*/ 20 w 52"/>
                    <a:gd name="T43" fmla="*/ 16 h 132"/>
                    <a:gd name="T44" fmla="*/ 20 w 52"/>
                    <a:gd name="T45" fmla="*/ 14 h 132"/>
                    <a:gd name="T46" fmla="*/ 16 w 52"/>
                    <a:gd name="T47" fmla="*/ 12 h 132"/>
                    <a:gd name="T48" fmla="*/ 14 w 52"/>
                    <a:gd name="T49" fmla="*/ 8 h 132"/>
                    <a:gd name="T50" fmla="*/ 10 w 52"/>
                    <a:gd name="T51" fmla="*/ 4 h 132"/>
                    <a:gd name="T52" fmla="*/ 4 w 52"/>
                    <a:gd name="T53" fmla="*/ 2 h 132"/>
                    <a:gd name="T54" fmla="*/ 0 w 52"/>
                    <a:gd name="T55" fmla="*/ 0 h 132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52"/>
                    <a:gd name="T85" fmla="*/ 0 h 132"/>
                    <a:gd name="T86" fmla="*/ 52 w 52"/>
                    <a:gd name="T87" fmla="*/ 132 h 132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52" h="132">
                      <a:moveTo>
                        <a:pt x="28" y="132"/>
                      </a:moveTo>
                      <a:lnTo>
                        <a:pt x="30" y="118"/>
                      </a:lnTo>
                      <a:lnTo>
                        <a:pt x="30" y="116"/>
                      </a:lnTo>
                      <a:lnTo>
                        <a:pt x="32" y="112"/>
                      </a:lnTo>
                      <a:lnTo>
                        <a:pt x="32" y="108"/>
                      </a:lnTo>
                      <a:lnTo>
                        <a:pt x="36" y="104"/>
                      </a:lnTo>
                      <a:lnTo>
                        <a:pt x="40" y="100"/>
                      </a:lnTo>
                      <a:lnTo>
                        <a:pt x="44" y="96"/>
                      </a:lnTo>
                      <a:lnTo>
                        <a:pt x="44" y="92"/>
                      </a:lnTo>
                      <a:lnTo>
                        <a:pt x="44" y="80"/>
                      </a:lnTo>
                      <a:lnTo>
                        <a:pt x="44" y="66"/>
                      </a:lnTo>
                      <a:lnTo>
                        <a:pt x="46" y="52"/>
                      </a:lnTo>
                      <a:lnTo>
                        <a:pt x="52" y="44"/>
                      </a:lnTo>
                      <a:lnTo>
                        <a:pt x="50" y="44"/>
                      </a:lnTo>
                      <a:lnTo>
                        <a:pt x="50" y="40"/>
                      </a:lnTo>
                      <a:lnTo>
                        <a:pt x="48" y="36"/>
                      </a:lnTo>
                      <a:lnTo>
                        <a:pt x="46" y="30"/>
                      </a:lnTo>
                      <a:lnTo>
                        <a:pt x="44" y="24"/>
                      </a:lnTo>
                      <a:lnTo>
                        <a:pt x="44" y="20"/>
                      </a:lnTo>
                      <a:lnTo>
                        <a:pt x="44" y="14"/>
                      </a:lnTo>
                      <a:lnTo>
                        <a:pt x="16" y="16"/>
                      </a:lnTo>
                      <a:lnTo>
                        <a:pt x="16" y="14"/>
                      </a:lnTo>
                      <a:lnTo>
                        <a:pt x="14" y="12"/>
                      </a:lnTo>
                      <a:lnTo>
                        <a:pt x="12" y="8"/>
                      </a:lnTo>
                      <a:lnTo>
                        <a:pt x="8" y="4"/>
                      </a:lnTo>
                      <a:lnTo>
                        <a:pt x="4" y="2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90" name="Freeform 279"/>
                <p:cNvSpPr>
                  <a:spLocks/>
                </p:cNvSpPr>
                <p:nvPr/>
              </p:nvSpPr>
              <p:spPr bwMode="gray">
                <a:xfrm>
                  <a:off x="2624" y="2533"/>
                  <a:ext cx="241" cy="162"/>
                </a:xfrm>
                <a:custGeom>
                  <a:avLst/>
                  <a:gdLst>
                    <a:gd name="T0" fmla="*/ 115 w 218"/>
                    <a:gd name="T1" fmla="*/ 36 h 162"/>
                    <a:gd name="T2" fmla="*/ 95 w 218"/>
                    <a:gd name="T3" fmla="*/ 40 h 162"/>
                    <a:gd name="T4" fmla="*/ 76 w 218"/>
                    <a:gd name="T5" fmla="*/ 42 h 162"/>
                    <a:gd name="T6" fmla="*/ 73 w 218"/>
                    <a:gd name="T7" fmla="*/ 62 h 162"/>
                    <a:gd name="T8" fmla="*/ 61 w 218"/>
                    <a:gd name="T9" fmla="*/ 100 h 162"/>
                    <a:gd name="T10" fmla="*/ 46 w 218"/>
                    <a:gd name="T11" fmla="*/ 116 h 162"/>
                    <a:gd name="T12" fmla="*/ 39 w 218"/>
                    <a:gd name="T13" fmla="*/ 120 h 162"/>
                    <a:gd name="T14" fmla="*/ 30 w 218"/>
                    <a:gd name="T15" fmla="*/ 122 h 162"/>
                    <a:gd name="T16" fmla="*/ 22 w 218"/>
                    <a:gd name="T17" fmla="*/ 122 h 162"/>
                    <a:gd name="T18" fmla="*/ 12 w 218"/>
                    <a:gd name="T19" fmla="*/ 122 h 162"/>
                    <a:gd name="T20" fmla="*/ 4 w 218"/>
                    <a:gd name="T21" fmla="*/ 122 h 162"/>
                    <a:gd name="T22" fmla="*/ 2 w 218"/>
                    <a:gd name="T23" fmla="*/ 128 h 162"/>
                    <a:gd name="T24" fmla="*/ 4 w 218"/>
                    <a:gd name="T25" fmla="*/ 132 h 162"/>
                    <a:gd name="T26" fmla="*/ 10 w 218"/>
                    <a:gd name="T27" fmla="*/ 138 h 162"/>
                    <a:gd name="T28" fmla="*/ 10 w 218"/>
                    <a:gd name="T29" fmla="*/ 140 h 162"/>
                    <a:gd name="T30" fmla="*/ 17 w 218"/>
                    <a:gd name="T31" fmla="*/ 144 h 162"/>
                    <a:gd name="T32" fmla="*/ 20 w 218"/>
                    <a:gd name="T33" fmla="*/ 144 h 162"/>
                    <a:gd name="T34" fmla="*/ 20 w 218"/>
                    <a:gd name="T35" fmla="*/ 150 h 162"/>
                    <a:gd name="T36" fmla="*/ 34 w 218"/>
                    <a:gd name="T37" fmla="*/ 142 h 162"/>
                    <a:gd name="T38" fmla="*/ 36 w 218"/>
                    <a:gd name="T39" fmla="*/ 146 h 162"/>
                    <a:gd name="T40" fmla="*/ 44 w 218"/>
                    <a:gd name="T41" fmla="*/ 150 h 162"/>
                    <a:gd name="T42" fmla="*/ 51 w 218"/>
                    <a:gd name="T43" fmla="*/ 154 h 162"/>
                    <a:gd name="T44" fmla="*/ 54 w 218"/>
                    <a:gd name="T45" fmla="*/ 156 h 162"/>
                    <a:gd name="T46" fmla="*/ 61 w 218"/>
                    <a:gd name="T47" fmla="*/ 162 h 162"/>
                    <a:gd name="T48" fmla="*/ 61 w 218"/>
                    <a:gd name="T49" fmla="*/ 158 h 162"/>
                    <a:gd name="T50" fmla="*/ 69 w 218"/>
                    <a:gd name="T51" fmla="*/ 152 h 162"/>
                    <a:gd name="T52" fmla="*/ 83 w 218"/>
                    <a:gd name="T53" fmla="*/ 146 h 162"/>
                    <a:gd name="T54" fmla="*/ 101 w 218"/>
                    <a:gd name="T55" fmla="*/ 146 h 162"/>
                    <a:gd name="T56" fmla="*/ 107 w 218"/>
                    <a:gd name="T57" fmla="*/ 146 h 162"/>
                    <a:gd name="T58" fmla="*/ 107 w 218"/>
                    <a:gd name="T59" fmla="*/ 148 h 162"/>
                    <a:gd name="T60" fmla="*/ 117 w 218"/>
                    <a:gd name="T61" fmla="*/ 150 h 162"/>
                    <a:gd name="T62" fmla="*/ 129 w 218"/>
                    <a:gd name="T63" fmla="*/ 154 h 162"/>
                    <a:gd name="T64" fmla="*/ 135 w 218"/>
                    <a:gd name="T65" fmla="*/ 156 h 162"/>
                    <a:gd name="T66" fmla="*/ 139 w 218"/>
                    <a:gd name="T67" fmla="*/ 152 h 162"/>
                    <a:gd name="T68" fmla="*/ 149 w 218"/>
                    <a:gd name="T69" fmla="*/ 148 h 162"/>
                    <a:gd name="T70" fmla="*/ 159 w 218"/>
                    <a:gd name="T71" fmla="*/ 148 h 162"/>
                    <a:gd name="T72" fmla="*/ 176 w 218"/>
                    <a:gd name="T73" fmla="*/ 144 h 162"/>
                    <a:gd name="T74" fmla="*/ 203 w 218"/>
                    <a:gd name="T75" fmla="*/ 148 h 162"/>
                    <a:gd name="T76" fmla="*/ 208 w 218"/>
                    <a:gd name="T77" fmla="*/ 146 h 162"/>
                    <a:gd name="T78" fmla="*/ 218 w 218"/>
                    <a:gd name="T79" fmla="*/ 142 h 162"/>
                    <a:gd name="T80" fmla="*/ 230 w 218"/>
                    <a:gd name="T81" fmla="*/ 140 h 162"/>
                    <a:gd name="T82" fmla="*/ 240 w 218"/>
                    <a:gd name="T83" fmla="*/ 118 h 162"/>
                    <a:gd name="T84" fmla="*/ 240 w 218"/>
                    <a:gd name="T85" fmla="*/ 116 h 162"/>
                    <a:gd name="T86" fmla="*/ 242 w 218"/>
                    <a:gd name="T87" fmla="*/ 108 h 162"/>
                    <a:gd name="T88" fmla="*/ 252 w 218"/>
                    <a:gd name="T89" fmla="*/ 100 h 162"/>
                    <a:gd name="T90" fmla="*/ 256 w 218"/>
                    <a:gd name="T91" fmla="*/ 92 h 162"/>
                    <a:gd name="T92" fmla="*/ 256 w 218"/>
                    <a:gd name="T93" fmla="*/ 66 h 162"/>
                    <a:gd name="T94" fmla="*/ 266 w 218"/>
                    <a:gd name="T95" fmla="*/ 44 h 162"/>
                    <a:gd name="T96" fmla="*/ 264 w 218"/>
                    <a:gd name="T97" fmla="*/ 40 h 162"/>
                    <a:gd name="T98" fmla="*/ 259 w 218"/>
                    <a:gd name="T99" fmla="*/ 30 h 162"/>
                    <a:gd name="T100" fmla="*/ 256 w 218"/>
                    <a:gd name="T101" fmla="*/ 20 h 162"/>
                    <a:gd name="T102" fmla="*/ 222 w 218"/>
                    <a:gd name="T103" fmla="*/ 16 h 162"/>
                    <a:gd name="T104" fmla="*/ 220 w 218"/>
                    <a:gd name="T105" fmla="*/ 12 h 162"/>
                    <a:gd name="T106" fmla="*/ 212 w 218"/>
                    <a:gd name="T107" fmla="*/ 4 h 162"/>
                    <a:gd name="T108" fmla="*/ 203 w 218"/>
                    <a:gd name="T109" fmla="*/ 0 h 162"/>
                    <a:gd name="T110" fmla="*/ 198 w 218"/>
                    <a:gd name="T111" fmla="*/ 0 h 16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18"/>
                    <a:gd name="T169" fmla="*/ 0 h 162"/>
                    <a:gd name="T170" fmla="*/ 218 w 218"/>
                    <a:gd name="T171" fmla="*/ 162 h 16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18" h="162">
                      <a:moveTo>
                        <a:pt x="162" y="0"/>
                      </a:moveTo>
                      <a:lnTo>
                        <a:pt x="94" y="36"/>
                      </a:lnTo>
                      <a:lnTo>
                        <a:pt x="90" y="38"/>
                      </a:lnTo>
                      <a:lnTo>
                        <a:pt x="78" y="40"/>
                      </a:lnTo>
                      <a:lnTo>
                        <a:pt x="68" y="42"/>
                      </a:lnTo>
                      <a:lnTo>
                        <a:pt x="62" y="42"/>
                      </a:lnTo>
                      <a:lnTo>
                        <a:pt x="62" y="48"/>
                      </a:lnTo>
                      <a:lnTo>
                        <a:pt x="60" y="62"/>
                      </a:lnTo>
                      <a:lnTo>
                        <a:pt x="56" y="80"/>
                      </a:lnTo>
                      <a:lnTo>
                        <a:pt x="50" y="100"/>
                      </a:lnTo>
                      <a:lnTo>
                        <a:pt x="38" y="116"/>
                      </a:lnTo>
                      <a:lnTo>
                        <a:pt x="36" y="118"/>
                      </a:lnTo>
                      <a:lnTo>
                        <a:pt x="32" y="120"/>
                      </a:lnTo>
                      <a:lnTo>
                        <a:pt x="28" y="120"/>
                      </a:lnTo>
                      <a:lnTo>
                        <a:pt x="24" y="122"/>
                      </a:lnTo>
                      <a:lnTo>
                        <a:pt x="20" y="122"/>
                      </a:lnTo>
                      <a:lnTo>
                        <a:pt x="18" y="122"/>
                      </a:lnTo>
                      <a:lnTo>
                        <a:pt x="14" y="122"/>
                      </a:lnTo>
                      <a:lnTo>
                        <a:pt x="10" y="122"/>
                      </a:lnTo>
                      <a:lnTo>
                        <a:pt x="6" y="122"/>
                      </a:lnTo>
                      <a:lnTo>
                        <a:pt x="4" y="122"/>
                      </a:lnTo>
                      <a:lnTo>
                        <a:pt x="0" y="128"/>
                      </a:lnTo>
                      <a:lnTo>
                        <a:pt x="2" y="128"/>
                      </a:lnTo>
                      <a:lnTo>
                        <a:pt x="2" y="130"/>
                      </a:lnTo>
                      <a:lnTo>
                        <a:pt x="4" y="132"/>
                      </a:lnTo>
                      <a:lnTo>
                        <a:pt x="6" y="136"/>
                      </a:lnTo>
                      <a:lnTo>
                        <a:pt x="8" y="138"/>
                      </a:lnTo>
                      <a:lnTo>
                        <a:pt x="8" y="140"/>
                      </a:lnTo>
                      <a:lnTo>
                        <a:pt x="10" y="142"/>
                      </a:lnTo>
                      <a:lnTo>
                        <a:pt x="14" y="144"/>
                      </a:lnTo>
                      <a:lnTo>
                        <a:pt x="16" y="144"/>
                      </a:lnTo>
                      <a:lnTo>
                        <a:pt x="16" y="146"/>
                      </a:lnTo>
                      <a:lnTo>
                        <a:pt x="16" y="150"/>
                      </a:lnTo>
                      <a:lnTo>
                        <a:pt x="26" y="150"/>
                      </a:lnTo>
                      <a:lnTo>
                        <a:pt x="28" y="142"/>
                      </a:lnTo>
                      <a:lnTo>
                        <a:pt x="28" y="144"/>
                      </a:lnTo>
                      <a:lnTo>
                        <a:pt x="30" y="146"/>
                      </a:lnTo>
                      <a:lnTo>
                        <a:pt x="34" y="148"/>
                      </a:lnTo>
                      <a:lnTo>
                        <a:pt x="36" y="150"/>
                      </a:lnTo>
                      <a:lnTo>
                        <a:pt x="38" y="152"/>
                      </a:lnTo>
                      <a:lnTo>
                        <a:pt x="42" y="154"/>
                      </a:lnTo>
                      <a:lnTo>
                        <a:pt x="44" y="156"/>
                      </a:lnTo>
                      <a:lnTo>
                        <a:pt x="46" y="158"/>
                      </a:lnTo>
                      <a:lnTo>
                        <a:pt x="50" y="162"/>
                      </a:lnTo>
                      <a:lnTo>
                        <a:pt x="50" y="160"/>
                      </a:lnTo>
                      <a:lnTo>
                        <a:pt x="50" y="158"/>
                      </a:lnTo>
                      <a:lnTo>
                        <a:pt x="54" y="156"/>
                      </a:lnTo>
                      <a:lnTo>
                        <a:pt x="56" y="152"/>
                      </a:lnTo>
                      <a:lnTo>
                        <a:pt x="62" y="148"/>
                      </a:lnTo>
                      <a:lnTo>
                        <a:pt x="68" y="146"/>
                      </a:lnTo>
                      <a:lnTo>
                        <a:pt x="76" y="146"/>
                      </a:lnTo>
                      <a:lnTo>
                        <a:pt x="82" y="146"/>
                      </a:lnTo>
                      <a:lnTo>
                        <a:pt x="86" y="146"/>
                      </a:lnTo>
                      <a:lnTo>
                        <a:pt x="88" y="146"/>
                      </a:lnTo>
                      <a:lnTo>
                        <a:pt x="88" y="148"/>
                      </a:lnTo>
                      <a:lnTo>
                        <a:pt x="92" y="148"/>
                      </a:lnTo>
                      <a:lnTo>
                        <a:pt x="96" y="150"/>
                      </a:lnTo>
                      <a:lnTo>
                        <a:pt x="102" y="152"/>
                      </a:lnTo>
                      <a:lnTo>
                        <a:pt x="106" y="154"/>
                      </a:lnTo>
                      <a:lnTo>
                        <a:pt x="108" y="156"/>
                      </a:lnTo>
                      <a:lnTo>
                        <a:pt x="110" y="156"/>
                      </a:lnTo>
                      <a:lnTo>
                        <a:pt x="110" y="154"/>
                      </a:lnTo>
                      <a:lnTo>
                        <a:pt x="114" y="152"/>
                      </a:lnTo>
                      <a:lnTo>
                        <a:pt x="118" y="148"/>
                      </a:lnTo>
                      <a:lnTo>
                        <a:pt x="122" y="148"/>
                      </a:lnTo>
                      <a:lnTo>
                        <a:pt x="126" y="146"/>
                      </a:lnTo>
                      <a:lnTo>
                        <a:pt x="130" y="148"/>
                      </a:lnTo>
                      <a:lnTo>
                        <a:pt x="134" y="146"/>
                      </a:lnTo>
                      <a:lnTo>
                        <a:pt x="144" y="144"/>
                      </a:lnTo>
                      <a:lnTo>
                        <a:pt x="154" y="144"/>
                      </a:lnTo>
                      <a:lnTo>
                        <a:pt x="166" y="148"/>
                      </a:lnTo>
                      <a:lnTo>
                        <a:pt x="168" y="148"/>
                      </a:lnTo>
                      <a:lnTo>
                        <a:pt x="170" y="146"/>
                      </a:lnTo>
                      <a:lnTo>
                        <a:pt x="174" y="144"/>
                      </a:lnTo>
                      <a:lnTo>
                        <a:pt x="178" y="142"/>
                      </a:lnTo>
                      <a:lnTo>
                        <a:pt x="182" y="140"/>
                      </a:lnTo>
                      <a:lnTo>
                        <a:pt x="188" y="140"/>
                      </a:lnTo>
                      <a:lnTo>
                        <a:pt x="192" y="140"/>
                      </a:lnTo>
                      <a:lnTo>
                        <a:pt x="196" y="118"/>
                      </a:lnTo>
                      <a:lnTo>
                        <a:pt x="196" y="116"/>
                      </a:lnTo>
                      <a:lnTo>
                        <a:pt x="198" y="112"/>
                      </a:lnTo>
                      <a:lnTo>
                        <a:pt x="198" y="108"/>
                      </a:lnTo>
                      <a:lnTo>
                        <a:pt x="202" y="104"/>
                      </a:lnTo>
                      <a:lnTo>
                        <a:pt x="206" y="100"/>
                      </a:lnTo>
                      <a:lnTo>
                        <a:pt x="210" y="96"/>
                      </a:lnTo>
                      <a:lnTo>
                        <a:pt x="210" y="92"/>
                      </a:lnTo>
                      <a:lnTo>
                        <a:pt x="210" y="80"/>
                      </a:lnTo>
                      <a:lnTo>
                        <a:pt x="210" y="66"/>
                      </a:lnTo>
                      <a:lnTo>
                        <a:pt x="212" y="52"/>
                      </a:lnTo>
                      <a:lnTo>
                        <a:pt x="218" y="44"/>
                      </a:lnTo>
                      <a:lnTo>
                        <a:pt x="216" y="44"/>
                      </a:lnTo>
                      <a:lnTo>
                        <a:pt x="216" y="40"/>
                      </a:lnTo>
                      <a:lnTo>
                        <a:pt x="214" y="36"/>
                      </a:lnTo>
                      <a:lnTo>
                        <a:pt x="212" y="30"/>
                      </a:lnTo>
                      <a:lnTo>
                        <a:pt x="210" y="24"/>
                      </a:lnTo>
                      <a:lnTo>
                        <a:pt x="210" y="20"/>
                      </a:lnTo>
                      <a:lnTo>
                        <a:pt x="210" y="14"/>
                      </a:lnTo>
                      <a:lnTo>
                        <a:pt x="182" y="16"/>
                      </a:lnTo>
                      <a:lnTo>
                        <a:pt x="182" y="14"/>
                      </a:lnTo>
                      <a:lnTo>
                        <a:pt x="180" y="12"/>
                      </a:lnTo>
                      <a:lnTo>
                        <a:pt x="178" y="8"/>
                      </a:lnTo>
                      <a:lnTo>
                        <a:pt x="174" y="4"/>
                      </a:lnTo>
                      <a:lnTo>
                        <a:pt x="170" y="2"/>
                      </a:lnTo>
                      <a:lnTo>
                        <a:pt x="166" y="0"/>
                      </a:lnTo>
                      <a:lnTo>
                        <a:pt x="162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91" name="Freeform 281"/>
                <p:cNvSpPr>
                  <a:spLocks/>
                </p:cNvSpPr>
                <p:nvPr/>
              </p:nvSpPr>
              <p:spPr bwMode="gray">
                <a:xfrm>
                  <a:off x="2836" y="2547"/>
                  <a:ext cx="139" cy="212"/>
                </a:xfrm>
                <a:custGeom>
                  <a:avLst/>
                  <a:gdLst>
                    <a:gd name="T0" fmla="*/ 153 w 126"/>
                    <a:gd name="T1" fmla="*/ 46 h 212"/>
                    <a:gd name="T2" fmla="*/ 151 w 126"/>
                    <a:gd name="T3" fmla="*/ 90 h 212"/>
                    <a:gd name="T4" fmla="*/ 146 w 126"/>
                    <a:gd name="T5" fmla="*/ 88 h 212"/>
                    <a:gd name="T6" fmla="*/ 137 w 126"/>
                    <a:gd name="T7" fmla="*/ 90 h 212"/>
                    <a:gd name="T8" fmla="*/ 131 w 126"/>
                    <a:gd name="T9" fmla="*/ 92 h 212"/>
                    <a:gd name="T10" fmla="*/ 129 w 126"/>
                    <a:gd name="T11" fmla="*/ 98 h 212"/>
                    <a:gd name="T12" fmla="*/ 129 w 126"/>
                    <a:gd name="T13" fmla="*/ 104 h 212"/>
                    <a:gd name="T14" fmla="*/ 125 w 126"/>
                    <a:gd name="T15" fmla="*/ 110 h 212"/>
                    <a:gd name="T16" fmla="*/ 119 w 126"/>
                    <a:gd name="T17" fmla="*/ 114 h 212"/>
                    <a:gd name="T18" fmla="*/ 119 w 126"/>
                    <a:gd name="T19" fmla="*/ 120 h 212"/>
                    <a:gd name="T20" fmla="*/ 119 w 126"/>
                    <a:gd name="T21" fmla="*/ 124 h 212"/>
                    <a:gd name="T22" fmla="*/ 119 w 126"/>
                    <a:gd name="T23" fmla="*/ 124 h 212"/>
                    <a:gd name="T24" fmla="*/ 119 w 126"/>
                    <a:gd name="T25" fmla="*/ 122 h 212"/>
                    <a:gd name="T26" fmla="*/ 121 w 126"/>
                    <a:gd name="T27" fmla="*/ 126 h 212"/>
                    <a:gd name="T28" fmla="*/ 127 w 126"/>
                    <a:gd name="T29" fmla="*/ 132 h 212"/>
                    <a:gd name="T30" fmla="*/ 125 w 126"/>
                    <a:gd name="T31" fmla="*/ 138 h 212"/>
                    <a:gd name="T32" fmla="*/ 125 w 126"/>
                    <a:gd name="T33" fmla="*/ 150 h 212"/>
                    <a:gd name="T34" fmla="*/ 127 w 126"/>
                    <a:gd name="T35" fmla="*/ 158 h 212"/>
                    <a:gd name="T36" fmla="*/ 129 w 126"/>
                    <a:gd name="T37" fmla="*/ 168 h 212"/>
                    <a:gd name="T38" fmla="*/ 131 w 126"/>
                    <a:gd name="T39" fmla="*/ 174 h 212"/>
                    <a:gd name="T40" fmla="*/ 131 w 126"/>
                    <a:gd name="T41" fmla="*/ 176 h 212"/>
                    <a:gd name="T42" fmla="*/ 121 w 126"/>
                    <a:gd name="T43" fmla="*/ 178 h 212"/>
                    <a:gd name="T44" fmla="*/ 111 w 126"/>
                    <a:gd name="T45" fmla="*/ 182 h 212"/>
                    <a:gd name="T46" fmla="*/ 105 w 126"/>
                    <a:gd name="T47" fmla="*/ 190 h 212"/>
                    <a:gd name="T48" fmla="*/ 105 w 126"/>
                    <a:gd name="T49" fmla="*/ 192 h 212"/>
                    <a:gd name="T50" fmla="*/ 103 w 126"/>
                    <a:gd name="T51" fmla="*/ 198 h 212"/>
                    <a:gd name="T52" fmla="*/ 95 w 126"/>
                    <a:gd name="T53" fmla="*/ 202 h 212"/>
                    <a:gd name="T54" fmla="*/ 83 w 126"/>
                    <a:gd name="T55" fmla="*/ 204 h 212"/>
                    <a:gd name="T56" fmla="*/ 81 w 126"/>
                    <a:gd name="T57" fmla="*/ 202 h 212"/>
                    <a:gd name="T58" fmla="*/ 73 w 126"/>
                    <a:gd name="T59" fmla="*/ 200 h 212"/>
                    <a:gd name="T60" fmla="*/ 71 w 126"/>
                    <a:gd name="T61" fmla="*/ 204 h 212"/>
                    <a:gd name="T62" fmla="*/ 56 w 126"/>
                    <a:gd name="T63" fmla="*/ 208 h 212"/>
                    <a:gd name="T64" fmla="*/ 14 w 126"/>
                    <a:gd name="T65" fmla="*/ 212 h 212"/>
                    <a:gd name="T66" fmla="*/ 14 w 126"/>
                    <a:gd name="T67" fmla="*/ 210 h 212"/>
                    <a:gd name="T68" fmla="*/ 12 w 126"/>
                    <a:gd name="T69" fmla="*/ 204 h 212"/>
                    <a:gd name="T70" fmla="*/ 8 w 126"/>
                    <a:gd name="T71" fmla="*/ 200 h 212"/>
                    <a:gd name="T72" fmla="*/ 2 w 126"/>
                    <a:gd name="T73" fmla="*/ 194 h 212"/>
                    <a:gd name="T74" fmla="*/ 2 w 126"/>
                    <a:gd name="T75" fmla="*/ 184 h 212"/>
                    <a:gd name="T76" fmla="*/ 8 w 126"/>
                    <a:gd name="T77" fmla="*/ 186 h 212"/>
                    <a:gd name="T78" fmla="*/ 14 w 126"/>
                    <a:gd name="T79" fmla="*/ 184 h 212"/>
                    <a:gd name="T80" fmla="*/ 22 w 126"/>
                    <a:gd name="T81" fmla="*/ 180 h 212"/>
                    <a:gd name="T82" fmla="*/ 22 w 126"/>
                    <a:gd name="T83" fmla="*/ 174 h 212"/>
                    <a:gd name="T84" fmla="*/ 20 w 126"/>
                    <a:gd name="T85" fmla="*/ 168 h 212"/>
                    <a:gd name="T86" fmla="*/ 14 w 126"/>
                    <a:gd name="T87" fmla="*/ 156 h 212"/>
                    <a:gd name="T88" fmla="*/ 14 w 126"/>
                    <a:gd name="T89" fmla="*/ 150 h 212"/>
                    <a:gd name="T90" fmla="*/ 17 w 126"/>
                    <a:gd name="T91" fmla="*/ 144 h 212"/>
                    <a:gd name="T92" fmla="*/ 14 w 126"/>
                    <a:gd name="T93" fmla="*/ 136 h 212"/>
                    <a:gd name="T94" fmla="*/ 12 w 126"/>
                    <a:gd name="T95" fmla="*/ 132 h 212"/>
                    <a:gd name="T96" fmla="*/ 10 w 126"/>
                    <a:gd name="T97" fmla="*/ 130 h 212"/>
                    <a:gd name="T98" fmla="*/ 4 w 126"/>
                    <a:gd name="T99" fmla="*/ 126 h 212"/>
                    <a:gd name="T100" fmla="*/ 0 w 126"/>
                    <a:gd name="T101" fmla="*/ 126 h 212"/>
                    <a:gd name="T102" fmla="*/ 2 w 126"/>
                    <a:gd name="T103" fmla="*/ 120 h 212"/>
                    <a:gd name="T104" fmla="*/ 8 w 126"/>
                    <a:gd name="T105" fmla="*/ 104 h 212"/>
                    <a:gd name="T106" fmla="*/ 4 w 126"/>
                    <a:gd name="T107" fmla="*/ 102 h 212"/>
                    <a:gd name="T108" fmla="*/ 8 w 126"/>
                    <a:gd name="T109" fmla="*/ 96 h 212"/>
                    <a:gd name="T110" fmla="*/ 14 w 126"/>
                    <a:gd name="T111" fmla="*/ 88 h 212"/>
                    <a:gd name="T112" fmla="*/ 22 w 126"/>
                    <a:gd name="T113" fmla="*/ 78 h 212"/>
                    <a:gd name="T114" fmla="*/ 22 w 126"/>
                    <a:gd name="T115" fmla="*/ 50 h 212"/>
                    <a:gd name="T116" fmla="*/ 32 w 126"/>
                    <a:gd name="T117" fmla="*/ 30 h 212"/>
                    <a:gd name="T118" fmla="*/ 29 w 126"/>
                    <a:gd name="T119" fmla="*/ 26 h 212"/>
                    <a:gd name="T120" fmla="*/ 24 w 126"/>
                    <a:gd name="T121" fmla="*/ 16 h 212"/>
                    <a:gd name="T122" fmla="*/ 22 w 126"/>
                    <a:gd name="T123" fmla="*/ 6 h 212"/>
                    <a:gd name="T124" fmla="*/ 22 w 126"/>
                    <a:gd name="T125" fmla="*/ 0 h 212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26"/>
                    <a:gd name="T190" fmla="*/ 0 h 212"/>
                    <a:gd name="T191" fmla="*/ 126 w 126"/>
                    <a:gd name="T192" fmla="*/ 212 h 212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26" h="212">
                      <a:moveTo>
                        <a:pt x="18" y="0"/>
                      </a:moveTo>
                      <a:lnTo>
                        <a:pt x="126" y="46"/>
                      </a:lnTo>
                      <a:lnTo>
                        <a:pt x="124" y="90"/>
                      </a:lnTo>
                      <a:lnTo>
                        <a:pt x="122" y="90"/>
                      </a:lnTo>
                      <a:lnTo>
                        <a:pt x="120" y="88"/>
                      </a:lnTo>
                      <a:lnTo>
                        <a:pt x="116" y="88"/>
                      </a:lnTo>
                      <a:lnTo>
                        <a:pt x="112" y="90"/>
                      </a:lnTo>
                      <a:lnTo>
                        <a:pt x="110" y="90"/>
                      </a:lnTo>
                      <a:lnTo>
                        <a:pt x="108" y="92"/>
                      </a:lnTo>
                      <a:lnTo>
                        <a:pt x="106" y="96"/>
                      </a:lnTo>
                      <a:lnTo>
                        <a:pt x="106" y="98"/>
                      </a:lnTo>
                      <a:lnTo>
                        <a:pt x="106" y="100"/>
                      </a:lnTo>
                      <a:lnTo>
                        <a:pt x="106" y="104"/>
                      </a:lnTo>
                      <a:lnTo>
                        <a:pt x="104" y="108"/>
                      </a:lnTo>
                      <a:lnTo>
                        <a:pt x="102" y="110"/>
                      </a:lnTo>
                      <a:lnTo>
                        <a:pt x="100" y="110"/>
                      </a:lnTo>
                      <a:lnTo>
                        <a:pt x="98" y="114"/>
                      </a:lnTo>
                      <a:lnTo>
                        <a:pt x="96" y="116"/>
                      </a:lnTo>
                      <a:lnTo>
                        <a:pt x="98" y="120"/>
                      </a:lnTo>
                      <a:lnTo>
                        <a:pt x="98" y="122"/>
                      </a:lnTo>
                      <a:lnTo>
                        <a:pt x="98" y="124"/>
                      </a:lnTo>
                      <a:lnTo>
                        <a:pt x="98" y="122"/>
                      </a:lnTo>
                      <a:lnTo>
                        <a:pt x="98" y="124"/>
                      </a:lnTo>
                      <a:lnTo>
                        <a:pt x="100" y="126"/>
                      </a:lnTo>
                      <a:lnTo>
                        <a:pt x="102" y="128"/>
                      </a:lnTo>
                      <a:lnTo>
                        <a:pt x="104" y="132"/>
                      </a:lnTo>
                      <a:lnTo>
                        <a:pt x="104" y="134"/>
                      </a:lnTo>
                      <a:lnTo>
                        <a:pt x="102" y="138"/>
                      </a:lnTo>
                      <a:lnTo>
                        <a:pt x="102" y="144"/>
                      </a:lnTo>
                      <a:lnTo>
                        <a:pt x="102" y="150"/>
                      </a:lnTo>
                      <a:lnTo>
                        <a:pt x="102" y="154"/>
                      </a:lnTo>
                      <a:lnTo>
                        <a:pt x="104" y="158"/>
                      </a:lnTo>
                      <a:lnTo>
                        <a:pt x="104" y="162"/>
                      </a:lnTo>
                      <a:lnTo>
                        <a:pt x="106" y="168"/>
                      </a:lnTo>
                      <a:lnTo>
                        <a:pt x="108" y="172"/>
                      </a:lnTo>
                      <a:lnTo>
                        <a:pt x="108" y="174"/>
                      </a:lnTo>
                      <a:lnTo>
                        <a:pt x="108" y="176"/>
                      </a:lnTo>
                      <a:lnTo>
                        <a:pt x="104" y="178"/>
                      </a:lnTo>
                      <a:lnTo>
                        <a:pt x="100" y="178"/>
                      </a:lnTo>
                      <a:lnTo>
                        <a:pt x="96" y="180"/>
                      </a:lnTo>
                      <a:lnTo>
                        <a:pt x="92" y="182"/>
                      </a:lnTo>
                      <a:lnTo>
                        <a:pt x="88" y="186"/>
                      </a:lnTo>
                      <a:lnTo>
                        <a:pt x="86" y="190"/>
                      </a:lnTo>
                      <a:lnTo>
                        <a:pt x="86" y="192"/>
                      </a:lnTo>
                      <a:lnTo>
                        <a:pt x="86" y="194"/>
                      </a:lnTo>
                      <a:lnTo>
                        <a:pt x="84" y="198"/>
                      </a:lnTo>
                      <a:lnTo>
                        <a:pt x="82" y="200"/>
                      </a:lnTo>
                      <a:lnTo>
                        <a:pt x="78" y="202"/>
                      </a:lnTo>
                      <a:lnTo>
                        <a:pt x="74" y="204"/>
                      </a:lnTo>
                      <a:lnTo>
                        <a:pt x="68" y="204"/>
                      </a:lnTo>
                      <a:lnTo>
                        <a:pt x="68" y="202"/>
                      </a:lnTo>
                      <a:lnTo>
                        <a:pt x="66" y="202"/>
                      </a:lnTo>
                      <a:lnTo>
                        <a:pt x="64" y="202"/>
                      </a:lnTo>
                      <a:lnTo>
                        <a:pt x="60" y="200"/>
                      </a:lnTo>
                      <a:lnTo>
                        <a:pt x="58" y="202"/>
                      </a:lnTo>
                      <a:lnTo>
                        <a:pt x="58" y="204"/>
                      </a:lnTo>
                      <a:lnTo>
                        <a:pt x="56" y="204"/>
                      </a:lnTo>
                      <a:lnTo>
                        <a:pt x="46" y="208"/>
                      </a:lnTo>
                      <a:lnTo>
                        <a:pt x="32" y="210"/>
                      </a:lnTo>
                      <a:lnTo>
                        <a:pt x="12" y="212"/>
                      </a:lnTo>
                      <a:lnTo>
                        <a:pt x="12" y="210"/>
                      </a:lnTo>
                      <a:lnTo>
                        <a:pt x="10" y="206"/>
                      </a:lnTo>
                      <a:lnTo>
                        <a:pt x="10" y="204"/>
                      </a:lnTo>
                      <a:lnTo>
                        <a:pt x="6" y="202"/>
                      </a:lnTo>
                      <a:lnTo>
                        <a:pt x="6" y="200"/>
                      </a:lnTo>
                      <a:lnTo>
                        <a:pt x="4" y="198"/>
                      </a:lnTo>
                      <a:lnTo>
                        <a:pt x="2" y="194"/>
                      </a:lnTo>
                      <a:lnTo>
                        <a:pt x="2" y="190"/>
                      </a:lnTo>
                      <a:lnTo>
                        <a:pt x="2" y="184"/>
                      </a:lnTo>
                      <a:lnTo>
                        <a:pt x="4" y="184"/>
                      </a:lnTo>
                      <a:lnTo>
                        <a:pt x="6" y="186"/>
                      </a:lnTo>
                      <a:lnTo>
                        <a:pt x="8" y="184"/>
                      </a:lnTo>
                      <a:lnTo>
                        <a:pt x="12" y="184"/>
                      </a:lnTo>
                      <a:lnTo>
                        <a:pt x="14" y="182"/>
                      </a:lnTo>
                      <a:lnTo>
                        <a:pt x="18" y="180"/>
                      </a:lnTo>
                      <a:lnTo>
                        <a:pt x="18" y="176"/>
                      </a:lnTo>
                      <a:lnTo>
                        <a:pt x="18" y="174"/>
                      </a:lnTo>
                      <a:lnTo>
                        <a:pt x="18" y="172"/>
                      </a:lnTo>
                      <a:lnTo>
                        <a:pt x="16" y="168"/>
                      </a:lnTo>
                      <a:lnTo>
                        <a:pt x="14" y="162"/>
                      </a:lnTo>
                      <a:lnTo>
                        <a:pt x="12" y="156"/>
                      </a:lnTo>
                      <a:lnTo>
                        <a:pt x="12" y="152"/>
                      </a:lnTo>
                      <a:lnTo>
                        <a:pt x="12" y="150"/>
                      </a:lnTo>
                      <a:lnTo>
                        <a:pt x="12" y="146"/>
                      </a:lnTo>
                      <a:lnTo>
                        <a:pt x="14" y="144"/>
                      </a:lnTo>
                      <a:lnTo>
                        <a:pt x="12" y="140"/>
                      </a:lnTo>
                      <a:lnTo>
                        <a:pt x="12" y="136"/>
                      </a:lnTo>
                      <a:lnTo>
                        <a:pt x="10" y="132"/>
                      </a:lnTo>
                      <a:lnTo>
                        <a:pt x="10" y="130"/>
                      </a:lnTo>
                      <a:lnTo>
                        <a:pt x="8" y="130"/>
                      </a:lnTo>
                      <a:lnTo>
                        <a:pt x="6" y="128"/>
                      </a:lnTo>
                      <a:lnTo>
                        <a:pt x="4" y="126"/>
                      </a:lnTo>
                      <a:lnTo>
                        <a:pt x="0" y="128"/>
                      </a:lnTo>
                      <a:lnTo>
                        <a:pt x="0" y="126"/>
                      </a:lnTo>
                      <a:lnTo>
                        <a:pt x="0" y="124"/>
                      </a:lnTo>
                      <a:lnTo>
                        <a:pt x="2" y="120"/>
                      </a:lnTo>
                      <a:lnTo>
                        <a:pt x="4" y="114"/>
                      </a:lnTo>
                      <a:lnTo>
                        <a:pt x="6" y="104"/>
                      </a:lnTo>
                      <a:lnTo>
                        <a:pt x="4" y="104"/>
                      </a:lnTo>
                      <a:lnTo>
                        <a:pt x="4" y="102"/>
                      </a:lnTo>
                      <a:lnTo>
                        <a:pt x="4" y="100"/>
                      </a:lnTo>
                      <a:lnTo>
                        <a:pt x="6" y="96"/>
                      </a:lnTo>
                      <a:lnTo>
                        <a:pt x="8" y="92"/>
                      </a:lnTo>
                      <a:lnTo>
                        <a:pt x="12" y="88"/>
                      </a:lnTo>
                      <a:lnTo>
                        <a:pt x="18" y="82"/>
                      </a:lnTo>
                      <a:lnTo>
                        <a:pt x="18" y="78"/>
                      </a:lnTo>
                      <a:lnTo>
                        <a:pt x="18" y="66"/>
                      </a:lnTo>
                      <a:lnTo>
                        <a:pt x="18" y="50"/>
                      </a:lnTo>
                      <a:lnTo>
                        <a:pt x="20" y="38"/>
                      </a:lnTo>
                      <a:lnTo>
                        <a:pt x="26" y="30"/>
                      </a:lnTo>
                      <a:lnTo>
                        <a:pt x="24" y="30"/>
                      </a:lnTo>
                      <a:lnTo>
                        <a:pt x="24" y="26"/>
                      </a:lnTo>
                      <a:lnTo>
                        <a:pt x="22" y="22"/>
                      </a:lnTo>
                      <a:lnTo>
                        <a:pt x="20" y="16"/>
                      </a:lnTo>
                      <a:lnTo>
                        <a:pt x="18" y="12"/>
                      </a:lnTo>
                      <a:lnTo>
                        <a:pt x="18" y="6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92" name="Freeform 282"/>
                <p:cNvSpPr>
                  <a:spLocks/>
                </p:cNvSpPr>
                <p:nvPr/>
              </p:nvSpPr>
              <p:spPr bwMode="gray">
                <a:xfrm>
                  <a:off x="2944" y="2553"/>
                  <a:ext cx="241" cy="250"/>
                </a:xfrm>
                <a:custGeom>
                  <a:avLst/>
                  <a:gdLst>
                    <a:gd name="T0" fmla="*/ 228 w 218"/>
                    <a:gd name="T1" fmla="*/ 4 h 250"/>
                    <a:gd name="T2" fmla="*/ 212 w 218"/>
                    <a:gd name="T3" fmla="*/ 16 h 250"/>
                    <a:gd name="T4" fmla="*/ 34 w 218"/>
                    <a:gd name="T5" fmla="*/ 22 h 250"/>
                    <a:gd name="T6" fmla="*/ 30 w 218"/>
                    <a:gd name="T7" fmla="*/ 82 h 250"/>
                    <a:gd name="T8" fmla="*/ 17 w 218"/>
                    <a:gd name="T9" fmla="*/ 84 h 250"/>
                    <a:gd name="T10" fmla="*/ 12 w 218"/>
                    <a:gd name="T11" fmla="*/ 90 h 250"/>
                    <a:gd name="T12" fmla="*/ 8 w 218"/>
                    <a:gd name="T13" fmla="*/ 100 h 250"/>
                    <a:gd name="T14" fmla="*/ 2 w 218"/>
                    <a:gd name="T15" fmla="*/ 106 h 250"/>
                    <a:gd name="T16" fmla="*/ 0 w 218"/>
                    <a:gd name="T17" fmla="*/ 110 h 250"/>
                    <a:gd name="T18" fmla="*/ 4 w 218"/>
                    <a:gd name="T19" fmla="*/ 122 h 250"/>
                    <a:gd name="T20" fmla="*/ 8 w 218"/>
                    <a:gd name="T21" fmla="*/ 128 h 250"/>
                    <a:gd name="T22" fmla="*/ 8 w 218"/>
                    <a:gd name="T23" fmla="*/ 136 h 250"/>
                    <a:gd name="T24" fmla="*/ 8 w 218"/>
                    <a:gd name="T25" fmla="*/ 152 h 250"/>
                    <a:gd name="T26" fmla="*/ 17 w 218"/>
                    <a:gd name="T27" fmla="*/ 174 h 250"/>
                    <a:gd name="T28" fmla="*/ 30 w 218"/>
                    <a:gd name="T29" fmla="*/ 186 h 250"/>
                    <a:gd name="T30" fmla="*/ 39 w 218"/>
                    <a:gd name="T31" fmla="*/ 196 h 250"/>
                    <a:gd name="T32" fmla="*/ 61 w 218"/>
                    <a:gd name="T33" fmla="*/ 222 h 250"/>
                    <a:gd name="T34" fmla="*/ 69 w 218"/>
                    <a:gd name="T35" fmla="*/ 230 h 250"/>
                    <a:gd name="T36" fmla="*/ 81 w 218"/>
                    <a:gd name="T37" fmla="*/ 238 h 250"/>
                    <a:gd name="T38" fmla="*/ 95 w 218"/>
                    <a:gd name="T39" fmla="*/ 240 h 250"/>
                    <a:gd name="T40" fmla="*/ 107 w 218"/>
                    <a:gd name="T41" fmla="*/ 250 h 250"/>
                    <a:gd name="T42" fmla="*/ 139 w 218"/>
                    <a:gd name="T43" fmla="*/ 250 h 250"/>
                    <a:gd name="T44" fmla="*/ 169 w 218"/>
                    <a:gd name="T45" fmla="*/ 250 h 250"/>
                    <a:gd name="T46" fmla="*/ 220 w 218"/>
                    <a:gd name="T47" fmla="*/ 244 h 250"/>
                    <a:gd name="T48" fmla="*/ 220 w 218"/>
                    <a:gd name="T49" fmla="*/ 222 h 250"/>
                    <a:gd name="T50" fmla="*/ 210 w 218"/>
                    <a:gd name="T51" fmla="*/ 210 h 250"/>
                    <a:gd name="T52" fmla="*/ 196 w 218"/>
                    <a:gd name="T53" fmla="*/ 196 h 250"/>
                    <a:gd name="T54" fmla="*/ 188 w 218"/>
                    <a:gd name="T55" fmla="*/ 192 h 250"/>
                    <a:gd name="T56" fmla="*/ 186 w 218"/>
                    <a:gd name="T57" fmla="*/ 184 h 250"/>
                    <a:gd name="T58" fmla="*/ 190 w 218"/>
                    <a:gd name="T59" fmla="*/ 176 h 250"/>
                    <a:gd name="T60" fmla="*/ 190 w 218"/>
                    <a:gd name="T61" fmla="*/ 158 h 250"/>
                    <a:gd name="T62" fmla="*/ 196 w 218"/>
                    <a:gd name="T63" fmla="*/ 150 h 250"/>
                    <a:gd name="T64" fmla="*/ 216 w 218"/>
                    <a:gd name="T65" fmla="*/ 130 h 250"/>
                    <a:gd name="T66" fmla="*/ 230 w 218"/>
                    <a:gd name="T67" fmla="*/ 108 h 250"/>
                    <a:gd name="T68" fmla="*/ 234 w 218"/>
                    <a:gd name="T69" fmla="*/ 94 h 250"/>
                    <a:gd name="T70" fmla="*/ 244 w 218"/>
                    <a:gd name="T71" fmla="*/ 82 h 250"/>
                    <a:gd name="T72" fmla="*/ 254 w 218"/>
                    <a:gd name="T73" fmla="*/ 78 h 250"/>
                    <a:gd name="T74" fmla="*/ 264 w 218"/>
                    <a:gd name="T75" fmla="*/ 70 h 250"/>
                    <a:gd name="T76" fmla="*/ 266 w 218"/>
                    <a:gd name="T77" fmla="*/ 66 h 250"/>
                    <a:gd name="T78" fmla="*/ 259 w 218"/>
                    <a:gd name="T79" fmla="*/ 54 h 250"/>
                    <a:gd name="T80" fmla="*/ 250 w 218"/>
                    <a:gd name="T81" fmla="*/ 40 h 250"/>
                    <a:gd name="T82" fmla="*/ 244 w 218"/>
                    <a:gd name="T83" fmla="*/ 32 h 250"/>
                    <a:gd name="T84" fmla="*/ 244 w 218"/>
                    <a:gd name="T85" fmla="*/ 22 h 250"/>
                    <a:gd name="T86" fmla="*/ 234 w 218"/>
                    <a:gd name="T87" fmla="*/ 8 h 25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18"/>
                    <a:gd name="T133" fmla="*/ 0 h 250"/>
                    <a:gd name="T134" fmla="*/ 218 w 218"/>
                    <a:gd name="T135" fmla="*/ 250 h 25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18" h="250">
                      <a:moveTo>
                        <a:pt x="188" y="0"/>
                      </a:moveTo>
                      <a:lnTo>
                        <a:pt x="188" y="2"/>
                      </a:lnTo>
                      <a:lnTo>
                        <a:pt x="186" y="4"/>
                      </a:lnTo>
                      <a:lnTo>
                        <a:pt x="184" y="8"/>
                      </a:lnTo>
                      <a:lnTo>
                        <a:pt x="180" y="12"/>
                      </a:lnTo>
                      <a:lnTo>
                        <a:pt x="174" y="16"/>
                      </a:lnTo>
                      <a:lnTo>
                        <a:pt x="168" y="20"/>
                      </a:lnTo>
                      <a:lnTo>
                        <a:pt x="160" y="22"/>
                      </a:lnTo>
                      <a:lnTo>
                        <a:pt x="28" y="22"/>
                      </a:lnTo>
                      <a:lnTo>
                        <a:pt x="28" y="84"/>
                      </a:lnTo>
                      <a:lnTo>
                        <a:pt x="28" y="82"/>
                      </a:lnTo>
                      <a:lnTo>
                        <a:pt x="24" y="82"/>
                      </a:lnTo>
                      <a:lnTo>
                        <a:pt x="20" y="82"/>
                      </a:lnTo>
                      <a:lnTo>
                        <a:pt x="18" y="82"/>
                      </a:lnTo>
                      <a:lnTo>
                        <a:pt x="14" y="84"/>
                      </a:lnTo>
                      <a:lnTo>
                        <a:pt x="10" y="86"/>
                      </a:lnTo>
                      <a:lnTo>
                        <a:pt x="10" y="90"/>
                      </a:lnTo>
                      <a:lnTo>
                        <a:pt x="8" y="94"/>
                      </a:lnTo>
                      <a:lnTo>
                        <a:pt x="8" y="98"/>
                      </a:lnTo>
                      <a:lnTo>
                        <a:pt x="6" y="100"/>
                      </a:lnTo>
                      <a:lnTo>
                        <a:pt x="6" y="102"/>
                      </a:lnTo>
                      <a:lnTo>
                        <a:pt x="4" y="104"/>
                      </a:lnTo>
                      <a:lnTo>
                        <a:pt x="2" y="106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4"/>
                      </a:lnTo>
                      <a:lnTo>
                        <a:pt x="2" y="118"/>
                      </a:lnTo>
                      <a:lnTo>
                        <a:pt x="4" y="122"/>
                      </a:lnTo>
                      <a:lnTo>
                        <a:pt x="6" y="124"/>
                      </a:lnTo>
                      <a:lnTo>
                        <a:pt x="6" y="128"/>
                      </a:lnTo>
                      <a:lnTo>
                        <a:pt x="6" y="132"/>
                      </a:lnTo>
                      <a:lnTo>
                        <a:pt x="6" y="136"/>
                      </a:lnTo>
                      <a:lnTo>
                        <a:pt x="4" y="140"/>
                      </a:lnTo>
                      <a:lnTo>
                        <a:pt x="4" y="146"/>
                      </a:lnTo>
                      <a:lnTo>
                        <a:pt x="6" y="152"/>
                      </a:lnTo>
                      <a:lnTo>
                        <a:pt x="12" y="170"/>
                      </a:lnTo>
                      <a:lnTo>
                        <a:pt x="14" y="174"/>
                      </a:lnTo>
                      <a:lnTo>
                        <a:pt x="16" y="178"/>
                      </a:lnTo>
                      <a:lnTo>
                        <a:pt x="20" y="182"/>
                      </a:lnTo>
                      <a:lnTo>
                        <a:pt x="24" y="186"/>
                      </a:lnTo>
                      <a:lnTo>
                        <a:pt x="26" y="190"/>
                      </a:lnTo>
                      <a:lnTo>
                        <a:pt x="30" y="194"/>
                      </a:lnTo>
                      <a:lnTo>
                        <a:pt x="32" y="196"/>
                      </a:lnTo>
                      <a:lnTo>
                        <a:pt x="38" y="204"/>
                      </a:lnTo>
                      <a:lnTo>
                        <a:pt x="44" y="214"/>
                      </a:lnTo>
                      <a:lnTo>
                        <a:pt x="50" y="222"/>
                      </a:lnTo>
                      <a:lnTo>
                        <a:pt x="54" y="228"/>
                      </a:lnTo>
                      <a:lnTo>
                        <a:pt x="54" y="230"/>
                      </a:lnTo>
                      <a:lnTo>
                        <a:pt x="56" y="230"/>
                      </a:lnTo>
                      <a:lnTo>
                        <a:pt x="60" y="234"/>
                      </a:lnTo>
                      <a:lnTo>
                        <a:pt x="62" y="236"/>
                      </a:lnTo>
                      <a:lnTo>
                        <a:pt x="66" y="238"/>
                      </a:lnTo>
                      <a:lnTo>
                        <a:pt x="72" y="240"/>
                      </a:lnTo>
                      <a:lnTo>
                        <a:pt x="76" y="240"/>
                      </a:lnTo>
                      <a:lnTo>
                        <a:pt x="78" y="240"/>
                      </a:lnTo>
                      <a:lnTo>
                        <a:pt x="80" y="242"/>
                      </a:lnTo>
                      <a:lnTo>
                        <a:pt x="84" y="244"/>
                      </a:lnTo>
                      <a:lnTo>
                        <a:pt x="88" y="250"/>
                      </a:lnTo>
                      <a:lnTo>
                        <a:pt x="92" y="250"/>
                      </a:lnTo>
                      <a:lnTo>
                        <a:pt x="102" y="250"/>
                      </a:lnTo>
                      <a:lnTo>
                        <a:pt x="114" y="250"/>
                      </a:lnTo>
                      <a:lnTo>
                        <a:pt x="122" y="250"/>
                      </a:lnTo>
                      <a:lnTo>
                        <a:pt x="126" y="250"/>
                      </a:lnTo>
                      <a:lnTo>
                        <a:pt x="138" y="250"/>
                      </a:lnTo>
                      <a:lnTo>
                        <a:pt x="152" y="248"/>
                      </a:lnTo>
                      <a:lnTo>
                        <a:pt x="168" y="246"/>
                      </a:lnTo>
                      <a:lnTo>
                        <a:pt x="180" y="244"/>
                      </a:lnTo>
                      <a:lnTo>
                        <a:pt x="184" y="240"/>
                      </a:lnTo>
                      <a:lnTo>
                        <a:pt x="182" y="222"/>
                      </a:lnTo>
                      <a:lnTo>
                        <a:pt x="180" y="222"/>
                      </a:lnTo>
                      <a:lnTo>
                        <a:pt x="178" y="218"/>
                      </a:lnTo>
                      <a:lnTo>
                        <a:pt x="176" y="214"/>
                      </a:lnTo>
                      <a:lnTo>
                        <a:pt x="172" y="210"/>
                      </a:lnTo>
                      <a:lnTo>
                        <a:pt x="168" y="204"/>
                      </a:lnTo>
                      <a:lnTo>
                        <a:pt x="164" y="200"/>
                      </a:lnTo>
                      <a:lnTo>
                        <a:pt x="160" y="196"/>
                      </a:lnTo>
                      <a:lnTo>
                        <a:pt x="158" y="194"/>
                      </a:lnTo>
                      <a:lnTo>
                        <a:pt x="156" y="194"/>
                      </a:lnTo>
                      <a:lnTo>
                        <a:pt x="154" y="192"/>
                      </a:lnTo>
                      <a:lnTo>
                        <a:pt x="152" y="190"/>
                      </a:lnTo>
                      <a:lnTo>
                        <a:pt x="152" y="188"/>
                      </a:lnTo>
                      <a:lnTo>
                        <a:pt x="152" y="184"/>
                      </a:lnTo>
                      <a:lnTo>
                        <a:pt x="156" y="182"/>
                      </a:lnTo>
                      <a:lnTo>
                        <a:pt x="156" y="180"/>
                      </a:lnTo>
                      <a:lnTo>
                        <a:pt x="156" y="176"/>
                      </a:lnTo>
                      <a:lnTo>
                        <a:pt x="156" y="172"/>
                      </a:lnTo>
                      <a:lnTo>
                        <a:pt x="156" y="166"/>
                      </a:lnTo>
                      <a:lnTo>
                        <a:pt x="156" y="158"/>
                      </a:lnTo>
                      <a:lnTo>
                        <a:pt x="158" y="154"/>
                      </a:lnTo>
                      <a:lnTo>
                        <a:pt x="160" y="150"/>
                      </a:lnTo>
                      <a:lnTo>
                        <a:pt x="164" y="144"/>
                      </a:lnTo>
                      <a:lnTo>
                        <a:pt x="168" y="136"/>
                      </a:lnTo>
                      <a:lnTo>
                        <a:pt x="176" y="130"/>
                      </a:lnTo>
                      <a:lnTo>
                        <a:pt x="178" y="128"/>
                      </a:lnTo>
                      <a:lnTo>
                        <a:pt x="182" y="118"/>
                      </a:lnTo>
                      <a:lnTo>
                        <a:pt x="188" y="108"/>
                      </a:lnTo>
                      <a:lnTo>
                        <a:pt x="188" y="98"/>
                      </a:lnTo>
                      <a:lnTo>
                        <a:pt x="190" y="96"/>
                      </a:lnTo>
                      <a:lnTo>
                        <a:pt x="192" y="94"/>
                      </a:lnTo>
                      <a:lnTo>
                        <a:pt x="194" y="90"/>
                      </a:lnTo>
                      <a:lnTo>
                        <a:pt x="198" y="86"/>
                      </a:lnTo>
                      <a:lnTo>
                        <a:pt x="200" y="82"/>
                      </a:lnTo>
                      <a:lnTo>
                        <a:pt x="204" y="80"/>
                      </a:lnTo>
                      <a:lnTo>
                        <a:pt x="206" y="78"/>
                      </a:lnTo>
                      <a:lnTo>
                        <a:pt x="208" y="78"/>
                      </a:lnTo>
                      <a:lnTo>
                        <a:pt x="212" y="76"/>
                      </a:lnTo>
                      <a:lnTo>
                        <a:pt x="214" y="72"/>
                      </a:lnTo>
                      <a:lnTo>
                        <a:pt x="216" y="70"/>
                      </a:lnTo>
                      <a:lnTo>
                        <a:pt x="218" y="68"/>
                      </a:lnTo>
                      <a:lnTo>
                        <a:pt x="218" y="66"/>
                      </a:lnTo>
                      <a:lnTo>
                        <a:pt x="216" y="64"/>
                      </a:lnTo>
                      <a:lnTo>
                        <a:pt x="214" y="60"/>
                      </a:lnTo>
                      <a:lnTo>
                        <a:pt x="212" y="54"/>
                      </a:lnTo>
                      <a:lnTo>
                        <a:pt x="210" y="50"/>
                      </a:lnTo>
                      <a:lnTo>
                        <a:pt x="206" y="44"/>
                      </a:lnTo>
                      <a:lnTo>
                        <a:pt x="204" y="40"/>
                      </a:lnTo>
                      <a:lnTo>
                        <a:pt x="204" y="38"/>
                      </a:lnTo>
                      <a:lnTo>
                        <a:pt x="202" y="34"/>
                      </a:lnTo>
                      <a:lnTo>
                        <a:pt x="200" y="32"/>
                      </a:lnTo>
                      <a:lnTo>
                        <a:pt x="200" y="28"/>
                      </a:lnTo>
                      <a:lnTo>
                        <a:pt x="200" y="22"/>
                      </a:lnTo>
                      <a:lnTo>
                        <a:pt x="198" y="18"/>
                      </a:lnTo>
                      <a:lnTo>
                        <a:pt x="196" y="12"/>
                      </a:lnTo>
                      <a:lnTo>
                        <a:pt x="192" y="8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93" name="Freeform 286"/>
                <p:cNvSpPr>
                  <a:spLocks/>
                </p:cNvSpPr>
                <p:nvPr/>
              </p:nvSpPr>
              <p:spPr bwMode="gray">
                <a:xfrm>
                  <a:off x="2788" y="2797"/>
                  <a:ext cx="97" cy="122"/>
                </a:xfrm>
                <a:custGeom>
                  <a:avLst/>
                  <a:gdLst>
                    <a:gd name="T0" fmla="*/ 12 w 88"/>
                    <a:gd name="T1" fmla="*/ 120 h 122"/>
                    <a:gd name="T2" fmla="*/ 14 w 88"/>
                    <a:gd name="T3" fmla="*/ 122 h 122"/>
                    <a:gd name="T4" fmla="*/ 12 w 88"/>
                    <a:gd name="T5" fmla="*/ 120 h 122"/>
                    <a:gd name="T6" fmla="*/ 0 w 88"/>
                    <a:gd name="T7" fmla="*/ 104 h 122"/>
                    <a:gd name="T8" fmla="*/ 2 w 88"/>
                    <a:gd name="T9" fmla="*/ 102 h 122"/>
                    <a:gd name="T10" fmla="*/ 8 w 88"/>
                    <a:gd name="T11" fmla="*/ 98 h 122"/>
                    <a:gd name="T12" fmla="*/ 10 w 88"/>
                    <a:gd name="T13" fmla="*/ 96 h 122"/>
                    <a:gd name="T14" fmla="*/ 17 w 88"/>
                    <a:gd name="T15" fmla="*/ 92 h 122"/>
                    <a:gd name="T16" fmla="*/ 24 w 88"/>
                    <a:gd name="T17" fmla="*/ 84 h 122"/>
                    <a:gd name="T18" fmla="*/ 29 w 88"/>
                    <a:gd name="T19" fmla="*/ 90 h 122"/>
                    <a:gd name="T20" fmla="*/ 39 w 88"/>
                    <a:gd name="T21" fmla="*/ 88 h 122"/>
                    <a:gd name="T22" fmla="*/ 54 w 88"/>
                    <a:gd name="T23" fmla="*/ 84 h 122"/>
                    <a:gd name="T24" fmla="*/ 58 w 88"/>
                    <a:gd name="T25" fmla="*/ 82 h 122"/>
                    <a:gd name="T26" fmla="*/ 58 w 88"/>
                    <a:gd name="T27" fmla="*/ 78 h 122"/>
                    <a:gd name="T28" fmla="*/ 61 w 88"/>
                    <a:gd name="T29" fmla="*/ 66 h 122"/>
                    <a:gd name="T30" fmla="*/ 54 w 88"/>
                    <a:gd name="T31" fmla="*/ 58 h 122"/>
                    <a:gd name="T32" fmla="*/ 54 w 88"/>
                    <a:gd name="T33" fmla="*/ 56 h 122"/>
                    <a:gd name="T34" fmla="*/ 54 w 88"/>
                    <a:gd name="T35" fmla="*/ 50 h 122"/>
                    <a:gd name="T36" fmla="*/ 56 w 88"/>
                    <a:gd name="T37" fmla="*/ 48 h 122"/>
                    <a:gd name="T38" fmla="*/ 58 w 88"/>
                    <a:gd name="T39" fmla="*/ 46 h 122"/>
                    <a:gd name="T40" fmla="*/ 61 w 88"/>
                    <a:gd name="T41" fmla="*/ 40 h 122"/>
                    <a:gd name="T42" fmla="*/ 58 w 88"/>
                    <a:gd name="T43" fmla="*/ 34 h 122"/>
                    <a:gd name="T44" fmla="*/ 36 w 88"/>
                    <a:gd name="T45" fmla="*/ 32 h 122"/>
                    <a:gd name="T46" fmla="*/ 34 w 88"/>
                    <a:gd name="T47" fmla="*/ 24 h 122"/>
                    <a:gd name="T48" fmla="*/ 39 w 88"/>
                    <a:gd name="T49" fmla="*/ 22 h 122"/>
                    <a:gd name="T50" fmla="*/ 68 w 88"/>
                    <a:gd name="T51" fmla="*/ 20 h 122"/>
                    <a:gd name="T52" fmla="*/ 87 w 88"/>
                    <a:gd name="T53" fmla="*/ 22 h 122"/>
                    <a:gd name="T54" fmla="*/ 87 w 88"/>
                    <a:gd name="T55" fmla="*/ 18 h 122"/>
                    <a:gd name="T56" fmla="*/ 87 w 88"/>
                    <a:gd name="T57" fmla="*/ 12 h 122"/>
                    <a:gd name="T58" fmla="*/ 95 w 88"/>
                    <a:gd name="T59" fmla="*/ 6 h 122"/>
                    <a:gd name="T60" fmla="*/ 99 w 88"/>
                    <a:gd name="T61" fmla="*/ 4 h 122"/>
                    <a:gd name="T62" fmla="*/ 105 w 88"/>
                    <a:gd name="T63" fmla="*/ 0 h 122"/>
                    <a:gd name="T64" fmla="*/ 107 w 88"/>
                    <a:gd name="T65" fmla="*/ 0 h 122"/>
                    <a:gd name="T66" fmla="*/ 107 w 88"/>
                    <a:gd name="T67" fmla="*/ 10 h 122"/>
                    <a:gd name="T68" fmla="*/ 107 w 88"/>
                    <a:gd name="T69" fmla="*/ 14 h 122"/>
                    <a:gd name="T70" fmla="*/ 105 w 88"/>
                    <a:gd name="T71" fmla="*/ 24 h 122"/>
                    <a:gd name="T72" fmla="*/ 105 w 88"/>
                    <a:gd name="T73" fmla="*/ 34 h 122"/>
                    <a:gd name="T74" fmla="*/ 105 w 88"/>
                    <a:gd name="T75" fmla="*/ 40 h 122"/>
                    <a:gd name="T76" fmla="*/ 105 w 88"/>
                    <a:gd name="T77" fmla="*/ 48 h 122"/>
                    <a:gd name="T78" fmla="*/ 103 w 88"/>
                    <a:gd name="T79" fmla="*/ 60 h 122"/>
                    <a:gd name="T80" fmla="*/ 97 w 88"/>
                    <a:gd name="T81" fmla="*/ 68 h 122"/>
                    <a:gd name="T82" fmla="*/ 95 w 88"/>
                    <a:gd name="T83" fmla="*/ 72 h 122"/>
                    <a:gd name="T84" fmla="*/ 90 w 88"/>
                    <a:gd name="T85" fmla="*/ 82 h 122"/>
                    <a:gd name="T86" fmla="*/ 85 w 88"/>
                    <a:gd name="T87" fmla="*/ 92 h 122"/>
                    <a:gd name="T88" fmla="*/ 80 w 88"/>
                    <a:gd name="T89" fmla="*/ 98 h 122"/>
                    <a:gd name="T90" fmla="*/ 78 w 88"/>
                    <a:gd name="T91" fmla="*/ 102 h 122"/>
                    <a:gd name="T92" fmla="*/ 73 w 88"/>
                    <a:gd name="T93" fmla="*/ 110 h 122"/>
                    <a:gd name="T94" fmla="*/ 68 w 88"/>
                    <a:gd name="T95" fmla="*/ 112 h 122"/>
                    <a:gd name="T96" fmla="*/ 61 w 88"/>
                    <a:gd name="T97" fmla="*/ 112 h 122"/>
                    <a:gd name="T98" fmla="*/ 54 w 88"/>
                    <a:gd name="T99" fmla="*/ 112 h 122"/>
                    <a:gd name="T100" fmla="*/ 46 w 88"/>
                    <a:gd name="T101" fmla="*/ 116 h 122"/>
                    <a:gd name="T102" fmla="*/ 41 w 88"/>
                    <a:gd name="T103" fmla="*/ 114 h 122"/>
                    <a:gd name="T104" fmla="*/ 39 w 88"/>
                    <a:gd name="T105" fmla="*/ 112 h 122"/>
                    <a:gd name="T106" fmla="*/ 34 w 88"/>
                    <a:gd name="T107" fmla="*/ 112 h 122"/>
                    <a:gd name="T108" fmla="*/ 22 w 88"/>
                    <a:gd name="T109" fmla="*/ 116 h 122"/>
                    <a:gd name="T110" fmla="*/ 12 w 88"/>
                    <a:gd name="T111" fmla="*/ 120 h 12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88"/>
                    <a:gd name="T169" fmla="*/ 0 h 122"/>
                    <a:gd name="T170" fmla="*/ 88 w 88"/>
                    <a:gd name="T171" fmla="*/ 122 h 12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88" h="122">
                      <a:moveTo>
                        <a:pt x="10" y="120"/>
                      </a:moveTo>
                      <a:lnTo>
                        <a:pt x="10" y="120"/>
                      </a:lnTo>
                      <a:lnTo>
                        <a:pt x="12" y="122"/>
                      </a:lnTo>
                      <a:lnTo>
                        <a:pt x="10" y="120"/>
                      </a:lnTo>
                      <a:lnTo>
                        <a:pt x="0" y="108"/>
                      </a:lnTo>
                      <a:lnTo>
                        <a:pt x="0" y="104"/>
                      </a:lnTo>
                      <a:lnTo>
                        <a:pt x="2" y="102"/>
                      </a:lnTo>
                      <a:lnTo>
                        <a:pt x="4" y="100"/>
                      </a:lnTo>
                      <a:lnTo>
                        <a:pt x="6" y="98"/>
                      </a:lnTo>
                      <a:lnTo>
                        <a:pt x="6" y="96"/>
                      </a:lnTo>
                      <a:lnTo>
                        <a:pt x="8" y="96"/>
                      </a:lnTo>
                      <a:lnTo>
                        <a:pt x="10" y="92"/>
                      </a:lnTo>
                      <a:lnTo>
                        <a:pt x="14" y="92"/>
                      </a:lnTo>
                      <a:lnTo>
                        <a:pt x="18" y="90"/>
                      </a:lnTo>
                      <a:lnTo>
                        <a:pt x="20" y="84"/>
                      </a:lnTo>
                      <a:lnTo>
                        <a:pt x="22" y="90"/>
                      </a:lnTo>
                      <a:lnTo>
                        <a:pt x="24" y="90"/>
                      </a:lnTo>
                      <a:lnTo>
                        <a:pt x="28" y="90"/>
                      </a:lnTo>
                      <a:lnTo>
                        <a:pt x="32" y="88"/>
                      </a:lnTo>
                      <a:lnTo>
                        <a:pt x="38" y="86"/>
                      </a:lnTo>
                      <a:lnTo>
                        <a:pt x="44" y="84"/>
                      </a:lnTo>
                      <a:lnTo>
                        <a:pt x="46" y="82"/>
                      </a:lnTo>
                      <a:lnTo>
                        <a:pt x="48" y="82"/>
                      </a:lnTo>
                      <a:lnTo>
                        <a:pt x="48" y="80"/>
                      </a:lnTo>
                      <a:lnTo>
                        <a:pt x="48" y="78"/>
                      </a:lnTo>
                      <a:lnTo>
                        <a:pt x="50" y="74"/>
                      </a:lnTo>
                      <a:lnTo>
                        <a:pt x="50" y="66"/>
                      </a:lnTo>
                      <a:lnTo>
                        <a:pt x="50" y="58"/>
                      </a:lnTo>
                      <a:lnTo>
                        <a:pt x="44" y="58"/>
                      </a:lnTo>
                      <a:lnTo>
                        <a:pt x="44" y="56"/>
                      </a:lnTo>
                      <a:lnTo>
                        <a:pt x="44" y="52"/>
                      </a:lnTo>
                      <a:lnTo>
                        <a:pt x="44" y="50"/>
                      </a:lnTo>
                      <a:lnTo>
                        <a:pt x="44" y="48"/>
                      </a:lnTo>
                      <a:lnTo>
                        <a:pt x="46" y="48"/>
                      </a:lnTo>
                      <a:lnTo>
                        <a:pt x="48" y="48"/>
                      </a:lnTo>
                      <a:lnTo>
                        <a:pt x="48" y="46"/>
                      </a:lnTo>
                      <a:lnTo>
                        <a:pt x="48" y="42"/>
                      </a:lnTo>
                      <a:lnTo>
                        <a:pt x="50" y="40"/>
                      </a:lnTo>
                      <a:lnTo>
                        <a:pt x="50" y="36"/>
                      </a:lnTo>
                      <a:lnTo>
                        <a:pt x="48" y="34"/>
                      </a:lnTo>
                      <a:lnTo>
                        <a:pt x="30" y="32"/>
                      </a:lnTo>
                      <a:lnTo>
                        <a:pt x="28" y="28"/>
                      </a:lnTo>
                      <a:lnTo>
                        <a:pt x="28" y="24"/>
                      </a:lnTo>
                      <a:lnTo>
                        <a:pt x="28" y="22"/>
                      </a:lnTo>
                      <a:lnTo>
                        <a:pt x="32" y="22"/>
                      </a:lnTo>
                      <a:lnTo>
                        <a:pt x="42" y="22"/>
                      </a:lnTo>
                      <a:lnTo>
                        <a:pt x="56" y="20"/>
                      </a:lnTo>
                      <a:lnTo>
                        <a:pt x="66" y="20"/>
                      </a:lnTo>
                      <a:lnTo>
                        <a:pt x="72" y="22"/>
                      </a:lnTo>
                      <a:lnTo>
                        <a:pt x="72" y="20"/>
                      </a:lnTo>
                      <a:lnTo>
                        <a:pt x="72" y="18"/>
                      </a:lnTo>
                      <a:lnTo>
                        <a:pt x="70" y="16"/>
                      </a:lnTo>
                      <a:lnTo>
                        <a:pt x="72" y="12"/>
                      </a:lnTo>
                      <a:lnTo>
                        <a:pt x="74" y="8"/>
                      </a:lnTo>
                      <a:lnTo>
                        <a:pt x="78" y="6"/>
                      </a:lnTo>
                      <a:lnTo>
                        <a:pt x="80" y="6"/>
                      </a:lnTo>
                      <a:lnTo>
                        <a:pt x="82" y="4"/>
                      </a:lnTo>
                      <a:lnTo>
                        <a:pt x="84" y="2"/>
                      </a:lnTo>
                      <a:lnTo>
                        <a:pt x="86" y="0"/>
                      </a:lnTo>
                      <a:lnTo>
                        <a:pt x="88" y="0"/>
                      </a:lnTo>
                      <a:lnTo>
                        <a:pt x="88" y="4"/>
                      </a:lnTo>
                      <a:lnTo>
                        <a:pt x="88" y="10"/>
                      </a:lnTo>
                      <a:lnTo>
                        <a:pt x="88" y="14"/>
                      </a:lnTo>
                      <a:lnTo>
                        <a:pt x="88" y="18"/>
                      </a:lnTo>
                      <a:lnTo>
                        <a:pt x="86" y="24"/>
                      </a:lnTo>
                      <a:lnTo>
                        <a:pt x="86" y="28"/>
                      </a:lnTo>
                      <a:lnTo>
                        <a:pt x="86" y="34"/>
                      </a:lnTo>
                      <a:lnTo>
                        <a:pt x="86" y="38"/>
                      </a:lnTo>
                      <a:lnTo>
                        <a:pt x="86" y="40"/>
                      </a:lnTo>
                      <a:lnTo>
                        <a:pt x="86" y="44"/>
                      </a:lnTo>
                      <a:lnTo>
                        <a:pt x="86" y="48"/>
                      </a:lnTo>
                      <a:lnTo>
                        <a:pt x="84" y="54"/>
                      </a:lnTo>
                      <a:lnTo>
                        <a:pt x="84" y="60"/>
                      </a:lnTo>
                      <a:lnTo>
                        <a:pt x="82" y="66"/>
                      </a:lnTo>
                      <a:lnTo>
                        <a:pt x="80" y="68"/>
                      </a:lnTo>
                      <a:lnTo>
                        <a:pt x="80" y="70"/>
                      </a:lnTo>
                      <a:lnTo>
                        <a:pt x="78" y="72"/>
                      </a:lnTo>
                      <a:lnTo>
                        <a:pt x="76" y="78"/>
                      </a:lnTo>
                      <a:lnTo>
                        <a:pt x="74" y="82"/>
                      </a:lnTo>
                      <a:lnTo>
                        <a:pt x="72" y="88"/>
                      </a:lnTo>
                      <a:lnTo>
                        <a:pt x="70" y="92"/>
                      </a:lnTo>
                      <a:lnTo>
                        <a:pt x="68" y="96"/>
                      </a:lnTo>
                      <a:lnTo>
                        <a:pt x="66" y="98"/>
                      </a:lnTo>
                      <a:lnTo>
                        <a:pt x="66" y="100"/>
                      </a:lnTo>
                      <a:lnTo>
                        <a:pt x="64" y="102"/>
                      </a:lnTo>
                      <a:lnTo>
                        <a:pt x="62" y="106"/>
                      </a:lnTo>
                      <a:lnTo>
                        <a:pt x="60" y="110"/>
                      </a:lnTo>
                      <a:lnTo>
                        <a:pt x="56" y="112"/>
                      </a:lnTo>
                      <a:lnTo>
                        <a:pt x="54" y="112"/>
                      </a:lnTo>
                      <a:lnTo>
                        <a:pt x="50" y="112"/>
                      </a:lnTo>
                      <a:lnTo>
                        <a:pt x="46" y="110"/>
                      </a:lnTo>
                      <a:lnTo>
                        <a:pt x="44" y="112"/>
                      </a:lnTo>
                      <a:lnTo>
                        <a:pt x="42" y="112"/>
                      </a:lnTo>
                      <a:lnTo>
                        <a:pt x="38" y="116"/>
                      </a:lnTo>
                      <a:lnTo>
                        <a:pt x="34" y="114"/>
                      </a:lnTo>
                      <a:lnTo>
                        <a:pt x="34" y="112"/>
                      </a:lnTo>
                      <a:lnTo>
                        <a:pt x="32" y="112"/>
                      </a:lnTo>
                      <a:lnTo>
                        <a:pt x="30" y="112"/>
                      </a:lnTo>
                      <a:lnTo>
                        <a:pt x="28" y="112"/>
                      </a:lnTo>
                      <a:lnTo>
                        <a:pt x="24" y="114"/>
                      </a:lnTo>
                      <a:lnTo>
                        <a:pt x="18" y="116"/>
                      </a:lnTo>
                      <a:lnTo>
                        <a:pt x="10" y="12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94" name="Freeform 287"/>
                <p:cNvSpPr>
                  <a:spLocks/>
                </p:cNvSpPr>
                <p:nvPr/>
              </p:nvSpPr>
              <p:spPr bwMode="gray">
                <a:xfrm>
                  <a:off x="2799" y="2937"/>
                  <a:ext cx="143" cy="156"/>
                </a:xfrm>
                <a:custGeom>
                  <a:avLst/>
                  <a:gdLst>
                    <a:gd name="T0" fmla="*/ 29 w 130"/>
                    <a:gd name="T1" fmla="*/ 2 h 156"/>
                    <a:gd name="T2" fmla="*/ 51 w 130"/>
                    <a:gd name="T3" fmla="*/ 0 h 156"/>
                    <a:gd name="T4" fmla="*/ 68 w 130"/>
                    <a:gd name="T5" fmla="*/ 0 h 156"/>
                    <a:gd name="T6" fmla="*/ 104 w 130"/>
                    <a:gd name="T7" fmla="*/ 26 h 156"/>
                    <a:gd name="T8" fmla="*/ 104 w 130"/>
                    <a:gd name="T9" fmla="*/ 18 h 156"/>
                    <a:gd name="T10" fmla="*/ 107 w 130"/>
                    <a:gd name="T11" fmla="*/ 14 h 156"/>
                    <a:gd name="T12" fmla="*/ 123 w 130"/>
                    <a:gd name="T13" fmla="*/ 18 h 156"/>
                    <a:gd name="T14" fmla="*/ 135 w 130"/>
                    <a:gd name="T15" fmla="*/ 24 h 156"/>
                    <a:gd name="T16" fmla="*/ 135 w 130"/>
                    <a:gd name="T17" fmla="*/ 34 h 156"/>
                    <a:gd name="T18" fmla="*/ 137 w 130"/>
                    <a:gd name="T19" fmla="*/ 38 h 156"/>
                    <a:gd name="T20" fmla="*/ 141 w 130"/>
                    <a:gd name="T21" fmla="*/ 48 h 156"/>
                    <a:gd name="T22" fmla="*/ 137 w 130"/>
                    <a:gd name="T23" fmla="*/ 56 h 156"/>
                    <a:gd name="T24" fmla="*/ 137 w 130"/>
                    <a:gd name="T25" fmla="*/ 60 h 156"/>
                    <a:gd name="T26" fmla="*/ 155 w 130"/>
                    <a:gd name="T27" fmla="*/ 62 h 156"/>
                    <a:gd name="T28" fmla="*/ 155 w 130"/>
                    <a:gd name="T29" fmla="*/ 70 h 156"/>
                    <a:gd name="T30" fmla="*/ 155 w 130"/>
                    <a:gd name="T31" fmla="*/ 82 h 156"/>
                    <a:gd name="T32" fmla="*/ 155 w 130"/>
                    <a:gd name="T33" fmla="*/ 88 h 156"/>
                    <a:gd name="T34" fmla="*/ 135 w 130"/>
                    <a:gd name="T35" fmla="*/ 136 h 156"/>
                    <a:gd name="T36" fmla="*/ 137 w 130"/>
                    <a:gd name="T37" fmla="*/ 138 h 156"/>
                    <a:gd name="T38" fmla="*/ 143 w 130"/>
                    <a:gd name="T39" fmla="*/ 144 h 156"/>
                    <a:gd name="T40" fmla="*/ 157 w 130"/>
                    <a:gd name="T41" fmla="*/ 152 h 156"/>
                    <a:gd name="T42" fmla="*/ 153 w 130"/>
                    <a:gd name="T43" fmla="*/ 152 h 156"/>
                    <a:gd name="T44" fmla="*/ 141 w 130"/>
                    <a:gd name="T45" fmla="*/ 154 h 156"/>
                    <a:gd name="T46" fmla="*/ 129 w 130"/>
                    <a:gd name="T47" fmla="*/ 156 h 156"/>
                    <a:gd name="T48" fmla="*/ 121 w 130"/>
                    <a:gd name="T49" fmla="*/ 156 h 156"/>
                    <a:gd name="T50" fmla="*/ 111 w 130"/>
                    <a:gd name="T51" fmla="*/ 156 h 156"/>
                    <a:gd name="T52" fmla="*/ 99 w 130"/>
                    <a:gd name="T53" fmla="*/ 154 h 156"/>
                    <a:gd name="T54" fmla="*/ 92 w 130"/>
                    <a:gd name="T55" fmla="*/ 150 h 156"/>
                    <a:gd name="T56" fmla="*/ 36 w 130"/>
                    <a:gd name="T57" fmla="*/ 150 h 156"/>
                    <a:gd name="T58" fmla="*/ 29 w 130"/>
                    <a:gd name="T59" fmla="*/ 150 h 156"/>
                    <a:gd name="T60" fmla="*/ 24 w 130"/>
                    <a:gd name="T61" fmla="*/ 144 h 156"/>
                    <a:gd name="T62" fmla="*/ 20 w 130"/>
                    <a:gd name="T63" fmla="*/ 142 h 156"/>
                    <a:gd name="T64" fmla="*/ 8 w 130"/>
                    <a:gd name="T65" fmla="*/ 142 h 156"/>
                    <a:gd name="T66" fmla="*/ 2 w 130"/>
                    <a:gd name="T67" fmla="*/ 140 h 156"/>
                    <a:gd name="T68" fmla="*/ 8 w 130"/>
                    <a:gd name="T69" fmla="*/ 118 h 156"/>
                    <a:gd name="T70" fmla="*/ 12 w 130"/>
                    <a:gd name="T71" fmla="*/ 100 h 156"/>
                    <a:gd name="T72" fmla="*/ 14 w 130"/>
                    <a:gd name="T73" fmla="*/ 94 h 156"/>
                    <a:gd name="T74" fmla="*/ 20 w 130"/>
                    <a:gd name="T75" fmla="*/ 82 h 156"/>
                    <a:gd name="T76" fmla="*/ 29 w 130"/>
                    <a:gd name="T77" fmla="*/ 68 h 156"/>
                    <a:gd name="T78" fmla="*/ 32 w 130"/>
                    <a:gd name="T79" fmla="*/ 68 h 156"/>
                    <a:gd name="T80" fmla="*/ 34 w 130"/>
                    <a:gd name="T81" fmla="*/ 66 h 156"/>
                    <a:gd name="T82" fmla="*/ 34 w 130"/>
                    <a:gd name="T83" fmla="*/ 58 h 156"/>
                    <a:gd name="T84" fmla="*/ 32 w 130"/>
                    <a:gd name="T85" fmla="*/ 46 h 156"/>
                    <a:gd name="T86" fmla="*/ 16 w 130"/>
                    <a:gd name="T87" fmla="*/ 16 h 156"/>
                    <a:gd name="T88" fmla="*/ 8 w 130"/>
                    <a:gd name="T89" fmla="*/ 4 h 15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30"/>
                    <a:gd name="T136" fmla="*/ 0 h 156"/>
                    <a:gd name="T137" fmla="*/ 130 w 130"/>
                    <a:gd name="T138" fmla="*/ 156 h 15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30" h="156">
                      <a:moveTo>
                        <a:pt x="6" y="4"/>
                      </a:moveTo>
                      <a:lnTo>
                        <a:pt x="24" y="2"/>
                      </a:lnTo>
                      <a:lnTo>
                        <a:pt x="32" y="0"/>
                      </a:lnTo>
                      <a:lnTo>
                        <a:pt x="42" y="0"/>
                      </a:lnTo>
                      <a:lnTo>
                        <a:pt x="52" y="0"/>
                      </a:lnTo>
                      <a:lnTo>
                        <a:pt x="56" y="0"/>
                      </a:lnTo>
                      <a:lnTo>
                        <a:pt x="64" y="24"/>
                      </a:lnTo>
                      <a:lnTo>
                        <a:pt x="86" y="26"/>
                      </a:lnTo>
                      <a:lnTo>
                        <a:pt x="86" y="22"/>
                      </a:lnTo>
                      <a:lnTo>
                        <a:pt x="86" y="18"/>
                      </a:lnTo>
                      <a:lnTo>
                        <a:pt x="88" y="14"/>
                      </a:lnTo>
                      <a:lnTo>
                        <a:pt x="102" y="12"/>
                      </a:lnTo>
                      <a:lnTo>
                        <a:pt x="102" y="18"/>
                      </a:lnTo>
                      <a:lnTo>
                        <a:pt x="112" y="18"/>
                      </a:lnTo>
                      <a:lnTo>
                        <a:pt x="112" y="24"/>
                      </a:lnTo>
                      <a:lnTo>
                        <a:pt x="112" y="28"/>
                      </a:lnTo>
                      <a:lnTo>
                        <a:pt x="112" y="34"/>
                      </a:lnTo>
                      <a:lnTo>
                        <a:pt x="114" y="38"/>
                      </a:lnTo>
                      <a:lnTo>
                        <a:pt x="116" y="42"/>
                      </a:lnTo>
                      <a:lnTo>
                        <a:pt x="116" y="48"/>
                      </a:lnTo>
                      <a:lnTo>
                        <a:pt x="116" y="52"/>
                      </a:lnTo>
                      <a:lnTo>
                        <a:pt x="114" y="56"/>
                      </a:lnTo>
                      <a:lnTo>
                        <a:pt x="114" y="60"/>
                      </a:lnTo>
                      <a:lnTo>
                        <a:pt x="128" y="62"/>
                      </a:lnTo>
                      <a:lnTo>
                        <a:pt x="128" y="66"/>
                      </a:lnTo>
                      <a:lnTo>
                        <a:pt x="128" y="70"/>
                      </a:lnTo>
                      <a:lnTo>
                        <a:pt x="128" y="76"/>
                      </a:lnTo>
                      <a:lnTo>
                        <a:pt x="128" y="82"/>
                      </a:lnTo>
                      <a:lnTo>
                        <a:pt x="128" y="86"/>
                      </a:lnTo>
                      <a:lnTo>
                        <a:pt x="128" y="88"/>
                      </a:lnTo>
                      <a:lnTo>
                        <a:pt x="112" y="90"/>
                      </a:lnTo>
                      <a:lnTo>
                        <a:pt x="112" y="136"/>
                      </a:lnTo>
                      <a:lnTo>
                        <a:pt x="114" y="138"/>
                      </a:lnTo>
                      <a:lnTo>
                        <a:pt x="116" y="140"/>
                      </a:lnTo>
                      <a:lnTo>
                        <a:pt x="118" y="144"/>
                      </a:lnTo>
                      <a:lnTo>
                        <a:pt x="124" y="148"/>
                      </a:lnTo>
                      <a:lnTo>
                        <a:pt x="130" y="152"/>
                      </a:lnTo>
                      <a:lnTo>
                        <a:pt x="126" y="152"/>
                      </a:lnTo>
                      <a:lnTo>
                        <a:pt x="122" y="152"/>
                      </a:lnTo>
                      <a:lnTo>
                        <a:pt x="116" y="154"/>
                      </a:lnTo>
                      <a:lnTo>
                        <a:pt x="110" y="154"/>
                      </a:lnTo>
                      <a:lnTo>
                        <a:pt x="106" y="156"/>
                      </a:lnTo>
                      <a:lnTo>
                        <a:pt x="102" y="156"/>
                      </a:lnTo>
                      <a:lnTo>
                        <a:pt x="100" y="156"/>
                      </a:lnTo>
                      <a:lnTo>
                        <a:pt x="98" y="156"/>
                      </a:lnTo>
                      <a:lnTo>
                        <a:pt x="92" y="156"/>
                      </a:lnTo>
                      <a:lnTo>
                        <a:pt x="88" y="154"/>
                      </a:lnTo>
                      <a:lnTo>
                        <a:pt x="82" y="154"/>
                      </a:lnTo>
                      <a:lnTo>
                        <a:pt x="78" y="152"/>
                      </a:lnTo>
                      <a:lnTo>
                        <a:pt x="76" y="150"/>
                      </a:lnTo>
                      <a:lnTo>
                        <a:pt x="32" y="150"/>
                      </a:lnTo>
                      <a:lnTo>
                        <a:pt x="30" y="150"/>
                      </a:lnTo>
                      <a:lnTo>
                        <a:pt x="28" y="150"/>
                      </a:lnTo>
                      <a:lnTo>
                        <a:pt x="24" y="150"/>
                      </a:lnTo>
                      <a:lnTo>
                        <a:pt x="22" y="148"/>
                      </a:lnTo>
                      <a:lnTo>
                        <a:pt x="20" y="144"/>
                      </a:lnTo>
                      <a:lnTo>
                        <a:pt x="18" y="144"/>
                      </a:lnTo>
                      <a:lnTo>
                        <a:pt x="16" y="142"/>
                      </a:lnTo>
                      <a:lnTo>
                        <a:pt x="12" y="142"/>
                      </a:lnTo>
                      <a:lnTo>
                        <a:pt x="6" y="142"/>
                      </a:lnTo>
                      <a:lnTo>
                        <a:pt x="0" y="144"/>
                      </a:lnTo>
                      <a:lnTo>
                        <a:pt x="2" y="140"/>
                      </a:lnTo>
                      <a:lnTo>
                        <a:pt x="4" y="130"/>
                      </a:lnTo>
                      <a:lnTo>
                        <a:pt x="6" y="118"/>
                      </a:lnTo>
                      <a:lnTo>
                        <a:pt x="10" y="108"/>
                      </a:lnTo>
                      <a:lnTo>
                        <a:pt x="10" y="100"/>
                      </a:lnTo>
                      <a:lnTo>
                        <a:pt x="10" y="98"/>
                      </a:lnTo>
                      <a:lnTo>
                        <a:pt x="12" y="94"/>
                      </a:lnTo>
                      <a:lnTo>
                        <a:pt x="14" y="90"/>
                      </a:lnTo>
                      <a:lnTo>
                        <a:pt x="16" y="82"/>
                      </a:lnTo>
                      <a:lnTo>
                        <a:pt x="20" y="76"/>
                      </a:lnTo>
                      <a:lnTo>
                        <a:pt x="24" y="68"/>
                      </a:lnTo>
                      <a:lnTo>
                        <a:pt x="26" y="68"/>
                      </a:lnTo>
                      <a:lnTo>
                        <a:pt x="28" y="66"/>
                      </a:lnTo>
                      <a:lnTo>
                        <a:pt x="28" y="62"/>
                      </a:lnTo>
                      <a:lnTo>
                        <a:pt x="28" y="58"/>
                      </a:lnTo>
                      <a:lnTo>
                        <a:pt x="28" y="54"/>
                      </a:lnTo>
                      <a:lnTo>
                        <a:pt x="26" y="46"/>
                      </a:lnTo>
                      <a:lnTo>
                        <a:pt x="24" y="38"/>
                      </a:lnTo>
                      <a:lnTo>
                        <a:pt x="14" y="16"/>
                      </a:lnTo>
                      <a:lnTo>
                        <a:pt x="6" y="10"/>
                      </a:lnTo>
                      <a:lnTo>
                        <a:pt x="6" y="4"/>
                      </a:lnTo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95" name="Freeform 288"/>
                <p:cNvSpPr>
                  <a:spLocks/>
                </p:cNvSpPr>
                <p:nvPr/>
              </p:nvSpPr>
              <p:spPr bwMode="gray">
                <a:xfrm>
                  <a:off x="2803" y="2779"/>
                  <a:ext cx="280" cy="258"/>
                </a:xfrm>
                <a:custGeom>
                  <a:avLst/>
                  <a:gdLst>
                    <a:gd name="T0" fmla="*/ 29 w 254"/>
                    <a:gd name="T1" fmla="*/ 132 h 258"/>
                    <a:gd name="T2" fmla="*/ 39 w 254"/>
                    <a:gd name="T3" fmla="*/ 128 h 258"/>
                    <a:gd name="T4" fmla="*/ 49 w 254"/>
                    <a:gd name="T5" fmla="*/ 130 h 258"/>
                    <a:gd name="T6" fmla="*/ 56 w 254"/>
                    <a:gd name="T7" fmla="*/ 128 h 258"/>
                    <a:gd name="T8" fmla="*/ 61 w 254"/>
                    <a:gd name="T9" fmla="*/ 120 h 258"/>
                    <a:gd name="T10" fmla="*/ 80 w 254"/>
                    <a:gd name="T11" fmla="*/ 86 h 258"/>
                    <a:gd name="T12" fmla="*/ 83 w 254"/>
                    <a:gd name="T13" fmla="*/ 80 h 258"/>
                    <a:gd name="T14" fmla="*/ 87 w 254"/>
                    <a:gd name="T15" fmla="*/ 70 h 258"/>
                    <a:gd name="T16" fmla="*/ 87 w 254"/>
                    <a:gd name="T17" fmla="*/ 52 h 258"/>
                    <a:gd name="T18" fmla="*/ 87 w 254"/>
                    <a:gd name="T19" fmla="*/ 40 h 258"/>
                    <a:gd name="T20" fmla="*/ 93 w 254"/>
                    <a:gd name="T21" fmla="*/ 30 h 258"/>
                    <a:gd name="T22" fmla="*/ 87 w 254"/>
                    <a:gd name="T23" fmla="*/ 18 h 258"/>
                    <a:gd name="T24" fmla="*/ 90 w 254"/>
                    <a:gd name="T25" fmla="*/ 12 h 258"/>
                    <a:gd name="T26" fmla="*/ 103 w 254"/>
                    <a:gd name="T27" fmla="*/ 6 h 258"/>
                    <a:gd name="T28" fmla="*/ 111 w 254"/>
                    <a:gd name="T29" fmla="*/ 8 h 258"/>
                    <a:gd name="T30" fmla="*/ 117 w 254"/>
                    <a:gd name="T31" fmla="*/ 16 h 258"/>
                    <a:gd name="T32" fmla="*/ 127 w 254"/>
                    <a:gd name="T33" fmla="*/ 14 h 258"/>
                    <a:gd name="T34" fmla="*/ 148 w 254"/>
                    <a:gd name="T35" fmla="*/ 12 h 258"/>
                    <a:gd name="T36" fmla="*/ 158 w 254"/>
                    <a:gd name="T37" fmla="*/ 12 h 258"/>
                    <a:gd name="T38" fmla="*/ 218 w 254"/>
                    <a:gd name="T39" fmla="*/ 2 h 258"/>
                    <a:gd name="T40" fmla="*/ 228 w 254"/>
                    <a:gd name="T41" fmla="*/ 10 h 258"/>
                    <a:gd name="T42" fmla="*/ 246 w 254"/>
                    <a:gd name="T43" fmla="*/ 14 h 258"/>
                    <a:gd name="T44" fmla="*/ 258 w 254"/>
                    <a:gd name="T45" fmla="*/ 18 h 258"/>
                    <a:gd name="T46" fmla="*/ 270 w 254"/>
                    <a:gd name="T47" fmla="*/ 24 h 258"/>
                    <a:gd name="T48" fmla="*/ 297 w 254"/>
                    <a:gd name="T49" fmla="*/ 26 h 258"/>
                    <a:gd name="T50" fmla="*/ 294 w 254"/>
                    <a:gd name="T51" fmla="*/ 32 h 258"/>
                    <a:gd name="T52" fmla="*/ 292 w 254"/>
                    <a:gd name="T53" fmla="*/ 40 h 258"/>
                    <a:gd name="T54" fmla="*/ 289 w 254"/>
                    <a:gd name="T55" fmla="*/ 50 h 258"/>
                    <a:gd name="T56" fmla="*/ 287 w 254"/>
                    <a:gd name="T57" fmla="*/ 60 h 258"/>
                    <a:gd name="T58" fmla="*/ 280 w 254"/>
                    <a:gd name="T59" fmla="*/ 74 h 258"/>
                    <a:gd name="T60" fmla="*/ 284 w 254"/>
                    <a:gd name="T61" fmla="*/ 118 h 258"/>
                    <a:gd name="T62" fmla="*/ 297 w 254"/>
                    <a:gd name="T63" fmla="*/ 170 h 258"/>
                    <a:gd name="T64" fmla="*/ 304 w 254"/>
                    <a:gd name="T65" fmla="*/ 194 h 258"/>
                    <a:gd name="T66" fmla="*/ 294 w 254"/>
                    <a:gd name="T67" fmla="*/ 194 h 258"/>
                    <a:gd name="T68" fmla="*/ 282 w 254"/>
                    <a:gd name="T69" fmla="*/ 196 h 258"/>
                    <a:gd name="T70" fmla="*/ 274 w 254"/>
                    <a:gd name="T71" fmla="*/ 204 h 258"/>
                    <a:gd name="T72" fmla="*/ 277 w 254"/>
                    <a:gd name="T73" fmla="*/ 214 h 258"/>
                    <a:gd name="T74" fmla="*/ 284 w 254"/>
                    <a:gd name="T75" fmla="*/ 228 h 258"/>
                    <a:gd name="T76" fmla="*/ 292 w 254"/>
                    <a:gd name="T77" fmla="*/ 240 h 258"/>
                    <a:gd name="T78" fmla="*/ 304 w 254"/>
                    <a:gd name="T79" fmla="*/ 258 h 258"/>
                    <a:gd name="T80" fmla="*/ 260 w 254"/>
                    <a:gd name="T81" fmla="*/ 230 h 258"/>
                    <a:gd name="T82" fmla="*/ 255 w 254"/>
                    <a:gd name="T83" fmla="*/ 230 h 258"/>
                    <a:gd name="T84" fmla="*/ 250 w 254"/>
                    <a:gd name="T85" fmla="*/ 224 h 258"/>
                    <a:gd name="T86" fmla="*/ 248 w 254"/>
                    <a:gd name="T87" fmla="*/ 230 h 258"/>
                    <a:gd name="T88" fmla="*/ 234 w 254"/>
                    <a:gd name="T89" fmla="*/ 230 h 258"/>
                    <a:gd name="T90" fmla="*/ 200 w 254"/>
                    <a:gd name="T91" fmla="*/ 224 h 258"/>
                    <a:gd name="T92" fmla="*/ 192 w 254"/>
                    <a:gd name="T93" fmla="*/ 222 h 258"/>
                    <a:gd name="T94" fmla="*/ 190 w 254"/>
                    <a:gd name="T95" fmla="*/ 220 h 258"/>
                    <a:gd name="T96" fmla="*/ 177 w 254"/>
                    <a:gd name="T97" fmla="*/ 218 h 258"/>
                    <a:gd name="T98" fmla="*/ 165 w 254"/>
                    <a:gd name="T99" fmla="*/ 218 h 258"/>
                    <a:gd name="T100" fmla="*/ 133 w 254"/>
                    <a:gd name="T101" fmla="*/ 218 h 258"/>
                    <a:gd name="T102" fmla="*/ 136 w 254"/>
                    <a:gd name="T103" fmla="*/ 210 h 258"/>
                    <a:gd name="T104" fmla="*/ 133 w 254"/>
                    <a:gd name="T105" fmla="*/ 196 h 258"/>
                    <a:gd name="T106" fmla="*/ 131 w 254"/>
                    <a:gd name="T107" fmla="*/ 186 h 258"/>
                    <a:gd name="T108" fmla="*/ 119 w 254"/>
                    <a:gd name="T109" fmla="*/ 176 h 258"/>
                    <a:gd name="T110" fmla="*/ 103 w 254"/>
                    <a:gd name="T111" fmla="*/ 172 h 258"/>
                    <a:gd name="T112" fmla="*/ 99 w 254"/>
                    <a:gd name="T113" fmla="*/ 184 h 258"/>
                    <a:gd name="T114" fmla="*/ 58 w 254"/>
                    <a:gd name="T115" fmla="*/ 158 h 258"/>
                    <a:gd name="T116" fmla="*/ 24 w 254"/>
                    <a:gd name="T117" fmla="*/ 160 h 258"/>
                    <a:gd name="T118" fmla="*/ 1 w 254"/>
                    <a:gd name="T119" fmla="*/ 161 h 258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54"/>
                    <a:gd name="T181" fmla="*/ 0 h 258"/>
                    <a:gd name="T182" fmla="*/ 254 w 254"/>
                    <a:gd name="T183" fmla="*/ 258 h 258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54" h="258">
                      <a:moveTo>
                        <a:pt x="0" y="152"/>
                      </a:moveTo>
                      <a:lnTo>
                        <a:pt x="24" y="134"/>
                      </a:lnTo>
                      <a:lnTo>
                        <a:pt x="24" y="132"/>
                      </a:lnTo>
                      <a:lnTo>
                        <a:pt x="26" y="132"/>
                      </a:lnTo>
                      <a:lnTo>
                        <a:pt x="28" y="130"/>
                      </a:lnTo>
                      <a:lnTo>
                        <a:pt x="32" y="128"/>
                      </a:lnTo>
                      <a:lnTo>
                        <a:pt x="38" y="130"/>
                      </a:lnTo>
                      <a:lnTo>
                        <a:pt x="40" y="130"/>
                      </a:lnTo>
                      <a:lnTo>
                        <a:pt x="42" y="130"/>
                      </a:lnTo>
                      <a:lnTo>
                        <a:pt x="44" y="130"/>
                      </a:lnTo>
                      <a:lnTo>
                        <a:pt x="46" y="128"/>
                      </a:lnTo>
                      <a:lnTo>
                        <a:pt x="48" y="124"/>
                      </a:lnTo>
                      <a:lnTo>
                        <a:pt x="50" y="124"/>
                      </a:lnTo>
                      <a:lnTo>
                        <a:pt x="50" y="120"/>
                      </a:lnTo>
                      <a:lnTo>
                        <a:pt x="54" y="114"/>
                      </a:lnTo>
                      <a:lnTo>
                        <a:pt x="58" y="106"/>
                      </a:lnTo>
                      <a:lnTo>
                        <a:pt x="66" y="86"/>
                      </a:lnTo>
                      <a:lnTo>
                        <a:pt x="68" y="84"/>
                      </a:lnTo>
                      <a:lnTo>
                        <a:pt x="68" y="80"/>
                      </a:lnTo>
                      <a:lnTo>
                        <a:pt x="70" y="74"/>
                      </a:lnTo>
                      <a:lnTo>
                        <a:pt x="70" y="72"/>
                      </a:lnTo>
                      <a:lnTo>
                        <a:pt x="72" y="70"/>
                      </a:lnTo>
                      <a:lnTo>
                        <a:pt x="72" y="64"/>
                      </a:lnTo>
                      <a:lnTo>
                        <a:pt x="72" y="58"/>
                      </a:lnTo>
                      <a:lnTo>
                        <a:pt x="72" y="52"/>
                      </a:lnTo>
                      <a:lnTo>
                        <a:pt x="72" y="46"/>
                      </a:lnTo>
                      <a:lnTo>
                        <a:pt x="72" y="40"/>
                      </a:lnTo>
                      <a:lnTo>
                        <a:pt x="74" y="34"/>
                      </a:lnTo>
                      <a:lnTo>
                        <a:pt x="74" y="32"/>
                      </a:lnTo>
                      <a:lnTo>
                        <a:pt x="76" y="30"/>
                      </a:lnTo>
                      <a:lnTo>
                        <a:pt x="76" y="24"/>
                      </a:lnTo>
                      <a:lnTo>
                        <a:pt x="74" y="20"/>
                      </a:lnTo>
                      <a:lnTo>
                        <a:pt x="72" y="18"/>
                      </a:lnTo>
                      <a:lnTo>
                        <a:pt x="72" y="16"/>
                      </a:lnTo>
                      <a:lnTo>
                        <a:pt x="72" y="14"/>
                      </a:lnTo>
                      <a:lnTo>
                        <a:pt x="74" y="12"/>
                      </a:lnTo>
                      <a:lnTo>
                        <a:pt x="76" y="10"/>
                      </a:lnTo>
                      <a:lnTo>
                        <a:pt x="80" y="6"/>
                      </a:lnTo>
                      <a:lnTo>
                        <a:pt x="84" y="6"/>
                      </a:lnTo>
                      <a:lnTo>
                        <a:pt x="90" y="4"/>
                      </a:lnTo>
                      <a:lnTo>
                        <a:pt x="90" y="6"/>
                      </a:lnTo>
                      <a:lnTo>
                        <a:pt x="92" y="8"/>
                      </a:lnTo>
                      <a:lnTo>
                        <a:pt x="94" y="10"/>
                      </a:lnTo>
                      <a:lnTo>
                        <a:pt x="96" y="14"/>
                      </a:lnTo>
                      <a:lnTo>
                        <a:pt x="96" y="16"/>
                      </a:lnTo>
                      <a:lnTo>
                        <a:pt x="98" y="16"/>
                      </a:lnTo>
                      <a:lnTo>
                        <a:pt x="100" y="14"/>
                      </a:lnTo>
                      <a:lnTo>
                        <a:pt x="104" y="14"/>
                      </a:lnTo>
                      <a:lnTo>
                        <a:pt x="110" y="12"/>
                      </a:lnTo>
                      <a:lnTo>
                        <a:pt x="116" y="12"/>
                      </a:lnTo>
                      <a:lnTo>
                        <a:pt x="122" y="12"/>
                      </a:lnTo>
                      <a:lnTo>
                        <a:pt x="126" y="12"/>
                      </a:lnTo>
                      <a:lnTo>
                        <a:pt x="130" y="12"/>
                      </a:lnTo>
                      <a:lnTo>
                        <a:pt x="134" y="10"/>
                      </a:lnTo>
                      <a:lnTo>
                        <a:pt x="180" y="0"/>
                      </a:lnTo>
                      <a:lnTo>
                        <a:pt x="180" y="2"/>
                      </a:lnTo>
                      <a:lnTo>
                        <a:pt x="182" y="4"/>
                      </a:lnTo>
                      <a:lnTo>
                        <a:pt x="184" y="6"/>
                      </a:lnTo>
                      <a:lnTo>
                        <a:pt x="188" y="10"/>
                      </a:lnTo>
                      <a:lnTo>
                        <a:pt x="194" y="12"/>
                      </a:lnTo>
                      <a:lnTo>
                        <a:pt x="200" y="14"/>
                      </a:lnTo>
                      <a:lnTo>
                        <a:pt x="202" y="14"/>
                      </a:lnTo>
                      <a:lnTo>
                        <a:pt x="204" y="16"/>
                      </a:lnTo>
                      <a:lnTo>
                        <a:pt x="208" y="16"/>
                      </a:lnTo>
                      <a:lnTo>
                        <a:pt x="212" y="18"/>
                      </a:lnTo>
                      <a:lnTo>
                        <a:pt x="216" y="24"/>
                      </a:lnTo>
                      <a:lnTo>
                        <a:pt x="218" y="24"/>
                      </a:lnTo>
                      <a:lnTo>
                        <a:pt x="222" y="24"/>
                      </a:lnTo>
                      <a:lnTo>
                        <a:pt x="228" y="24"/>
                      </a:lnTo>
                      <a:lnTo>
                        <a:pt x="236" y="26"/>
                      </a:lnTo>
                      <a:lnTo>
                        <a:pt x="244" y="26"/>
                      </a:lnTo>
                      <a:lnTo>
                        <a:pt x="244" y="28"/>
                      </a:lnTo>
                      <a:lnTo>
                        <a:pt x="242" y="32"/>
                      </a:lnTo>
                      <a:lnTo>
                        <a:pt x="242" y="36"/>
                      </a:lnTo>
                      <a:lnTo>
                        <a:pt x="242" y="38"/>
                      </a:lnTo>
                      <a:lnTo>
                        <a:pt x="240" y="40"/>
                      </a:lnTo>
                      <a:lnTo>
                        <a:pt x="238" y="42"/>
                      </a:lnTo>
                      <a:lnTo>
                        <a:pt x="238" y="46"/>
                      </a:lnTo>
                      <a:lnTo>
                        <a:pt x="238" y="50"/>
                      </a:lnTo>
                      <a:lnTo>
                        <a:pt x="238" y="52"/>
                      </a:lnTo>
                      <a:lnTo>
                        <a:pt x="238" y="56"/>
                      </a:lnTo>
                      <a:lnTo>
                        <a:pt x="236" y="60"/>
                      </a:lnTo>
                      <a:lnTo>
                        <a:pt x="234" y="64"/>
                      </a:lnTo>
                      <a:lnTo>
                        <a:pt x="232" y="70"/>
                      </a:lnTo>
                      <a:lnTo>
                        <a:pt x="230" y="74"/>
                      </a:lnTo>
                      <a:lnTo>
                        <a:pt x="230" y="102"/>
                      </a:lnTo>
                      <a:lnTo>
                        <a:pt x="230" y="106"/>
                      </a:lnTo>
                      <a:lnTo>
                        <a:pt x="234" y="118"/>
                      </a:lnTo>
                      <a:lnTo>
                        <a:pt x="238" y="134"/>
                      </a:lnTo>
                      <a:lnTo>
                        <a:pt x="240" y="152"/>
                      </a:lnTo>
                      <a:lnTo>
                        <a:pt x="244" y="170"/>
                      </a:lnTo>
                      <a:lnTo>
                        <a:pt x="248" y="184"/>
                      </a:lnTo>
                      <a:lnTo>
                        <a:pt x="250" y="192"/>
                      </a:lnTo>
                      <a:lnTo>
                        <a:pt x="250" y="194"/>
                      </a:lnTo>
                      <a:lnTo>
                        <a:pt x="248" y="194"/>
                      </a:lnTo>
                      <a:lnTo>
                        <a:pt x="246" y="194"/>
                      </a:lnTo>
                      <a:lnTo>
                        <a:pt x="242" y="194"/>
                      </a:lnTo>
                      <a:lnTo>
                        <a:pt x="240" y="194"/>
                      </a:lnTo>
                      <a:lnTo>
                        <a:pt x="236" y="194"/>
                      </a:lnTo>
                      <a:lnTo>
                        <a:pt x="232" y="196"/>
                      </a:lnTo>
                      <a:lnTo>
                        <a:pt x="230" y="198"/>
                      </a:lnTo>
                      <a:lnTo>
                        <a:pt x="228" y="200"/>
                      </a:lnTo>
                      <a:lnTo>
                        <a:pt x="226" y="204"/>
                      </a:lnTo>
                      <a:lnTo>
                        <a:pt x="226" y="210"/>
                      </a:lnTo>
                      <a:lnTo>
                        <a:pt x="228" y="214"/>
                      </a:lnTo>
                      <a:lnTo>
                        <a:pt x="230" y="218"/>
                      </a:lnTo>
                      <a:lnTo>
                        <a:pt x="232" y="224"/>
                      </a:lnTo>
                      <a:lnTo>
                        <a:pt x="234" y="228"/>
                      </a:lnTo>
                      <a:lnTo>
                        <a:pt x="236" y="234"/>
                      </a:lnTo>
                      <a:lnTo>
                        <a:pt x="238" y="238"/>
                      </a:lnTo>
                      <a:lnTo>
                        <a:pt x="240" y="240"/>
                      </a:lnTo>
                      <a:lnTo>
                        <a:pt x="254" y="242"/>
                      </a:lnTo>
                      <a:lnTo>
                        <a:pt x="254" y="256"/>
                      </a:lnTo>
                      <a:lnTo>
                        <a:pt x="250" y="258"/>
                      </a:lnTo>
                      <a:lnTo>
                        <a:pt x="238" y="254"/>
                      </a:lnTo>
                      <a:lnTo>
                        <a:pt x="222" y="244"/>
                      </a:lnTo>
                      <a:lnTo>
                        <a:pt x="214" y="230"/>
                      </a:lnTo>
                      <a:lnTo>
                        <a:pt x="214" y="232"/>
                      </a:lnTo>
                      <a:lnTo>
                        <a:pt x="212" y="232"/>
                      </a:lnTo>
                      <a:lnTo>
                        <a:pt x="210" y="230"/>
                      </a:lnTo>
                      <a:lnTo>
                        <a:pt x="208" y="230"/>
                      </a:lnTo>
                      <a:lnTo>
                        <a:pt x="206" y="228"/>
                      </a:lnTo>
                      <a:lnTo>
                        <a:pt x="206" y="224"/>
                      </a:lnTo>
                      <a:lnTo>
                        <a:pt x="206" y="226"/>
                      </a:lnTo>
                      <a:lnTo>
                        <a:pt x="204" y="228"/>
                      </a:lnTo>
                      <a:lnTo>
                        <a:pt x="204" y="230"/>
                      </a:lnTo>
                      <a:lnTo>
                        <a:pt x="200" y="230"/>
                      </a:lnTo>
                      <a:lnTo>
                        <a:pt x="198" y="230"/>
                      </a:lnTo>
                      <a:lnTo>
                        <a:pt x="192" y="230"/>
                      </a:lnTo>
                      <a:lnTo>
                        <a:pt x="182" y="228"/>
                      </a:lnTo>
                      <a:lnTo>
                        <a:pt x="170" y="226"/>
                      </a:lnTo>
                      <a:lnTo>
                        <a:pt x="164" y="224"/>
                      </a:lnTo>
                      <a:lnTo>
                        <a:pt x="162" y="224"/>
                      </a:lnTo>
                      <a:lnTo>
                        <a:pt x="160" y="222"/>
                      </a:lnTo>
                      <a:lnTo>
                        <a:pt x="158" y="222"/>
                      </a:lnTo>
                      <a:lnTo>
                        <a:pt x="158" y="220"/>
                      </a:lnTo>
                      <a:lnTo>
                        <a:pt x="156" y="220"/>
                      </a:lnTo>
                      <a:lnTo>
                        <a:pt x="154" y="218"/>
                      </a:lnTo>
                      <a:lnTo>
                        <a:pt x="150" y="218"/>
                      </a:lnTo>
                      <a:lnTo>
                        <a:pt x="146" y="218"/>
                      </a:lnTo>
                      <a:lnTo>
                        <a:pt x="144" y="218"/>
                      </a:lnTo>
                      <a:lnTo>
                        <a:pt x="140" y="218"/>
                      </a:lnTo>
                      <a:lnTo>
                        <a:pt x="136" y="218"/>
                      </a:lnTo>
                      <a:lnTo>
                        <a:pt x="130" y="218"/>
                      </a:lnTo>
                      <a:lnTo>
                        <a:pt x="124" y="220"/>
                      </a:lnTo>
                      <a:lnTo>
                        <a:pt x="110" y="218"/>
                      </a:lnTo>
                      <a:lnTo>
                        <a:pt x="110" y="214"/>
                      </a:lnTo>
                      <a:lnTo>
                        <a:pt x="112" y="210"/>
                      </a:lnTo>
                      <a:lnTo>
                        <a:pt x="112" y="206"/>
                      </a:lnTo>
                      <a:lnTo>
                        <a:pt x="112" y="200"/>
                      </a:lnTo>
                      <a:lnTo>
                        <a:pt x="110" y="196"/>
                      </a:lnTo>
                      <a:lnTo>
                        <a:pt x="108" y="192"/>
                      </a:lnTo>
                      <a:lnTo>
                        <a:pt x="108" y="186"/>
                      </a:lnTo>
                      <a:lnTo>
                        <a:pt x="108" y="182"/>
                      </a:lnTo>
                      <a:lnTo>
                        <a:pt x="108" y="176"/>
                      </a:lnTo>
                      <a:lnTo>
                        <a:pt x="98" y="176"/>
                      </a:lnTo>
                      <a:lnTo>
                        <a:pt x="98" y="170"/>
                      </a:lnTo>
                      <a:lnTo>
                        <a:pt x="84" y="172"/>
                      </a:lnTo>
                      <a:lnTo>
                        <a:pt x="82" y="176"/>
                      </a:lnTo>
                      <a:lnTo>
                        <a:pt x="82" y="180"/>
                      </a:lnTo>
                      <a:lnTo>
                        <a:pt x="82" y="184"/>
                      </a:lnTo>
                      <a:lnTo>
                        <a:pt x="60" y="182"/>
                      </a:lnTo>
                      <a:lnTo>
                        <a:pt x="52" y="158"/>
                      </a:lnTo>
                      <a:lnTo>
                        <a:pt x="48" y="158"/>
                      </a:lnTo>
                      <a:lnTo>
                        <a:pt x="38" y="158"/>
                      </a:lnTo>
                      <a:lnTo>
                        <a:pt x="28" y="158"/>
                      </a:lnTo>
                      <a:lnTo>
                        <a:pt x="20" y="160"/>
                      </a:lnTo>
                      <a:lnTo>
                        <a:pt x="2" y="162"/>
                      </a:lnTo>
                      <a:lnTo>
                        <a:pt x="0" y="152"/>
                      </a:lnTo>
                      <a:lnTo>
                        <a:pt x="1" y="161"/>
                      </a:lnTo>
                      <a:lnTo>
                        <a:pt x="0" y="15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96" name="Freeform 289"/>
                <p:cNvSpPr>
                  <a:spLocks/>
                </p:cNvSpPr>
                <p:nvPr/>
              </p:nvSpPr>
              <p:spPr bwMode="gray">
                <a:xfrm>
                  <a:off x="2922" y="2971"/>
                  <a:ext cx="214" cy="120"/>
                </a:xfrm>
                <a:custGeom>
                  <a:avLst/>
                  <a:gdLst>
                    <a:gd name="T0" fmla="*/ 173 w 194"/>
                    <a:gd name="T1" fmla="*/ 2 h 120"/>
                    <a:gd name="T2" fmla="*/ 168 w 194"/>
                    <a:gd name="T3" fmla="*/ 2 h 120"/>
                    <a:gd name="T4" fmla="*/ 161 w 194"/>
                    <a:gd name="T5" fmla="*/ 2 h 120"/>
                    <a:gd name="T6" fmla="*/ 151 w 194"/>
                    <a:gd name="T7" fmla="*/ 4 h 120"/>
                    <a:gd name="T8" fmla="*/ 146 w 194"/>
                    <a:gd name="T9" fmla="*/ 8 h 120"/>
                    <a:gd name="T10" fmla="*/ 143 w 194"/>
                    <a:gd name="T11" fmla="*/ 18 h 120"/>
                    <a:gd name="T12" fmla="*/ 146 w 194"/>
                    <a:gd name="T13" fmla="*/ 22 h 120"/>
                    <a:gd name="T14" fmla="*/ 151 w 194"/>
                    <a:gd name="T15" fmla="*/ 32 h 120"/>
                    <a:gd name="T16" fmla="*/ 156 w 194"/>
                    <a:gd name="T17" fmla="*/ 42 h 120"/>
                    <a:gd name="T18" fmla="*/ 161 w 194"/>
                    <a:gd name="T19" fmla="*/ 48 h 120"/>
                    <a:gd name="T20" fmla="*/ 178 w 194"/>
                    <a:gd name="T21" fmla="*/ 64 h 120"/>
                    <a:gd name="T22" fmla="*/ 158 w 194"/>
                    <a:gd name="T23" fmla="*/ 62 h 120"/>
                    <a:gd name="T24" fmla="*/ 129 w 194"/>
                    <a:gd name="T25" fmla="*/ 38 h 120"/>
                    <a:gd name="T26" fmla="*/ 127 w 194"/>
                    <a:gd name="T27" fmla="*/ 40 h 120"/>
                    <a:gd name="T28" fmla="*/ 121 w 194"/>
                    <a:gd name="T29" fmla="*/ 38 h 120"/>
                    <a:gd name="T30" fmla="*/ 119 w 194"/>
                    <a:gd name="T31" fmla="*/ 32 h 120"/>
                    <a:gd name="T32" fmla="*/ 117 w 194"/>
                    <a:gd name="T33" fmla="*/ 36 h 120"/>
                    <a:gd name="T34" fmla="*/ 111 w 194"/>
                    <a:gd name="T35" fmla="*/ 38 h 120"/>
                    <a:gd name="T36" fmla="*/ 103 w 194"/>
                    <a:gd name="T37" fmla="*/ 38 h 120"/>
                    <a:gd name="T38" fmla="*/ 75 w 194"/>
                    <a:gd name="T39" fmla="*/ 34 h 120"/>
                    <a:gd name="T40" fmla="*/ 66 w 194"/>
                    <a:gd name="T41" fmla="*/ 32 h 120"/>
                    <a:gd name="T42" fmla="*/ 61 w 194"/>
                    <a:gd name="T43" fmla="*/ 30 h 120"/>
                    <a:gd name="T44" fmla="*/ 58 w 194"/>
                    <a:gd name="T45" fmla="*/ 28 h 120"/>
                    <a:gd name="T46" fmla="*/ 56 w 194"/>
                    <a:gd name="T47" fmla="*/ 26 h 120"/>
                    <a:gd name="T48" fmla="*/ 46 w 194"/>
                    <a:gd name="T49" fmla="*/ 26 h 120"/>
                    <a:gd name="T50" fmla="*/ 39 w 194"/>
                    <a:gd name="T51" fmla="*/ 26 h 120"/>
                    <a:gd name="T52" fmla="*/ 26 w 194"/>
                    <a:gd name="T53" fmla="*/ 26 h 120"/>
                    <a:gd name="T54" fmla="*/ 20 w 194"/>
                    <a:gd name="T55" fmla="*/ 28 h 120"/>
                    <a:gd name="T56" fmla="*/ 20 w 194"/>
                    <a:gd name="T57" fmla="*/ 38 h 120"/>
                    <a:gd name="T58" fmla="*/ 17 w 194"/>
                    <a:gd name="T59" fmla="*/ 48 h 120"/>
                    <a:gd name="T60" fmla="*/ 20 w 194"/>
                    <a:gd name="T61" fmla="*/ 54 h 120"/>
                    <a:gd name="T62" fmla="*/ 0 w 194"/>
                    <a:gd name="T63" fmla="*/ 102 h 120"/>
                    <a:gd name="T64" fmla="*/ 2 w 194"/>
                    <a:gd name="T65" fmla="*/ 104 h 120"/>
                    <a:gd name="T66" fmla="*/ 10 w 194"/>
                    <a:gd name="T67" fmla="*/ 112 h 120"/>
                    <a:gd name="T68" fmla="*/ 22 w 194"/>
                    <a:gd name="T69" fmla="*/ 118 h 120"/>
                    <a:gd name="T70" fmla="*/ 29 w 194"/>
                    <a:gd name="T71" fmla="*/ 116 h 120"/>
                    <a:gd name="T72" fmla="*/ 44 w 194"/>
                    <a:gd name="T73" fmla="*/ 116 h 120"/>
                    <a:gd name="T74" fmla="*/ 58 w 194"/>
                    <a:gd name="T75" fmla="*/ 116 h 120"/>
                    <a:gd name="T76" fmla="*/ 73 w 194"/>
                    <a:gd name="T77" fmla="*/ 118 h 120"/>
                    <a:gd name="T78" fmla="*/ 87 w 194"/>
                    <a:gd name="T79" fmla="*/ 120 h 120"/>
                    <a:gd name="T80" fmla="*/ 99 w 194"/>
                    <a:gd name="T81" fmla="*/ 120 h 120"/>
                    <a:gd name="T82" fmla="*/ 125 w 194"/>
                    <a:gd name="T83" fmla="*/ 118 h 120"/>
                    <a:gd name="T84" fmla="*/ 139 w 194"/>
                    <a:gd name="T85" fmla="*/ 104 h 120"/>
                    <a:gd name="T86" fmla="*/ 234 w 194"/>
                    <a:gd name="T87" fmla="*/ 64 h 120"/>
                    <a:gd name="T88" fmla="*/ 236 w 194"/>
                    <a:gd name="T89" fmla="*/ 50 h 120"/>
                    <a:gd name="T90" fmla="*/ 232 w 194"/>
                    <a:gd name="T91" fmla="*/ 34 h 120"/>
                    <a:gd name="T92" fmla="*/ 212 w 194"/>
                    <a:gd name="T93" fmla="*/ 10 h 120"/>
                    <a:gd name="T94" fmla="*/ 173 w 194"/>
                    <a:gd name="T95" fmla="*/ 0 h 12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94"/>
                    <a:gd name="T145" fmla="*/ 0 h 120"/>
                    <a:gd name="T146" fmla="*/ 194 w 194"/>
                    <a:gd name="T147" fmla="*/ 120 h 12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94" h="120">
                      <a:moveTo>
                        <a:pt x="142" y="0"/>
                      </a:moveTo>
                      <a:lnTo>
                        <a:pt x="142" y="2"/>
                      </a:lnTo>
                      <a:lnTo>
                        <a:pt x="140" y="2"/>
                      </a:lnTo>
                      <a:lnTo>
                        <a:pt x="138" y="2"/>
                      </a:lnTo>
                      <a:lnTo>
                        <a:pt x="134" y="2"/>
                      </a:lnTo>
                      <a:lnTo>
                        <a:pt x="132" y="2"/>
                      </a:lnTo>
                      <a:lnTo>
                        <a:pt x="128" y="2"/>
                      </a:lnTo>
                      <a:lnTo>
                        <a:pt x="124" y="4"/>
                      </a:lnTo>
                      <a:lnTo>
                        <a:pt x="122" y="6"/>
                      </a:lnTo>
                      <a:lnTo>
                        <a:pt x="120" y="8"/>
                      </a:lnTo>
                      <a:lnTo>
                        <a:pt x="118" y="12"/>
                      </a:lnTo>
                      <a:lnTo>
                        <a:pt x="118" y="18"/>
                      </a:lnTo>
                      <a:lnTo>
                        <a:pt x="120" y="22"/>
                      </a:lnTo>
                      <a:lnTo>
                        <a:pt x="122" y="26"/>
                      </a:lnTo>
                      <a:lnTo>
                        <a:pt x="124" y="32"/>
                      </a:lnTo>
                      <a:lnTo>
                        <a:pt x="126" y="36"/>
                      </a:lnTo>
                      <a:lnTo>
                        <a:pt x="128" y="42"/>
                      </a:lnTo>
                      <a:lnTo>
                        <a:pt x="130" y="46"/>
                      </a:lnTo>
                      <a:lnTo>
                        <a:pt x="132" y="48"/>
                      </a:lnTo>
                      <a:lnTo>
                        <a:pt x="146" y="50"/>
                      </a:lnTo>
                      <a:lnTo>
                        <a:pt x="146" y="64"/>
                      </a:lnTo>
                      <a:lnTo>
                        <a:pt x="142" y="66"/>
                      </a:lnTo>
                      <a:lnTo>
                        <a:pt x="130" y="62"/>
                      </a:lnTo>
                      <a:lnTo>
                        <a:pt x="114" y="52"/>
                      </a:lnTo>
                      <a:lnTo>
                        <a:pt x="106" y="38"/>
                      </a:lnTo>
                      <a:lnTo>
                        <a:pt x="106" y="40"/>
                      </a:lnTo>
                      <a:lnTo>
                        <a:pt x="104" y="40"/>
                      </a:lnTo>
                      <a:lnTo>
                        <a:pt x="102" y="38"/>
                      </a:lnTo>
                      <a:lnTo>
                        <a:pt x="100" y="38"/>
                      </a:lnTo>
                      <a:lnTo>
                        <a:pt x="98" y="36"/>
                      </a:lnTo>
                      <a:lnTo>
                        <a:pt x="98" y="32"/>
                      </a:lnTo>
                      <a:lnTo>
                        <a:pt x="98" y="34"/>
                      </a:lnTo>
                      <a:lnTo>
                        <a:pt x="96" y="36"/>
                      </a:lnTo>
                      <a:lnTo>
                        <a:pt x="96" y="38"/>
                      </a:lnTo>
                      <a:lnTo>
                        <a:pt x="92" y="38"/>
                      </a:lnTo>
                      <a:lnTo>
                        <a:pt x="90" y="38"/>
                      </a:lnTo>
                      <a:lnTo>
                        <a:pt x="84" y="38"/>
                      </a:lnTo>
                      <a:lnTo>
                        <a:pt x="74" y="36"/>
                      </a:lnTo>
                      <a:lnTo>
                        <a:pt x="62" y="34"/>
                      </a:lnTo>
                      <a:lnTo>
                        <a:pt x="56" y="32"/>
                      </a:lnTo>
                      <a:lnTo>
                        <a:pt x="54" y="32"/>
                      </a:lnTo>
                      <a:lnTo>
                        <a:pt x="52" y="30"/>
                      </a:lnTo>
                      <a:lnTo>
                        <a:pt x="50" y="30"/>
                      </a:lnTo>
                      <a:lnTo>
                        <a:pt x="50" y="28"/>
                      </a:lnTo>
                      <a:lnTo>
                        <a:pt x="48" y="28"/>
                      </a:lnTo>
                      <a:lnTo>
                        <a:pt x="46" y="26"/>
                      </a:lnTo>
                      <a:lnTo>
                        <a:pt x="42" y="26"/>
                      </a:lnTo>
                      <a:lnTo>
                        <a:pt x="38" y="26"/>
                      </a:lnTo>
                      <a:lnTo>
                        <a:pt x="36" y="26"/>
                      </a:lnTo>
                      <a:lnTo>
                        <a:pt x="32" y="26"/>
                      </a:lnTo>
                      <a:lnTo>
                        <a:pt x="28" y="26"/>
                      </a:lnTo>
                      <a:lnTo>
                        <a:pt x="22" y="26"/>
                      </a:lnTo>
                      <a:lnTo>
                        <a:pt x="16" y="28"/>
                      </a:lnTo>
                      <a:lnTo>
                        <a:pt x="16" y="32"/>
                      </a:lnTo>
                      <a:lnTo>
                        <a:pt x="16" y="38"/>
                      </a:lnTo>
                      <a:lnTo>
                        <a:pt x="14" y="42"/>
                      </a:lnTo>
                      <a:lnTo>
                        <a:pt x="14" y="48"/>
                      </a:lnTo>
                      <a:lnTo>
                        <a:pt x="16" y="52"/>
                      </a:lnTo>
                      <a:lnTo>
                        <a:pt x="16" y="54"/>
                      </a:lnTo>
                      <a:lnTo>
                        <a:pt x="0" y="56"/>
                      </a:lnTo>
                      <a:lnTo>
                        <a:pt x="0" y="102"/>
                      </a:lnTo>
                      <a:lnTo>
                        <a:pt x="2" y="104"/>
                      </a:lnTo>
                      <a:lnTo>
                        <a:pt x="4" y="108"/>
                      </a:lnTo>
                      <a:lnTo>
                        <a:pt x="8" y="112"/>
                      </a:lnTo>
                      <a:lnTo>
                        <a:pt x="12" y="114"/>
                      </a:lnTo>
                      <a:lnTo>
                        <a:pt x="18" y="118"/>
                      </a:lnTo>
                      <a:lnTo>
                        <a:pt x="20" y="118"/>
                      </a:lnTo>
                      <a:lnTo>
                        <a:pt x="24" y="116"/>
                      </a:lnTo>
                      <a:lnTo>
                        <a:pt x="30" y="116"/>
                      </a:lnTo>
                      <a:lnTo>
                        <a:pt x="36" y="116"/>
                      </a:lnTo>
                      <a:lnTo>
                        <a:pt x="46" y="116"/>
                      </a:lnTo>
                      <a:lnTo>
                        <a:pt x="48" y="116"/>
                      </a:lnTo>
                      <a:lnTo>
                        <a:pt x="54" y="116"/>
                      </a:lnTo>
                      <a:lnTo>
                        <a:pt x="60" y="118"/>
                      </a:lnTo>
                      <a:lnTo>
                        <a:pt x="66" y="118"/>
                      </a:lnTo>
                      <a:lnTo>
                        <a:pt x="72" y="120"/>
                      </a:lnTo>
                      <a:lnTo>
                        <a:pt x="78" y="120"/>
                      </a:lnTo>
                      <a:lnTo>
                        <a:pt x="82" y="120"/>
                      </a:lnTo>
                      <a:lnTo>
                        <a:pt x="90" y="120"/>
                      </a:lnTo>
                      <a:lnTo>
                        <a:pt x="102" y="118"/>
                      </a:lnTo>
                      <a:lnTo>
                        <a:pt x="110" y="114"/>
                      </a:lnTo>
                      <a:lnTo>
                        <a:pt x="114" y="104"/>
                      </a:lnTo>
                      <a:lnTo>
                        <a:pt x="192" y="88"/>
                      </a:lnTo>
                      <a:lnTo>
                        <a:pt x="192" y="64"/>
                      </a:lnTo>
                      <a:lnTo>
                        <a:pt x="190" y="56"/>
                      </a:lnTo>
                      <a:lnTo>
                        <a:pt x="194" y="50"/>
                      </a:lnTo>
                      <a:lnTo>
                        <a:pt x="194" y="46"/>
                      </a:lnTo>
                      <a:lnTo>
                        <a:pt x="190" y="34"/>
                      </a:lnTo>
                      <a:lnTo>
                        <a:pt x="184" y="20"/>
                      </a:lnTo>
                      <a:lnTo>
                        <a:pt x="174" y="10"/>
                      </a:lnTo>
                      <a:lnTo>
                        <a:pt x="160" y="4"/>
                      </a:lnTo>
                      <a:lnTo>
                        <a:pt x="142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97" name="Freeform 290"/>
                <p:cNvSpPr>
                  <a:spLocks/>
                </p:cNvSpPr>
                <p:nvPr/>
              </p:nvSpPr>
              <p:spPr bwMode="gray">
                <a:xfrm>
                  <a:off x="2796" y="3079"/>
                  <a:ext cx="212" cy="166"/>
                </a:xfrm>
                <a:custGeom>
                  <a:avLst/>
                  <a:gdLst>
                    <a:gd name="T0" fmla="*/ 159 w 192"/>
                    <a:gd name="T1" fmla="*/ 10 h 166"/>
                    <a:gd name="T2" fmla="*/ 149 w 192"/>
                    <a:gd name="T3" fmla="*/ 10 h 166"/>
                    <a:gd name="T4" fmla="*/ 137 w 192"/>
                    <a:gd name="T5" fmla="*/ 12 h 166"/>
                    <a:gd name="T6" fmla="*/ 127 w 192"/>
                    <a:gd name="T7" fmla="*/ 14 h 166"/>
                    <a:gd name="T8" fmla="*/ 119 w 192"/>
                    <a:gd name="T9" fmla="*/ 14 h 166"/>
                    <a:gd name="T10" fmla="*/ 107 w 192"/>
                    <a:gd name="T11" fmla="*/ 12 h 166"/>
                    <a:gd name="T12" fmla="*/ 97 w 192"/>
                    <a:gd name="T13" fmla="*/ 10 h 166"/>
                    <a:gd name="T14" fmla="*/ 42 w 192"/>
                    <a:gd name="T15" fmla="*/ 8 h 166"/>
                    <a:gd name="T16" fmla="*/ 36 w 192"/>
                    <a:gd name="T17" fmla="*/ 8 h 166"/>
                    <a:gd name="T18" fmla="*/ 30 w 192"/>
                    <a:gd name="T19" fmla="*/ 6 h 166"/>
                    <a:gd name="T20" fmla="*/ 24 w 192"/>
                    <a:gd name="T21" fmla="*/ 2 h 166"/>
                    <a:gd name="T22" fmla="*/ 17 w 192"/>
                    <a:gd name="T23" fmla="*/ 0 h 166"/>
                    <a:gd name="T24" fmla="*/ 2 w 192"/>
                    <a:gd name="T25" fmla="*/ 2 h 166"/>
                    <a:gd name="T26" fmla="*/ 2 w 192"/>
                    <a:gd name="T27" fmla="*/ 12 h 166"/>
                    <a:gd name="T28" fmla="*/ 14 w 192"/>
                    <a:gd name="T29" fmla="*/ 32 h 166"/>
                    <a:gd name="T30" fmla="*/ 22 w 192"/>
                    <a:gd name="T31" fmla="*/ 54 h 166"/>
                    <a:gd name="T32" fmla="*/ 30 w 192"/>
                    <a:gd name="T33" fmla="*/ 72 h 166"/>
                    <a:gd name="T34" fmla="*/ 42 w 192"/>
                    <a:gd name="T35" fmla="*/ 110 h 166"/>
                    <a:gd name="T36" fmla="*/ 56 w 192"/>
                    <a:gd name="T37" fmla="*/ 136 h 166"/>
                    <a:gd name="T38" fmla="*/ 59 w 192"/>
                    <a:gd name="T39" fmla="*/ 140 h 166"/>
                    <a:gd name="T40" fmla="*/ 63 w 192"/>
                    <a:gd name="T41" fmla="*/ 148 h 166"/>
                    <a:gd name="T42" fmla="*/ 71 w 192"/>
                    <a:gd name="T43" fmla="*/ 158 h 166"/>
                    <a:gd name="T44" fmla="*/ 73 w 192"/>
                    <a:gd name="T45" fmla="*/ 164 h 166"/>
                    <a:gd name="T46" fmla="*/ 88 w 192"/>
                    <a:gd name="T47" fmla="*/ 160 h 166"/>
                    <a:gd name="T48" fmla="*/ 91 w 192"/>
                    <a:gd name="T49" fmla="*/ 156 h 166"/>
                    <a:gd name="T50" fmla="*/ 93 w 192"/>
                    <a:gd name="T51" fmla="*/ 152 h 166"/>
                    <a:gd name="T52" fmla="*/ 95 w 192"/>
                    <a:gd name="T53" fmla="*/ 150 h 166"/>
                    <a:gd name="T54" fmla="*/ 100 w 192"/>
                    <a:gd name="T55" fmla="*/ 152 h 166"/>
                    <a:gd name="T56" fmla="*/ 100 w 192"/>
                    <a:gd name="T57" fmla="*/ 156 h 166"/>
                    <a:gd name="T58" fmla="*/ 100 w 192"/>
                    <a:gd name="T59" fmla="*/ 162 h 166"/>
                    <a:gd name="T60" fmla="*/ 105 w 192"/>
                    <a:gd name="T61" fmla="*/ 164 h 166"/>
                    <a:gd name="T62" fmla="*/ 115 w 192"/>
                    <a:gd name="T63" fmla="*/ 164 h 166"/>
                    <a:gd name="T64" fmla="*/ 127 w 192"/>
                    <a:gd name="T65" fmla="*/ 166 h 166"/>
                    <a:gd name="T66" fmla="*/ 137 w 192"/>
                    <a:gd name="T67" fmla="*/ 162 h 166"/>
                    <a:gd name="T68" fmla="*/ 139 w 192"/>
                    <a:gd name="T69" fmla="*/ 60 h 166"/>
                    <a:gd name="T70" fmla="*/ 156 w 192"/>
                    <a:gd name="T71" fmla="*/ 16 h 166"/>
                    <a:gd name="T72" fmla="*/ 176 w 192"/>
                    <a:gd name="T73" fmla="*/ 16 h 166"/>
                    <a:gd name="T74" fmla="*/ 200 w 192"/>
                    <a:gd name="T75" fmla="*/ 16 h 166"/>
                    <a:gd name="T76" fmla="*/ 205 w 192"/>
                    <a:gd name="T77" fmla="*/ 18 h 166"/>
                    <a:gd name="T78" fmla="*/ 208 w 192"/>
                    <a:gd name="T79" fmla="*/ 22 h 166"/>
                    <a:gd name="T80" fmla="*/ 210 w 192"/>
                    <a:gd name="T81" fmla="*/ 20 h 166"/>
                    <a:gd name="T82" fmla="*/ 222 w 192"/>
                    <a:gd name="T83" fmla="*/ 16 h 166"/>
                    <a:gd name="T84" fmla="*/ 232 w 192"/>
                    <a:gd name="T85" fmla="*/ 12 h 166"/>
                    <a:gd name="T86" fmla="*/ 230 w 192"/>
                    <a:gd name="T87" fmla="*/ 12 h 166"/>
                    <a:gd name="T88" fmla="*/ 202 w 192"/>
                    <a:gd name="T89" fmla="*/ 8 h 166"/>
                    <a:gd name="T90" fmla="*/ 161 w 192"/>
                    <a:gd name="T91" fmla="*/ 10 h 16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92"/>
                    <a:gd name="T139" fmla="*/ 0 h 166"/>
                    <a:gd name="T140" fmla="*/ 192 w 192"/>
                    <a:gd name="T141" fmla="*/ 166 h 16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92" h="166">
                      <a:moveTo>
                        <a:pt x="132" y="10"/>
                      </a:moveTo>
                      <a:lnTo>
                        <a:pt x="130" y="10"/>
                      </a:lnTo>
                      <a:lnTo>
                        <a:pt x="128" y="10"/>
                      </a:lnTo>
                      <a:lnTo>
                        <a:pt x="122" y="10"/>
                      </a:lnTo>
                      <a:lnTo>
                        <a:pt x="118" y="12"/>
                      </a:lnTo>
                      <a:lnTo>
                        <a:pt x="112" y="12"/>
                      </a:lnTo>
                      <a:lnTo>
                        <a:pt x="106" y="14"/>
                      </a:lnTo>
                      <a:lnTo>
                        <a:pt x="104" y="14"/>
                      </a:lnTo>
                      <a:lnTo>
                        <a:pt x="102" y="14"/>
                      </a:lnTo>
                      <a:lnTo>
                        <a:pt x="98" y="14"/>
                      </a:lnTo>
                      <a:lnTo>
                        <a:pt x="94" y="14"/>
                      </a:lnTo>
                      <a:lnTo>
                        <a:pt x="88" y="12"/>
                      </a:lnTo>
                      <a:lnTo>
                        <a:pt x="84" y="12"/>
                      </a:lnTo>
                      <a:lnTo>
                        <a:pt x="80" y="10"/>
                      </a:lnTo>
                      <a:lnTo>
                        <a:pt x="76" y="8"/>
                      </a:lnTo>
                      <a:lnTo>
                        <a:pt x="34" y="8"/>
                      </a:lnTo>
                      <a:lnTo>
                        <a:pt x="32" y="8"/>
                      </a:lnTo>
                      <a:lnTo>
                        <a:pt x="30" y="8"/>
                      </a:lnTo>
                      <a:lnTo>
                        <a:pt x="26" y="8"/>
                      </a:lnTo>
                      <a:lnTo>
                        <a:pt x="24" y="6"/>
                      </a:lnTo>
                      <a:lnTo>
                        <a:pt x="20" y="2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8" y="0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2"/>
                      </a:lnTo>
                      <a:lnTo>
                        <a:pt x="6" y="20"/>
                      </a:lnTo>
                      <a:lnTo>
                        <a:pt x="12" y="32"/>
                      </a:lnTo>
                      <a:lnTo>
                        <a:pt x="16" y="42"/>
                      </a:lnTo>
                      <a:lnTo>
                        <a:pt x="18" y="54"/>
                      </a:lnTo>
                      <a:lnTo>
                        <a:pt x="20" y="58"/>
                      </a:lnTo>
                      <a:lnTo>
                        <a:pt x="24" y="72"/>
                      </a:lnTo>
                      <a:lnTo>
                        <a:pt x="28" y="90"/>
                      </a:lnTo>
                      <a:lnTo>
                        <a:pt x="34" y="110"/>
                      </a:lnTo>
                      <a:lnTo>
                        <a:pt x="42" y="126"/>
                      </a:lnTo>
                      <a:lnTo>
                        <a:pt x="46" y="136"/>
                      </a:lnTo>
                      <a:lnTo>
                        <a:pt x="48" y="136"/>
                      </a:lnTo>
                      <a:lnTo>
                        <a:pt x="48" y="140"/>
                      </a:lnTo>
                      <a:lnTo>
                        <a:pt x="50" y="144"/>
                      </a:lnTo>
                      <a:lnTo>
                        <a:pt x="52" y="148"/>
                      </a:lnTo>
                      <a:lnTo>
                        <a:pt x="56" y="152"/>
                      </a:lnTo>
                      <a:lnTo>
                        <a:pt x="58" y="158"/>
                      </a:lnTo>
                      <a:lnTo>
                        <a:pt x="60" y="162"/>
                      </a:lnTo>
                      <a:lnTo>
                        <a:pt x="60" y="164"/>
                      </a:lnTo>
                      <a:lnTo>
                        <a:pt x="72" y="160"/>
                      </a:lnTo>
                      <a:lnTo>
                        <a:pt x="74" y="158"/>
                      </a:lnTo>
                      <a:lnTo>
                        <a:pt x="74" y="156"/>
                      </a:lnTo>
                      <a:lnTo>
                        <a:pt x="76" y="154"/>
                      </a:lnTo>
                      <a:lnTo>
                        <a:pt x="76" y="152"/>
                      </a:lnTo>
                      <a:lnTo>
                        <a:pt x="78" y="150"/>
                      </a:lnTo>
                      <a:lnTo>
                        <a:pt x="80" y="152"/>
                      </a:lnTo>
                      <a:lnTo>
                        <a:pt x="82" y="152"/>
                      </a:lnTo>
                      <a:lnTo>
                        <a:pt x="82" y="154"/>
                      </a:lnTo>
                      <a:lnTo>
                        <a:pt x="82" y="156"/>
                      </a:lnTo>
                      <a:lnTo>
                        <a:pt x="82" y="160"/>
                      </a:lnTo>
                      <a:lnTo>
                        <a:pt x="82" y="162"/>
                      </a:lnTo>
                      <a:lnTo>
                        <a:pt x="84" y="164"/>
                      </a:lnTo>
                      <a:lnTo>
                        <a:pt x="86" y="164"/>
                      </a:lnTo>
                      <a:lnTo>
                        <a:pt x="88" y="164"/>
                      </a:lnTo>
                      <a:lnTo>
                        <a:pt x="94" y="164"/>
                      </a:lnTo>
                      <a:lnTo>
                        <a:pt x="98" y="166"/>
                      </a:lnTo>
                      <a:lnTo>
                        <a:pt x="104" y="166"/>
                      </a:lnTo>
                      <a:lnTo>
                        <a:pt x="108" y="164"/>
                      </a:lnTo>
                      <a:lnTo>
                        <a:pt x="112" y="162"/>
                      </a:lnTo>
                      <a:lnTo>
                        <a:pt x="114" y="160"/>
                      </a:lnTo>
                      <a:lnTo>
                        <a:pt x="114" y="60"/>
                      </a:lnTo>
                      <a:lnTo>
                        <a:pt x="128" y="60"/>
                      </a:lnTo>
                      <a:lnTo>
                        <a:pt x="128" y="16"/>
                      </a:lnTo>
                      <a:lnTo>
                        <a:pt x="132" y="16"/>
                      </a:lnTo>
                      <a:lnTo>
                        <a:pt x="144" y="16"/>
                      </a:lnTo>
                      <a:lnTo>
                        <a:pt x="156" y="14"/>
                      </a:lnTo>
                      <a:lnTo>
                        <a:pt x="164" y="16"/>
                      </a:lnTo>
                      <a:lnTo>
                        <a:pt x="168" y="18"/>
                      </a:lnTo>
                      <a:lnTo>
                        <a:pt x="168" y="20"/>
                      </a:lnTo>
                      <a:lnTo>
                        <a:pt x="170" y="22"/>
                      </a:lnTo>
                      <a:lnTo>
                        <a:pt x="172" y="20"/>
                      </a:lnTo>
                      <a:lnTo>
                        <a:pt x="176" y="18"/>
                      </a:lnTo>
                      <a:lnTo>
                        <a:pt x="182" y="16"/>
                      </a:lnTo>
                      <a:lnTo>
                        <a:pt x="186" y="14"/>
                      </a:lnTo>
                      <a:lnTo>
                        <a:pt x="190" y="12"/>
                      </a:lnTo>
                      <a:lnTo>
                        <a:pt x="192" y="12"/>
                      </a:lnTo>
                      <a:lnTo>
                        <a:pt x="188" y="12"/>
                      </a:lnTo>
                      <a:lnTo>
                        <a:pt x="178" y="10"/>
                      </a:lnTo>
                      <a:lnTo>
                        <a:pt x="166" y="8"/>
                      </a:lnTo>
                      <a:lnTo>
                        <a:pt x="156" y="8"/>
                      </a:lnTo>
                      <a:lnTo>
                        <a:pt x="132" y="1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98" name="Freeform 292"/>
                <p:cNvSpPr>
                  <a:spLocks/>
                </p:cNvSpPr>
                <p:nvPr/>
              </p:nvSpPr>
              <p:spPr bwMode="gray">
                <a:xfrm>
                  <a:off x="3229" y="2697"/>
                  <a:ext cx="128" cy="164"/>
                </a:xfrm>
                <a:custGeom>
                  <a:avLst/>
                  <a:gdLst>
                    <a:gd name="T0" fmla="*/ 4 w 116"/>
                    <a:gd name="T1" fmla="*/ 164 h 164"/>
                    <a:gd name="T2" fmla="*/ 34 w 116"/>
                    <a:gd name="T3" fmla="*/ 148 h 164"/>
                    <a:gd name="T4" fmla="*/ 39 w 116"/>
                    <a:gd name="T5" fmla="*/ 144 h 164"/>
                    <a:gd name="T6" fmla="*/ 46 w 116"/>
                    <a:gd name="T7" fmla="*/ 136 h 164"/>
                    <a:gd name="T8" fmla="*/ 61 w 116"/>
                    <a:gd name="T9" fmla="*/ 126 h 164"/>
                    <a:gd name="T10" fmla="*/ 75 w 116"/>
                    <a:gd name="T11" fmla="*/ 112 h 164"/>
                    <a:gd name="T12" fmla="*/ 87 w 116"/>
                    <a:gd name="T13" fmla="*/ 98 h 164"/>
                    <a:gd name="T14" fmla="*/ 99 w 116"/>
                    <a:gd name="T15" fmla="*/ 84 h 164"/>
                    <a:gd name="T16" fmla="*/ 113 w 116"/>
                    <a:gd name="T17" fmla="*/ 66 h 164"/>
                    <a:gd name="T18" fmla="*/ 121 w 116"/>
                    <a:gd name="T19" fmla="*/ 50 h 164"/>
                    <a:gd name="T20" fmla="*/ 129 w 116"/>
                    <a:gd name="T21" fmla="*/ 36 h 164"/>
                    <a:gd name="T22" fmla="*/ 131 w 116"/>
                    <a:gd name="T23" fmla="*/ 32 h 164"/>
                    <a:gd name="T24" fmla="*/ 141 w 116"/>
                    <a:gd name="T25" fmla="*/ 18 h 164"/>
                    <a:gd name="T26" fmla="*/ 141 w 116"/>
                    <a:gd name="T27" fmla="*/ 0 h 164"/>
                    <a:gd name="T28" fmla="*/ 131 w 116"/>
                    <a:gd name="T29" fmla="*/ 0 h 164"/>
                    <a:gd name="T30" fmla="*/ 131 w 116"/>
                    <a:gd name="T31" fmla="*/ 0 h 164"/>
                    <a:gd name="T32" fmla="*/ 129 w 116"/>
                    <a:gd name="T33" fmla="*/ 2 h 164"/>
                    <a:gd name="T34" fmla="*/ 125 w 116"/>
                    <a:gd name="T35" fmla="*/ 2 h 164"/>
                    <a:gd name="T36" fmla="*/ 119 w 116"/>
                    <a:gd name="T37" fmla="*/ 4 h 164"/>
                    <a:gd name="T38" fmla="*/ 113 w 116"/>
                    <a:gd name="T39" fmla="*/ 4 h 164"/>
                    <a:gd name="T40" fmla="*/ 97 w 116"/>
                    <a:gd name="T41" fmla="*/ 6 h 164"/>
                    <a:gd name="T42" fmla="*/ 81 w 116"/>
                    <a:gd name="T43" fmla="*/ 8 h 164"/>
                    <a:gd name="T44" fmla="*/ 66 w 116"/>
                    <a:gd name="T45" fmla="*/ 10 h 164"/>
                    <a:gd name="T46" fmla="*/ 61 w 116"/>
                    <a:gd name="T47" fmla="*/ 10 h 164"/>
                    <a:gd name="T48" fmla="*/ 34 w 116"/>
                    <a:gd name="T49" fmla="*/ 14 h 164"/>
                    <a:gd name="T50" fmla="*/ 34 w 116"/>
                    <a:gd name="T51" fmla="*/ 14 h 164"/>
                    <a:gd name="T52" fmla="*/ 32 w 116"/>
                    <a:gd name="T53" fmla="*/ 12 h 164"/>
                    <a:gd name="T54" fmla="*/ 29 w 116"/>
                    <a:gd name="T55" fmla="*/ 12 h 164"/>
                    <a:gd name="T56" fmla="*/ 24 w 116"/>
                    <a:gd name="T57" fmla="*/ 10 h 164"/>
                    <a:gd name="T58" fmla="*/ 17 w 116"/>
                    <a:gd name="T59" fmla="*/ 20 h 164"/>
                    <a:gd name="T60" fmla="*/ 20 w 116"/>
                    <a:gd name="T61" fmla="*/ 22 h 164"/>
                    <a:gd name="T62" fmla="*/ 17 w 116"/>
                    <a:gd name="T63" fmla="*/ 28 h 164"/>
                    <a:gd name="T64" fmla="*/ 29 w 116"/>
                    <a:gd name="T65" fmla="*/ 34 h 164"/>
                    <a:gd name="T66" fmla="*/ 68 w 116"/>
                    <a:gd name="T67" fmla="*/ 52 h 164"/>
                    <a:gd name="T68" fmla="*/ 85 w 116"/>
                    <a:gd name="T69" fmla="*/ 54 h 164"/>
                    <a:gd name="T70" fmla="*/ 49 w 116"/>
                    <a:gd name="T71" fmla="*/ 96 h 164"/>
                    <a:gd name="T72" fmla="*/ 29 w 116"/>
                    <a:gd name="T73" fmla="*/ 102 h 164"/>
                    <a:gd name="T74" fmla="*/ 26 w 116"/>
                    <a:gd name="T75" fmla="*/ 108 h 164"/>
                    <a:gd name="T76" fmla="*/ 8 w 116"/>
                    <a:gd name="T77" fmla="*/ 108 h 164"/>
                    <a:gd name="T78" fmla="*/ 0 w 116"/>
                    <a:gd name="T79" fmla="*/ 122 h 164"/>
                    <a:gd name="T80" fmla="*/ 0 w 116"/>
                    <a:gd name="T81" fmla="*/ 156 h 164"/>
                    <a:gd name="T82" fmla="*/ 4 w 116"/>
                    <a:gd name="T83" fmla="*/ 164 h 164"/>
                    <a:gd name="T84" fmla="*/ 4 w 116"/>
                    <a:gd name="T85" fmla="*/ 164 h 16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16"/>
                    <a:gd name="T130" fmla="*/ 0 h 164"/>
                    <a:gd name="T131" fmla="*/ 116 w 116"/>
                    <a:gd name="T132" fmla="*/ 164 h 16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16" h="164">
                      <a:moveTo>
                        <a:pt x="4" y="164"/>
                      </a:moveTo>
                      <a:lnTo>
                        <a:pt x="28" y="148"/>
                      </a:lnTo>
                      <a:lnTo>
                        <a:pt x="32" y="144"/>
                      </a:lnTo>
                      <a:lnTo>
                        <a:pt x="38" y="136"/>
                      </a:lnTo>
                      <a:lnTo>
                        <a:pt x="50" y="126"/>
                      </a:lnTo>
                      <a:lnTo>
                        <a:pt x="62" y="112"/>
                      </a:lnTo>
                      <a:lnTo>
                        <a:pt x="72" y="98"/>
                      </a:lnTo>
                      <a:lnTo>
                        <a:pt x="82" y="84"/>
                      </a:lnTo>
                      <a:lnTo>
                        <a:pt x="92" y="66"/>
                      </a:lnTo>
                      <a:lnTo>
                        <a:pt x="100" y="50"/>
                      </a:lnTo>
                      <a:lnTo>
                        <a:pt x="106" y="36"/>
                      </a:lnTo>
                      <a:lnTo>
                        <a:pt x="108" y="32"/>
                      </a:lnTo>
                      <a:lnTo>
                        <a:pt x="116" y="18"/>
                      </a:lnTo>
                      <a:lnTo>
                        <a:pt x="116" y="0"/>
                      </a:lnTo>
                      <a:lnTo>
                        <a:pt x="108" y="0"/>
                      </a:lnTo>
                      <a:lnTo>
                        <a:pt x="106" y="2"/>
                      </a:lnTo>
                      <a:lnTo>
                        <a:pt x="102" y="2"/>
                      </a:lnTo>
                      <a:lnTo>
                        <a:pt x="98" y="4"/>
                      </a:lnTo>
                      <a:lnTo>
                        <a:pt x="92" y="4"/>
                      </a:lnTo>
                      <a:lnTo>
                        <a:pt x="80" y="6"/>
                      </a:lnTo>
                      <a:lnTo>
                        <a:pt x="66" y="8"/>
                      </a:lnTo>
                      <a:lnTo>
                        <a:pt x="54" y="10"/>
                      </a:lnTo>
                      <a:lnTo>
                        <a:pt x="50" y="10"/>
                      </a:lnTo>
                      <a:lnTo>
                        <a:pt x="28" y="14"/>
                      </a:lnTo>
                      <a:lnTo>
                        <a:pt x="26" y="12"/>
                      </a:lnTo>
                      <a:lnTo>
                        <a:pt x="24" y="12"/>
                      </a:lnTo>
                      <a:lnTo>
                        <a:pt x="20" y="10"/>
                      </a:lnTo>
                      <a:lnTo>
                        <a:pt x="14" y="20"/>
                      </a:lnTo>
                      <a:lnTo>
                        <a:pt x="16" y="22"/>
                      </a:lnTo>
                      <a:lnTo>
                        <a:pt x="14" y="28"/>
                      </a:lnTo>
                      <a:lnTo>
                        <a:pt x="24" y="34"/>
                      </a:lnTo>
                      <a:lnTo>
                        <a:pt x="56" y="52"/>
                      </a:lnTo>
                      <a:lnTo>
                        <a:pt x="70" y="54"/>
                      </a:lnTo>
                      <a:lnTo>
                        <a:pt x="40" y="96"/>
                      </a:lnTo>
                      <a:lnTo>
                        <a:pt x="24" y="102"/>
                      </a:lnTo>
                      <a:lnTo>
                        <a:pt x="22" y="108"/>
                      </a:lnTo>
                      <a:lnTo>
                        <a:pt x="6" y="108"/>
                      </a:lnTo>
                      <a:lnTo>
                        <a:pt x="0" y="122"/>
                      </a:lnTo>
                      <a:lnTo>
                        <a:pt x="0" y="156"/>
                      </a:lnTo>
                      <a:lnTo>
                        <a:pt x="4" y="16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99" name="Freeform 293"/>
                <p:cNvSpPr>
                  <a:spLocks/>
                </p:cNvSpPr>
                <p:nvPr/>
              </p:nvSpPr>
              <p:spPr bwMode="gray">
                <a:xfrm>
                  <a:off x="3119" y="2793"/>
                  <a:ext cx="117" cy="124"/>
                </a:xfrm>
                <a:custGeom>
                  <a:avLst/>
                  <a:gdLst>
                    <a:gd name="T0" fmla="*/ 81 w 106"/>
                    <a:gd name="T1" fmla="*/ 116 h 124"/>
                    <a:gd name="T2" fmla="*/ 100 w 106"/>
                    <a:gd name="T3" fmla="*/ 100 h 124"/>
                    <a:gd name="T4" fmla="*/ 125 w 106"/>
                    <a:gd name="T5" fmla="*/ 68 h 124"/>
                    <a:gd name="T6" fmla="*/ 127 w 106"/>
                    <a:gd name="T7" fmla="*/ 68 h 124"/>
                    <a:gd name="T8" fmla="*/ 121 w 106"/>
                    <a:gd name="T9" fmla="*/ 60 h 124"/>
                    <a:gd name="T10" fmla="*/ 121 w 106"/>
                    <a:gd name="T11" fmla="*/ 26 h 124"/>
                    <a:gd name="T12" fmla="*/ 129 w 106"/>
                    <a:gd name="T13" fmla="*/ 12 h 124"/>
                    <a:gd name="T14" fmla="*/ 127 w 106"/>
                    <a:gd name="T15" fmla="*/ 6 h 124"/>
                    <a:gd name="T16" fmla="*/ 103 w 106"/>
                    <a:gd name="T17" fmla="*/ 10 h 124"/>
                    <a:gd name="T18" fmla="*/ 93 w 106"/>
                    <a:gd name="T19" fmla="*/ 18 h 124"/>
                    <a:gd name="T20" fmla="*/ 71 w 106"/>
                    <a:gd name="T21" fmla="*/ 16 h 124"/>
                    <a:gd name="T22" fmla="*/ 49 w 106"/>
                    <a:gd name="T23" fmla="*/ 0 h 124"/>
                    <a:gd name="T24" fmla="*/ 32 w 106"/>
                    <a:gd name="T25" fmla="*/ 0 h 124"/>
                    <a:gd name="T26" fmla="*/ 32 w 106"/>
                    <a:gd name="T27" fmla="*/ 0 h 124"/>
                    <a:gd name="T28" fmla="*/ 32 w 106"/>
                    <a:gd name="T29" fmla="*/ 0 h 124"/>
                    <a:gd name="T30" fmla="*/ 29 w 106"/>
                    <a:gd name="T31" fmla="*/ 2 h 124"/>
                    <a:gd name="T32" fmla="*/ 26 w 106"/>
                    <a:gd name="T33" fmla="*/ 4 h 124"/>
                    <a:gd name="T34" fmla="*/ 20 w 106"/>
                    <a:gd name="T35" fmla="*/ 4 h 124"/>
                    <a:gd name="T36" fmla="*/ 10 w 106"/>
                    <a:gd name="T37" fmla="*/ 6 h 124"/>
                    <a:gd name="T38" fmla="*/ 12 w 106"/>
                    <a:gd name="T39" fmla="*/ 12 h 124"/>
                    <a:gd name="T40" fmla="*/ 17 w 106"/>
                    <a:gd name="T41" fmla="*/ 40 h 124"/>
                    <a:gd name="T42" fmla="*/ 0 w 106"/>
                    <a:gd name="T43" fmla="*/ 56 h 124"/>
                    <a:gd name="T44" fmla="*/ 0 w 106"/>
                    <a:gd name="T45" fmla="*/ 56 h 124"/>
                    <a:gd name="T46" fmla="*/ 2 w 106"/>
                    <a:gd name="T47" fmla="*/ 58 h 124"/>
                    <a:gd name="T48" fmla="*/ 4 w 106"/>
                    <a:gd name="T49" fmla="*/ 62 h 124"/>
                    <a:gd name="T50" fmla="*/ 4 w 106"/>
                    <a:gd name="T51" fmla="*/ 66 h 124"/>
                    <a:gd name="T52" fmla="*/ 8 w 106"/>
                    <a:gd name="T53" fmla="*/ 70 h 124"/>
                    <a:gd name="T54" fmla="*/ 4 w 106"/>
                    <a:gd name="T55" fmla="*/ 74 h 124"/>
                    <a:gd name="T56" fmla="*/ 2 w 106"/>
                    <a:gd name="T57" fmla="*/ 78 h 124"/>
                    <a:gd name="T58" fmla="*/ 56 w 106"/>
                    <a:gd name="T59" fmla="*/ 110 h 124"/>
                    <a:gd name="T60" fmla="*/ 56 w 106"/>
                    <a:gd name="T61" fmla="*/ 110 h 124"/>
                    <a:gd name="T62" fmla="*/ 59 w 106"/>
                    <a:gd name="T63" fmla="*/ 112 h 124"/>
                    <a:gd name="T64" fmla="*/ 59 w 106"/>
                    <a:gd name="T65" fmla="*/ 114 h 124"/>
                    <a:gd name="T66" fmla="*/ 61 w 106"/>
                    <a:gd name="T67" fmla="*/ 116 h 124"/>
                    <a:gd name="T68" fmla="*/ 75 w 106"/>
                    <a:gd name="T69" fmla="*/ 124 h 124"/>
                    <a:gd name="T70" fmla="*/ 81 w 106"/>
                    <a:gd name="T71" fmla="*/ 116 h 12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06"/>
                    <a:gd name="T109" fmla="*/ 0 h 124"/>
                    <a:gd name="T110" fmla="*/ 106 w 106"/>
                    <a:gd name="T111" fmla="*/ 124 h 12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06" h="124">
                      <a:moveTo>
                        <a:pt x="66" y="116"/>
                      </a:moveTo>
                      <a:lnTo>
                        <a:pt x="82" y="100"/>
                      </a:lnTo>
                      <a:lnTo>
                        <a:pt x="102" y="68"/>
                      </a:lnTo>
                      <a:lnTo>
                        <a:pt x="104" y="68"/>
                      </a:lnTo>
                      <a:lnTo>
                        <a:pt x="100" y="60"/>
                      </a:lnTo>
                      <a:lnTo>
                        <a:pt x="100" y="26"/>
                      </a:lnTo>
                      <a:lnTo>
                        <a:pt x="106" y="12"/>
                      </a:lnTo>
                      <a:lnTo>
                        <a:pt x="104" y="6"/>
                      </a:lnTo>
                      <a:lnTo>
                        <a:pt x="84" y="10"/>
                      </a:lnTo>
                      <a:lnTo>
                        <a:pt x="76" y="18"/>
                      </a:lnTo>
                      <a:lnTo>
                        <a:pt x="58" y="16"/>
                      </a:lnTo>
                      <a:lnTo>
                        <a:pt x="40" y="0"/>
                      </a:lnTo>
                      <a:lnTo>
                        <a:pt x="26" y="0"/>
                      </a:lnTo>
                      <a:lnTo>
                        <a:pt x="24" y="2"/>
                      </a:lnTo>
                      <a:lnTo>
                        <a:pt x="22" y="4"/>
                      </a:lnTo>
                      <a:lnTo>
                        <a:pt x="16" y="4"/>
                      </a:lnTo>
                      <a:lnTo>
                        <a:pt x="8" y="6"/>
                      </a:lnTo>
                      <a:lnTo>
                        <a:pt x="10" y="12"/>
                      </a:lnTo>
                      <a:lnTo>
                        <a:pt x="14" y="40"/>
                      </a:lnTo>
                      <a:lnTo>
                        <a:pt x="0" y="56"/>
                      </a:lnTo>
                      <a:lnTo>
                        <a:pt x="2" y="58"/>
                      </a:lnTo>
                      <a:lnTo>
                        <a:pt x="4" y="62"/>
                      </a:lnTo>
                      <a:lnTo>
                        <a:pt x="4" y="66"/>
                      </a:lnTo>
                      <a:lnTo>
                        <a:pt x="6" y="70"/>
                      </a:lnTo>
                      <a:lnTo>
                        <a:pt x="4" y="74"/>
                      </a:lnTo>
                      <a:lnTo>
                        <a:pt x="2" y="78"/>
                      </a:lnTo>
                      <a:lnTo>
                        <a:pt x="46" y="110"/>
                      </a:lnTo>
                      <a:lnTo>
                        <a:pt x="48" y="112"/>
                      </a:lnTo>
                      <a:lnTo>
                        <a:pt x="48" y="114"/>
                      </a:lnTo>
                      <a:lnTo>
                        <a:pt x="50" y="116"/>
                      </a:lnTo>
                      <a:lnTo>
                        <a:pt x="62" y="124"/>
                      </a:lnTo>
                      <a:lnTo>
                        <a:pt x="66" y="11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00" name="Freeform 295"/>
                <p:cNvSpPr>
                  <a:spLocks/>
                </p:cNvSpPr>
                <p:nvPr/>
              </p:nvSpPr>
              <p:spPr bwMode="gray">
                <a:xfrm>
                  <a:off x="3112" y="2621"/>
                  <a:ext cx="197" cy="190"/>
                </a:xfrm>
                <a:custGeom>
                  <a:avLst/>
                  <a:gdLst>
                    <a:gd name="T0" fmla="*/ 81 w 178"/>
                    <a:gd name="T1" fmla="*/ 0 h 190"/>
                    <a:gd name="T2" fmla="*/ 76 w 178"/>
                    <a:gd name="T3" fmla="*/ 4 h 190"/>
                    <a:gd name="T4" fmla="*/ 69 w 178"/>
                    <a:gd name="T5" fmla="*/ 10 h 190"/>
                    <a:gd name="T6" fmla="*/ 64 w 178"/>
                    <a:gd name="T7" fmla="*/ 12 h 190"/>
                    <a:gd name="T8" fmla="*/ 56 w 178"/>
                    <a:gd name="T9" fmla="*/ 18 h 190"/>
                    <a:gd name="T10" fmla="*/ 49 w 178"/>
                    <a:gd name="T11" fmla="*/ 26 h 190"/>
                    <a:gd name="T12" fmla="*/ 44 w 178"/>
                    <a:gd name="T13" fmla="*/ 30 h 190"/>
                    <a:gd name="T14" fmla="*/ 37 w 178"/>
                    <a:gd name="T15" fmla="*/ 50 h 190"/>
                    <a:gd name="T16" fmla="*/ 30 w 178"/>
                    <a:gd name="T17" fmla="*/ 62 h 190"/>
                    <a:gd name="T18" fmla="*/ 14 w 178"/>
                    <a:gd name="T19" fmla="*/ 76 h 190"/>
                    <a:gd name="T20" fmla="*/ 8 w 178"/>
                    <a:gd name="T21" fmla="*/ 86 h 190"/>
                    <a:gd name="T22" fmla="*/ 4 w 178"/>
                    <a:gd name="T23" fmla="*/ 90 h 190"/>
                    <a:gd name="T24" fmla="*/ 4 w 178"/>
                    <a:gd name="T25" fmla="*/ 104 h 190"/>
                    <a:gd name="T26" fmla="*/ 4 w 178"/>
                    <a:gd name="T27" fmla="*/ 112 h 190"/>
                    <a:gd name="T28" fmla="*/ 0 w 178"/>
                    <a:gd name="T29" fmla="*/ 116 h 190"/>
                    <a:gd name="T30" fmla="*/ 0 w 178"/>
                    <a:gd name="T31" fmla="*/ 122 h 190"/>
                    <a:gd name="T32" fmla="*/ 4 w 178"/>
                    <a:gd name="T33" fmla="*/ 126 h 190"/>
                    <a:gd name="T34" fmla="*/ 10 w 178"/>
                    <a:gd name="T35" fmla="*/ 128 h 190"/>
                    <a:gd name="T36" fmla="*/ 17 w 178"/>
                    <a:gd name="T37" fmla="*/ 134 h 190"/>
                    <a:gd name="T38" fmla="*/ 27 w 178"/>
                    <a:gd name="T39" fmla="*/ 144 h 190"/>
                    <a:gd name="T40" fmla="*/ 34 w 178"/>
                    <a:gd name="T41" fmla="*/ 152 h 190"/>
                    <a:gd name="T42" fmla="*/ 37 w 178"/>
                    <a:gd name="T43" fmla="*/ 154 h 190"/>
                    <a:gd name="T44" fmla="*/ 56 w 178"/>
                    <a:gd name="T45" fmla="*/ 172 h 190"/>
                    <a:gd name="T46" fmla="*/ 101 w 178"/>
                    <a:gd name="T47" fmla="*/ 190 h 190"/>
                    <a:gd name="T48" fmla="*/ 135 w 178"/>
                    <a:gd name="T49" fmla="*/ 178 h 190"/>
                    <a:gd name="T50" fmla="*/ 157 w 178"/>
                    <a:gd name="T51" fmla="*/ 184 h 190"/>
                    <a:gd name="T52" fmla="*/ 179 w 178"/>
                    <a:gd name="T53" fmla="*/ 172 h 190"/>
                    <a:gd name="T54" fmla="*/ 198 w 178"/>
                    <a:gd name="T55" fmla="*/ 128 h 190"/>
                    <a:gd name="T56" fmla="*/ 147 w 178"/>
                    <a:gd name="T57" fmla="*/ 104 h 190"/>
                    <a:gd name="T58" fmla="*/ 147 w 178"/>
                    <a:gd name="T59" fmla="*/ 96 h 190"/>
                    <a:gd name="T60" fmla="*/ 127 w 178"/>
                    <a:gd name="T61" fmla="*/ 80 h 190"/>
                    <a:gd name="T62" fmla="*/ 139 w 178"/>
                    <a:gd name="T63" fmla="*/ 74 h 190"/>
                    <a:gd name="T64" fmla="*/ 145 w 178"/>
                    <a:gd name="T65" fmla="*/ 68 h 190"/>
                    <a:gd name="T66" fmla="*/ 145 w 178"/>
                    <a:gd name="T67" fmla="*/ 66 h 190"/>
                    <a:gd name="T68" fmla="*/ 139 w 178"/>
                    <a:gd name="T69" fmla="*/ 60 h 190"/>
                    <a:gd name="T70" fmla="*/ 127 w 178"/>
                    <a:gd name="T71" fmla="*/ 50 h 190"/>
                    <a:gd name="T72" fmla="*/ 117 w 178"/>
                    <a:gd name="T73" fmla="*/ 42 h 190"/>
                    <a:gd name="T74" fmla="*/ 111 w 178"/>
                    <a:gd name="T75" fmla="*/ 38 h 190"/>
                    <a:gd name="T76" fmla="*/ 101 w 178"/>
                    <a:gd name="T77" fmla="*/ 30 h 190"/>
                    <a:gd name="T78" fmla="*/ 93 w 178"/>
                    <a:gd name="T79" fmla="*/ 20 h 190"/>
                    <a:gd name="T80" fmla="*/ 89 w 178"/>
                    <a:gd name="T81" fmla="*/ 14 h 190"/>
                    <a:gd name="T82" fmla="*/ 85 w 178"/>
                    <a:gd name="T83" fmla="*/ 10 h 190"/>
                    <a:gd name="T84" fmla="*/ 81 w 178"/>
                    <a:gd name="T85" fmla="*/ 0 h 190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78"/>
                    <a:gd name="T130" fmla="*/ 0 h 190"/>
                    <a:gd name="T131" fmla="*/ 178 w 178"/>
                    <a:gd name="T132" fmla="*/ 190 h 190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78" h="190">
                      <a:moveTo>
                        <a:pt x="66" y="0"/>
                      </a:moveTo>
                      <a:lnTo>
                        <a:pt x="66" y="0"/>
                      </a:lnTo>
                      <a:lnTo>
                        <a:pt x="64" y="2"/>
                      </a:lnTo>
                      <a:lnTo>
                        <a:pt x="62" y="4"/>
                      </a:lnTo>
                      <a:lnTo>
                        <a:pt x="58" y="8"/>
                      </a:lnTo>
                      <a:lnTo>
                        <a:pt x="56" y="10"/>
                      </a:lnTo>
                      <a:lnTo>
                        <a:pt x="54" y="10"/>
                      </a:lnTo>
                      <a:lnTo>
                        <a:pt x="52" y="12"/>
                      </a:lnTo>
                      <a:lnTo>
                        <a:pt x="48" y="14"/>
                      </a:lnTo>
                      <a:lnTo>
                        <a:pt x="46" y="18"/>
                      </a:lnTo>
                      <a:lnTo>
                        <a:pt x="42" y="22"/>
                      </a:lnTo>
                      <a:lnTo>
                        <a:pt x="40" y="26"/>
                      </a:lnTo>
                      <a:lnTo>
                        <a:pt x="38" y="28"/>
                      </a:lnTo>
                      <a:lnTo>
                        <a:pt x="36" y="30"/>
                      </a:lnTo>
                      <a:lnTo>
                        <a:pt x="34" y="40"/>
                      </a:lnTo>
                      <a:lnTo>
                        <a:pt x="30" y="50"/>
                      </a:lnTo>
                      <a:lnTo>
                        <a:pt x="26" y="60"/>
                      </a:lnTo>
                      <a:lnTo>
                        <a:pt x="24" y="62"/>
                      </a:lnTo>
                      <a:lnTo>
                        <a:pt x="16" y="68"/>
                      </a:lnTo>
                      <a:lnTo>
                        <a:pt x="12" y="76"/>
                      </a:lnTo>
                      <a:lnTo>
                        <a:pt x="8" y="82"/>
                      </a:lnTo>
                      <a:lnTo>
                        <a:pt x="6" y="86"/>
                      </a:lnTo>
                      <a:lnTo>
                        <a:pt x="4" y="90"/>
                      </a:lnTo>
                      <a:lnTo>
                        <a:pt x="4" y="98"/>
                      </a:lnTo>
                      <a:lnTo>
                        <a:pt x="4" y="104"/>
                      </a:lnTo>
                      <a:lnTo>
                        <a:pt x="4" y="108"/>
                      </a:lnTo>
                      <a:lnTo>
                        <a:pt x="4" y="112"/>
                      </a:lnTo>
                      <a:lnTo>
                        <a:pt x="4" y="114"/>
                      </a:lnTo>
                      <a:lnTo>
                        <a:pt x="0" y="116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2" y="124"/>
                      </a:lnTo>
                      <a:lnTo>
                        <a:pt x="4" y="126"/>
                      </a:lnTo>
                      <a:lnTo>
                        <a:pt x="6" y="126"/>
                      </a:lnTo>
                      <a:lnTo>
                        <a:pt x="8" y="128"/>
                      </a:lnTo>
                      <a:lnTo>
                        <a:pt x="10" y="130"/>
                      </a:lnTo>
                      <a:lnTo>
                        <a:pt x="14" y="134"/>
                      </a:lnTo>
                      <a:lnTo>
                        <a:pt x="18" y="140"/>
                      </a:lnTo>
                      <a:lnTo>
                        <a:pt x="22" y="144"/>
                      </a:lnTo>
                      <a:lnTo>
                        <a:pt x="24" y="148"/>
                      </a:lnTo>
                      <a:lnTo>
                        <a:pt x="28" y="152"/>
                      </a:lnTo>
                      <a:lnTo>
                        <a:pt x="28" y="154"/>
                      </a:lnTo>
                      <a:lnTo>
                        <a:pt x="30" y="154"/>
                      </a:lnTo>
                      <a:lnTo>
                        <a:pt x="32" y="172"/>
                      </a:lnTo>
                      <a:lnTo>
                        <a:pt x="46" y="172"/>
                      </a:lnTo>
                      <a:lnTo>
                        <a:pt x="64" y="188"/>
                      </a:lnTo>
                      <a:lnTo>
                        <a:pt x="82" y="190"/>
                      </a:lnTo>
                      <a:lnTo>
                        <a:pt x="90" y="182"/>
                      </a:lnTo>
                      <a:lnTo>
                        <a:pt x="110" y="178"/>
                      </a:lnTo>
                      <a:lnTo>
                        <a:pt x="112" y="184"/>
                      </a:lnTo>
                      <a:lnTo>
                        <a:pt x="128" y="184"/>
                      </a:lnTo>
                      <a:lnTo>
                        <a:pt x="130" y="178"/>
                      </a:lnTo>
                      <a:lnTo>
                        <a:pt x="146" y="172"/>
                      </a:lnTo>
                      <a:lnTo>
                        <a:pt x="178" y="130"/>
                      </a:lnTo>
                      <a:lnTo>
                        <a:pt x="162" y="128"/>
                      </a:lnTo>
                      <a:lnTo>
                        <a:pt x="130" y="110"/>
                      </a:lnTo>
                      <a:lnTo>
                        <a:pt x="120" y="104"/>
                      </a:lnTo>
                      <a:lnTo>
                        <a:pt x="122" y="98"/>
                      </a:lnTo>
                      <a:lnTo>
                        <a:pt x="120" y="96"/>
                      </a:lnTo>
                      <a:lnTo>
                        <a:pt x="106" y="92"/>
                      </a:lnTo>
                      <a:lnTo>
                        <a:pt x="104" y="80"/>
                      </a:lnTo>
                      <a:lnTo>
                        <a:pt x="112" y="72"/>
                      </a:lnTo>
                      <a:lnTo>
                        <a:pt x="114" y="74"/>
                      </a:lnTo>
                      <a:lnTo>
                        <a:pt x="118" y="70"/>
                      </a:lnTo>
                      <a:lnTo>
                        <a:pt x="118" y="68"/>
                      </a:lnTo>
                      <a:lnTo>
                        <a:pt x="118" y="66"/>
                      </a:lnTo>
                      <a:lnTo>
                        <a:pt x="116" y="64"/>
                      </a:lnTo>
                      <a:lnTo>
                        <a:pt x="114" y="60"/>
                      </a:lnTo>
                      <a:lnTo>
                        <a:pt x="110" y="56"/>
                      </a:lnTo>
                      <a:lnTo>
                        <a:pt x="104" y="50"/>
                      </a:lnTo>
                      <a:lnTo>
                        <a:pt x="96" y="44"/>
                      </a:lnTo>
                      <a:lnTo>
                        <a:pt x="96" y="42"/>
                      </a:lnTo>
                      <a:lnTo>
                        <a:pt x="94" y="40"/>
                      </a:lnTo>
                      <a:lnTo>
                        <a:pt x="90" y="38"/>
                      </a:lnTo>
                      <a:lnTo>
                        <a:pt x="86" y="34"/>
                      </a:lnTo>
                      <a:lnTo>
                        <a:pt x="82" y="30"/>
                      </a:lnTo>
                      <a:lnTo>
                        <a:pt x="78" y="26"/>
                      </a:lnTo>
                      <a:lnTo>
                        <a:pt x="76" y="20"/>
                      </a:lnTo>
                      <a:lnTo>
                        <a:pt x="74" y="16"/>
                      </a:lnTo>
                      <a:lnTo>
                        <a:pt x="72" y="14"/>
                      </a:lnTo>
                      <a:lnTo>
                        <a:pt x="72" y="12"/>
                      </a:lnTo>
                      <a:lnTo>
                        <a:pt x="70" y="10"/>
                      </a:lnTo>
                      <a:lnTo>
                        <a:pt x="70" y="6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01" name="Freeform 297"/>
                <p:cNvSpPr>
                  <a:spLocks/>
                </p:cNvSpPr>
                <p:nvPr/>
              </p:nvSpPr>
              <p:spPr bwMode="gray">
                <a:xfrm>
                  <a:off x="3059" y="2887"/>
                  <a:ext cx="27" cy="32"/>
                </a:xfrm>
                <a:custGeom>
                  <a:avLst/>
                  <a:gdLst>
                    <a:gd name="T0" fmla="*/ 23 w 24"/>
                    <a:gd name="T1" fmla="*/ 0 h 32"/>
                    <a:gd name="T2" fmla="*/ 23 w 24"/>
                    <a:gd name="T3" fmla="*/ 2 h 32"/>
                    <a:gd name="T4" fmla="*/ 20 w 24"/>
                    <a:gd name="T5" fmla="*/ 2 h 32"/>
                    <a:gd name="T6" fmla="*/ 16 w 24"/>
                    <a:gd name="T7" fmla="*/ 6 h 32"/>
                    <a:gd name="T8" fmla="*/ 16 w 24"/>
                    <a:gd name="T9" fmla="*/ 6 h 32"/>
                    <a:gd name="T10" fmla="*/ 16 w 24"/>
                    <a:gd name="T11" fmla="*/ 6 h 32"/>
                    <a:gd name="T12" fmla="*/ 12 w 24"/>
                    <a:gd name="T13" fmla="*/ 6 h 32"/>
                    <a:gd name="T14" fmla="*/ 12 w 24"/>
                    <a:gd name="T15" fmla="*/ 8 h 32"/>
                    <a:gd name="T16" fmla="*/ 10 w 24"/>
                    <a:gd name="T17" fmla="*/ 8 h 32"/>
                    <a:gd name="T18" fmla="*/ 8 w 24"/>
                    <a:gd name="T19" fmla="*/ 8 h 32"/>
                    <a:gd name="T20" fmla="*/ 2 w 24"/>
                    <a:gd name="T21" fmla="*/ 6 h 32"/>
                    <a:gd name="T22" fmla="*/ 0 w 24"/>
                    <a:gd name="T23" fmla="*/ 6 h 32"/>
                    <a:gd name="T24" fmla="*/ 10 w 24"/>
                    <a:gd name="T25" fmla="*/ 32 h 32"/>
                    <a:gd name="T26" fmla="*/ 10 w 24"/>
                    <a:gd name="T27" fmla="*/ 32 h 32"/>
                    <a:gd name="T28" fmla="*/ 12 w 24"/>
                    <a:gd name="T29" fmla="*/ 30 h 32"/>
                    <a:gd name="T30" fmla="*/ 18 w 24"/>
                    <a:gd name="T31" fmla="*/ 28 h 32"/>
                    <a:gd name="T32" fmla="*/ 20 w 24"/>
                    <a:gd name="T33" fmla="*/ 24 h 32"/>
                    <a:gd name="T34" fmla="*/ 26 w 24"/>
                    <a:gd name="T35" fmla="*/ 20 h 32"/>
                    <a:gd name="T36" fmla="*/ 28 w 24"/>
                    <a:gd name="T37" fmla="*/ 16 h 32"/>
                    <a:gd name="T38" fmla="*/ 30 w 24"/>
                    <a:gd name="T39" fmla="*/ 12 h 32"/>
                    <a:gd name="T40" fmla="*/ 30 w 24"/>
                    <a:gd name="T41" fmla="*/ 10 h 32"/>
                    <a:gd name="T42" fmla="*/ 28 w 24"/>
                    <a:gd name="T43" fmla="*/ 8 h 32"/>
                    <a:gd name="T44" fmla="*/ 26 w 24"/>
                    <a:gd name="T45" fmla="*/ 6 h 32"/>
                    <a:gd name="T46" fmla="*/ 26 w 24"/>
                    <a:gd name="T47" fmla="*/ 4 h 32"/>
                    <a:gd name="T48" fmla="*/ 23 w 24"/>
                    <a:gd name="T49" fmla="*/ 0 h 32"/>
                    <a:gd name="T50" fmla="*/ 23 w 24"/>
                    <a:gd name="T51" fmla="*/ 0 h 32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4"/>
                    <a:gd name="T79" fmla="*/ 0 h 32"/>
                    <a:gd name="T80" fmla="*/ 24 w 24"/>
                    <a:gd name="T81" fmla="*/ 32 h 32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4" h="32">
                      <a:moveTo>
                        <a:pt x="18" y="0"/>
                      </a:moveTo>
                      <a:lnTo>
                        <a:pt x="18" y="2"/>
                      </a:lnTo>
                      <a:lnTo>
                        <a:pt x="16" y="2"/>
                      </a:lnTo>
                      <a:lnTo>
                        <a:pt x="12" y="6"/>
                      </a:lnTo>
                      <a:lnTo>
                        <a:pt x="10" y="6"/>
                      </a:lnTo>
                      <a:lnTo>
                        <a:pt x="10" y="8"/>
                      </a:lnTo>
                      <a:lnTo>
                        <a:pt x="8" y="8"/>
                      </a:lnTo>
                      <a:lnTo>
                        <a:pt x="6" y="8"/>
                      </a:lnTo>
                      <a:lnTo>
                        <a:pt x="2" y="6"/>
                      </a:lnTo>
                      <a:lnTo>
                        <a:pt x="0" y="6"/>
                      </a:lnTo>
                      <a:lnTo>
                        <a:pt x="8" y="32"/>
                      </a:lnTo>
                      <a:lnTo>
                        <a:pt x="10" y="30"/>
                      </a:lnTo>
                      <a:lnTo>
                        <a:pt x="14" y="28"/>
                      </a:lnTo>
                      <a:lnTo>
                        <a:pt x="16" y="24"/>
                      </a:lnTo>
                      <a:lnTo>
                        <a:pt x="20" y="20"/>
                      </a:lnTo>
                      <a:lnTo>
                        <a:pt x="22" y="16"/>
                      </a:lnTo>
                      <a:lnTo>
                        <a:pt x="24" y="12"/>
                      </a:lnTo>
                      <a:lnTo>
                        <a:pt x="24" y="10"/>
                      </a:lnTo>
                      <a:lnTo>
                        <a:pt x="22" y="8"/>
                      </a:lnTo>
                      <a:lnTo>
                        <a:pt x="20" y="6"/>
                      </a:lnTo>
                      <a:lnTo>
                        <a:pt x="20" y="4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02" name="Freeform 298"/>
                <p:cNvSpPr>
                  <a:spLocks/>
                </p:cNvSpPr>
                <p:nvPr/>
              </p:nvSpPr>
              <p:spPr bwMode="gray">
                <a:xfrm>
                  <a:off x="3068" y="2867"/>
                  <a:ext cx="139" cy="142"/>
                </a:xfrm>
                <a:custGeom>
                  <a:avLst/>
                  <a:gdLst>
                    <a:gd name="T0" fmla="*/ 49 w 126"/>
                    <a:gd name="T1" fmla="*/ 4 h 142"/>
                    <a:gd name="T2" fmla="*/ 49 w 126"/>
                    <a:gd name="T3" fmla="*/ 6 h 142"/>
                    <a:gd name="T4" fmla="*/ 46 w 126"/>
                    <a:gd name="T5" fmla="*/ 12 h 142"/>
                    <a:gd name="T6" fmla="*/ 39 w 126"/>
                    <a:gd name="T7" fmla="*/ 18 h 142"/>
                    <a:gd name="T8" fmla="*/ 34 w 126"/>
                    <a:gd name="T9" fmla="*/ 18 h 142"/>
                    <a:gd name="T10" fmla="*/ 26 w 126"/>
                    <a:gd name="T11" fmla="*/ 12 h 142"/>
                    <a:gd name="T12" fmla="*/ 22 w 126"/>
                    <a:gd name="T13" fmla="*/ 6 h 142"/>
                    <a:gd name="T14" fmla="*/ 12 w 126"/>
                    <a:gd name="T15" fmla="*/ 2 h 142"/>
                    <a:gd name="T16" fmla="*/ 12 w 126"/>
                    <a:gd name="T17" fmla="*/ 6 h 142"/>
                    <a:gd name="T18" fmla="*/ 14 w 126"/>
                    <a:gd name="T19" fmla="*/ 14 h 142"/>
                    <a:gd name="T20" fmla="*/ 17 w 126"/>
                    <a:gd name="T21" fmla="*/ 16 h 142"/>
                    <a:gd name="T22" fmla="*/ 14 w 126"/>
                    <a:gd name="T23" fmla="*/ 22 h 142"/>
                    <a:gd name="T24" fmla="*/ 14 w 126"/>
                    <a:gd name="T25" fmla="*/ 26 h 142"/>
                    <a:gd name="T26" fmla="*/ 20 w 126"/>
                    <a:gd name="T27" fmla="*/ 32 h 142"/>
                    <a:gd name="T28" fmla="*/ 20 w 126"/>
                    <a:gd name="T29" fmla="*/ 34 h 142"/>
                    <a:gd name="T30" fmla="*/ 17 w 126"/>
                    <a:gd name="T31" fmla="*/ 38 h 142"/>
                    <a:gd name="T32" fmla="*/ 8 w 126"/>
                    <a:gd name="T33" fmla="*/ 48 h 142"/>
                    <a:gd name="T34" fmla="*/ 12 w 126"/>
                    <a:gd name="T35" fmla="*/ 104 h 142"/>
                    <a:gd name="T36" fmla="*/ 17 w 126"/>
                    <a:gd name="T37" fmla="*/ 104 h 142"/>
                    <a:gd name="T38" fmla="*/ 26 w 126"/>
                    <a:gd name="T39" fmla="*/ 106 h 142"/>
                    <a:gd name="T40" fmla="*/ 36 w 126"/>
                    <a:gd name="T41" fmla="*/ 108 h 142"/>
                    <a:gd name="T42" fmla="*/ 42 w 126"/>
                    <a:gd name="T43" fmla="*/ 108 h 142"/>
                    <a:gd name="T44" fmla="*/ 49 w 126"/>
                    <a:gd name="T45" fmla="*/ 108 h 142"/>
                    <a:gd name="T46" fmla="*/ 58 w 126"/>
                    <a:gd name="T47" fmla="*/ 108 h 142"/>
                    <a:gd name="T48" fmla="*/ 68 w 126"/>
                    <a:gd name="T49" fmla="*/ 116 h 142"/>
                    <a:gd name="T50" fmla="*/ 73 w 126"/>
                    <a:gd name="T51" fmla="*/ 126 h 142"/>
                    <a:gd name="T52" fmla="*/ 75 w 126"/>
                    <a:gd name="T53" fmla="*/ 132 h 142"/>
                    <a:gd name="T54" fmla="*/ 83 w 126"/>
                    <a:gd name="T55" fmla="*/ 142 h 142"/>
                    <a:gd name="T56" fmla="*/ 103 w 126"/>
                    <a:gd name="T57" fmla="*/ 140 h 142"/>
                    <a:gd name="T58" fmla="*/ 129 w 126"/>
                    <a:gd name="T59" fmla="*/ 142 h 142"/>
                    <a:gd name="T60" fmla="*/ 133 w 126"/>
                    <a:gd name="T61" fmla="*/ 108 h 142"/>
                    <a:gd name="T62" fmla="*/ 129 w 126"/>
                    <a:gd name="T63" fmla="*/ 90 h 142"/>
                    <a:gd name="T64" fmla="*/ 125 w 126"/>
                    <a:gd name="T65" fmla="*/ 84 h 142"/>
                    <a:gd name="T66" fmla="*/ 121 w 126"/>
                    <a:gd name="T67" fmla="*/ 76 h 142"/>
                    <a:gd name="T68" fmla="*/ 133 w 126"/>
                    <a:gd name="T69" fmla="*/ 50 h 142"/>
                    <a:gd name="T70" fmla="*/ 117 w 126"/>
                    <a:gd name="T71" fmla="*/ 42 h 142"/>
                    <a:gd name="T72" fmla="*/ 115 w 126"/>
                    <a:gd name="T73" fmla="*/ 38 h 142"/>
                    <a:gd name="T74" fmla="*/ 58 w 126"/>
                    <a:gd name="T75" fmla="*/ 4 h 142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26"/>
                    <a:gd name="T115" fmla="*/ 0 h 142"/>
                    <a:gd name="T116" fmla="*/ 126 w 126"/>
                    <a:gd name="T117" fmla="*/ 142 h 142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26" h="142">
                      <a:moveTo>
                        <a:pt x="48" y="4"/>
                      </a:moveTo>
                      <a:lnTo>
                        <a:pt x="40" y="4"/>
                      </a:lnTo>
                      <a:lnTo>
                        <a:pt x="40" y="6"/>
                      </a:lnTo>
                      <a:lnTo>
                        <a:pt x="38" y="10"/>
                      </a:lnTo>
                      <a:lnTo>
                        <a:pt x="38" y="12"/>
                      </a:lnTo>
                      <a:lnTo>
                        <a:pt x="36" y="16"/>
                      </a:lnTo>
                      <a:lnTo>
                        <a:pt x="32" y="18"/>
                      </a:lnTo>
                      <a:lnTo>
                        <a:pt x="28" y="18"/>
                      </a:lnTo>
                      <a:lnTo>
                        <a:pt x="24" y="16"/>
                      </a:lnTo>
                      <a:lnTo>
                        <a:pt x="22" y="12"/>
                      </a:lnTo>
                      <a:lnTo>
                        <a:pt x="20" y="10"/>
                      </a:lnTo>
                      <a:lnTo>
                        <a:pt x="18" y="6"/>
                      </a:lnTo>
                      <a:lnTo>
                        <a:pt x="18" y="0"/>
                      </a:ln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10" y="6"/>
                      </a:lnTo>
                      <a:lnTo>
                        <a:pt x="12" y="10"/>
                      </a:lnTo>
                      <a:lnTo>
                        <a:pt x="12" y="14"/>
                      </a:lnTo>
                      <a:lnTo>
                        <a:pt x="14" y="16"/>
                      </a:lnTo>
                      <a:lnTo>
                        <a:pt x="12" y="18"/>
                      </a:lnTo>
                      <a:lnTo>
                        <a:pt x="12" y="22"/>
                      </a:lnTo>
                      <a:lnTo>
                        <a:pt x="12" y="26"/>
                      </a:lnTo>
                      <a:lnTo>
                        <a:pt x="14" y="28"/>
                      </a:lnTo>
                      <a:lnTo>
                        <a:pt x="16" y="32"/>
                      </a:lnTo>
                      <a:lnTo>
                        <a:pt x="16" y="34"/>
                      </a:lnTo>
                      <a:lnTo>
                        <a:pt x="16" y="36"/>
                      </a:lnTo>
                      <a:lnTo>
                        <a:pt x="14" y="38"/>
                      </a:lnTo>
                      <a:lnTo>
                        <a:pt x="10" y="42"/>
                      </a:lnTo>
                      <a:lnTo>
                        <a:pt x="6" y="48"/>
                      </a:lnTo>
                      <a:lnTo>
                        <a:pt x="0" y="54"/>
                      </a:lnTo>
                      <a:lnTo>
                        <a:pt x="10" y="104"/>
                      </a:lnTo>
                      <a:lnTo>
                        <a:pt x="14" y="104"/>
                      </a:lnTo>
                      <a:lnTo>
                        <a:pt x="16" y="106"/>
                      </a:lnTo>
                      <a:lnTo>
                        <a:pt x="22" y="106"/>
                      </a:lnTo>
                      <a:lnTo>
                        <a:pt x="26" y="108"/>
                      </a:lnTo>
                      <a:lnTo>
                        <a:pt x="30" y="108"/>
                      </a:lnTo>
                      <a:lnTo>
                        <a:pt x="34" y="108"/>
                      </a:lnTo>
                      <a:lnTo>
                        <a:pt x="36" y="108"/>
                      </a:lnTo>
                      <a:lnTo>
                        <a:pt x="40" y="108"/>
                      </a:lnTo>
                      <a:lnTo>
                        <a:pt x="42" y="108"/>
                      </a:lnTo>
                      <a:lnTo>
                        <a:pt x="48" y="108"/>
                      </a:lnTo>
                      <a:lnTo>
                        <a:pt x="52" y="112"/>
                      </a:lnTo>
                      <a:lnTo>
                        <a:pt x="56" y="116"/>
                      </a:lnTo>
                      <a:lnTo>
                        <a:pt x="60" y="124"/>
                      </a:lnTo>
                      <a:lnTo>
                        <a:pt x="60" y="126"/>
                      </a:lnTo>
                      <a:lnTo>
                        <a:pt x="62" y="128"/>
                      </a:lnTo>
                      <a:lnTo>
                        <a:pt x="62" y="132"/>
                      </a:lnTo>
                      <a:lnTo>
                        <a:pt x="64" y="138"/>
                      </a:lnTo>
                      <a:lnTo>
                        <a:pt x="68" y="142"/>
                      </a:lnTo>
                      <a:lnTo>
                        <a:pt x="80" y="142"/>
                      </a:lnTo>
                      <a:lnTo>
                        <a:pt x="84" y="140"/>
                      </a:lnTo>
                      <a:lnTo>
                        <a:pt x="86" y="142"/>
                      </a:lnTo>
                      <a:lnTo>
                        <a:pt x="106" y="142"/>
                      </a:lnTo>
                      <a:lnTo>
                        <a:pt x="126" y="134"/>
                      </a:lnTo>
                      <a:lnTo>
                        <a:pt x="110" y="108"/>
                      </a:lnTo>
                      <a:lnTo>
                        <a:pt x="108" y="90"/>
                      </a:lnTo>
                      <a:lnTo>
                        <a:pt x="106" y="90"/>
                      </a:lnTo>
                      <a:lnTo>
                        <a:pt x="104" y="88"/>
                      </a:lnTo>
                      <a:lnTo>
                        <a:pt x="102" y="84"/>
                      </a:lnTo>
                      <a:lnTo>
                        <a:pt x="102" y="80"/>
                      </a:lnTo>
                      <a:lnTo>
                        <a:pt x="100" y="76"/>
                      </a:lnTo>
                      <a:lnTo>
                        <a:pt x="102" y="70"/>
                      </a:lnTo>
                      <a:lnTo>
                        <a:pt x="110" y="50"/>
                      </a:lnTo>
                      <a:lnTo>
                        <a:pt x="98" y="44"/>
                      </a:lnTo>
                      <a:lnTo>
                        <a:pt x="96" y="42"/>
                      </a:lnTo>
                      <a:lnTo>
                        <a:pt x="94" y="40"/>
                      </a:lnTo>
                      <a:lnTo>
                        <a:pt x="94" y="38"/>
                      </a:lnTo>
                      <a:lnTo>
                        <a:pt x="94" y="36"/>
                      </a:lnTo>
                      <a:lnTo>
                        <a:pt x="48" y="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03" name="Freeform 299"/>
                <p:cNvSpPr>
                  <a:spLocks/>
                </p:cNvSpPr>
                <p:nvPr/>
              </p:nvSpPr>
              <p:spPr bwMode="gray">
                <a:xfrm>
                  <a:off x="3086" y="3001"/>
                  <a:ext cx="123" cy="212"/>
                </a:xfrm>
                <a:custGeom>
                  <a:avLst/>
                  <a:gdLst>
                    <a:gd name="T0" fmla="*/ 10 w 112"/>
                    <a:gd name="T1" fmla="*/ 148 h 212"/>
                    <a:gd name="T2" fmla="*/ 34 w 112"/>
                    <a:gd name="T3" fmla="*/ 128 h 212"/>
                    <a:gd name="T4" fmla="*/ 34 w 112"/>
                    <a:gd name="T5" fmla="*/ 96 h 212"/>
                    <a:gd name="T6" fmla="*/ 22 w 112"/>
                    <a:gd name="T7" fmla="*/ 76 h 212"/>
                    <a:gd name="T8" fmla="*/ 10 w 112"/>
                    <a:gd name="T9" fmla="*/ 66 h 212"/>
                    <a:gd name="T10" fmla="*/ 53 w 112"/>
                    <a:gd name="T11" fmla="*/ 34 h 212"/>
                    <a:gd name="T12" fmla="*/ 56 w 112"/>
                    <a:gd name="T13" fmla="*/ 20 h 212"/>
                    <a:gd name="T14" fmla="*/ 65 w 112"/>
                    <a:gd name="T15" fmla="*/ 28 h 212"/>
                    <a:gd name="T16" fmla="*/ 70 w 112"/>
                    <a:gd name="T17" fmla="*/ 36 h 212"/>
                    <a:gd name="T18" fmla="*/ 75 w 112"/>
                    <a:gd name="T19" fmla="*/ 40 h 212"/>
                    <a:gd name="T20" fmla="*/ 77 w 112"/>
                    <a:gd name="T21" fmla="*/ 40 h 212"/>
                    <a:gd name="T22" fmla="*/ 75 w 112"/>
                    <a:gd name="T23" fmla="*/ 26 h 212"/>
                    <a:gd name="T24" fmla="*/ 70 w 112"/>
                    <a:gd name="T25" fmla="*/ 24 h 212"/>
                    <a:gd name="T26" fmla="*/ 68 w 112"/>
                    <a:gd name="T27" fmla="*/ 20 h 212"/>
                    <a:gd name="T28" fmla="*/ 77 w 112"/>
                    <a:gd name="T29" fmla="*/ 8 h 212"/>
                    <a:gd name="T30" fmla="*/ 85 w 112"/>
                    <a:gd name="T31" fmla="*/ 8 h 212"/>
                    <a:gd name="T32" fmla="*/ 133 w 112"/>
                    <a:gd name="T33" fmla="*/ 0 h 212"/>
                    <a:gd name="T34" fmla="*/ 133 w 112"/>
                    <a:gd name="T35" fmla="*/ 10 h 212"/>
                    <a:gd name="T36" fmla="*/ 133 w 112"/>
                    <a:gd name="T37" fmla="*/ 24 h 212"/>
                    <a:gd name="T38" fmla="*/ 133 w 112"/>
                    <a:gd name="T39" fmla="*/ 36 h 212"/>
                    <a:gd name="T40" fmla="*/ 135 w 112"/>
                    <a:gd name="T41" fmla="*/ 42 h 212"/>
                    <a:gd name="T42" fmla="*/ 131 w 112"/>
                    <a:gd name="T43" fmla="*/ 70 h 212"/>
                    <a:gd name="T44" fmla="*/ 115 w 112"/>
                    <a:gd name="T45" fmla="*/ 80 h 212"/>
                    <a:gd name="T46" fmla="*/ 107 w 112"/>
                    <a:gd name="T47" fmla="*/ 82 h 212"/>
                    <a:gd name="T48" fmla="*/ 94 w 112"/>
                    <a:gd name="T49" fmla="*/ 88 h 212"/>
                    <a:gd name="T50" fmla="*/ 87 w 112"/>
                    <a:gd name="T51" fmla="*/ 94 h 212"/>
                    <a:gd name="T52" fmla="*/ 82 w 112"/>
                    <a:gd name="T53" fmla="*/ 100 h 212"/>
                    <a:gd name="T54" fmla="*/ 72 w 112"/>
                    <a:gd name="T55" fmla="*/ 108 h 212"/>
                    <a:gd name="T56" fmla="*/ 68 w 112"/>
                    <a:gd name="T57" fmla="*/ 110 h 212"/>
                    <a:gd name="T58" fmla="*/ 58 w 112"/>
                    <a:gd name="T59" fmla="*/ 118 h 212"/>
                    <a:gd name="T60" fmla="*/ 53 w 112"/>
                    <a:gd name="T61" fmla="*/ 126 h 212"/>
                    <a:gd name="T62" fmla="*/ 53 w 112"/>
                    <a:gd name="T63" fmla="*/ 142 h 212"/>
                    <a:gd name="T64" fmla="*/ 56 w 112"/>
                    <a:gd name="T65" fmla="*/ 168 h 212"/>
                    <a:gd name="T66" fmla="*/ 56 w 112"/>
                    <a:gd name="T67" fmla="*/ 176 h 212"/>
                    <a:gd name="T68" fmla="*/ 56 w 112"/>
                    <a:gd name="T69" fmla="*/ 184 h 212"/>
                    <a:gd name="T70" fmla="*/ 51 w 112"/>
                    <a:gd name="T71" fmla="*/ 188 h 212"/>
                    <a:gd name="T72" fmla="*/ 41 w 112"/>
                    <a:gd name="T73" fmla="*/ 192 h 212"/>
                    <a:gd name="T74" fmla="*/ 36 w 112"/>
                    <a:gd name="T75" fmla="*/ 194 h 212"/>
                    <a:gd name="T76" fmla="*/ 26 w 112"/>
                    <a:gd name="T77" fmla="*/ 198 h 212"/>
                    <a:gd name="T78" fmla="*/ 24 w 112"/>
                    <a:gd name="T79" fmla="*/ 202 h 212"/>
                    <a:gd name="T80" fmla="*/ 24 w 112"/>
                    <a:gd name="T81" fmla="*/ 206 h 212"/>
                    <a:gd name="T82" fmla="*/ 26 w 112"/>
                    <a:gd name="T83" fmla="*/ 208 h 212"/>
                    <a:gd name="T84" fmla="*/ 24 w 112"/>
                    <a:gd name="T85" fmla="*/ 212 h 212"/>
                    <a:gd name="T86" fmla="*/ 22 w 112"/>
                    <a:gd name="T87" fmla="*/ 212 h 212"/>
                    <a:gd name="T88" fmla="*/ 14 w 112"/>
                    <a:gd name="T89" fmla="*/ 204 h 212"/>
                    <a:gd name="T90" fmla="*/ 12 w 112"/>
                    <a:gd name="T91" fmla="*/ 194 h 212"/>
                    <a:gd name="T92" fmla="*/ 10 w 112"/>
                    <a:gd name="T93" fmla="*/ 192 h 212"/>
                    <a:gd name="T94" fmla="*/ 8 w 112"/>
                    <a:gd name="T95" fmla="*/ 192 h 212"/>
                    <a:gd name="T96" fmla="*/ 8 w 112"/>
                    <a:gd name="T97" fmla="*/ 174 h 212"/>
                    <a:gd name="T98" fmla="*/ 2 w 112"/>
                    <a:gd name="T99" fmla="*/ 164 h 212"/>
                    <a:gd name="T100" fmla="*/ 0 w 112"/>
                    <a:gd name="T101" fmla="*/ 160 h 212"/>
                    <a:gd name="T102" fmla="*/ 2 w 112"/>
                    <a:gd name="T103" fmla="*/ 156 h 212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12"/>
                    <a:gd name="T157" fmla="*/ 0 h 212"/>
                    <a:gd name="T158" fmla="*/ 112 w 112"/>
                    <a:gd name="T159" fmla="*/ 212 h 212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12" h="212">
                      <a:moveTo>
                        <a:pt x="2" y="156"/>
                      </a:moveTo>
                      <a:lnTo>
                        <a:pt x="8" y="148"/>
                      </a:lnTo>
                      <a:lnTo>
                        <a:pt x="20" y="140"/>
                      </a:lnTo>
                      <a:lnTo>
                        <a:pt x="28" y="128"/>
                      </a:lnTo>
                      <a:lnTo>
                        <a:pt x="30" y="112"/>
                      </a:lnTo>
                      <a:lnTo>
                        <a:pt x="28" y="96"/>
                      </a:lnTo>
                      <a:lnTo>
                        <a:pt x="30" y="82"/>
                      </a:lnTo>
                      <a:lnTo>
                        <a:pt x="18" y="76"/>
                      </a:lnTo>
                      <a:lnTo>
                        <a:pt x="8" y="72"/>
                      </a:lnTo>
                      <a:lnTo>
                        <a:pt x="8" y="66"/>
                      </a:lnTo>
                      <a:lnTo>
                        <a:pt x="44" y="58"/>
                      </a:lnTo>
                      <a:lnTo>
                        <a:pt x="44" y="34"/>
                      </a:lnTo>
                      <a:lnTo>
                        <a:pt x="42" y="26"/>
                      </a:lnTo>
                      <a:lnTo>
                        <a:pt x="46" y="20"/>
                      </a:lnTo>
                      <a:lnTo>
                        <a:pt x="50" y="28"/>
                      </a:lnTo>
                      <a:lnTo>
                        <a:pt x="54" y="28"/>
                      </a:lnTo>
                      <a:lnTo>
                        <a:pt x="56" y="34"/>
                      </a:lnTo>
                      <a:lnTo>
                        <a:pt x="58" y="36"/>
                      </a:lnTo>
                      <a:lnTo>
                        <a:pt x="60" y="38"/>
                      </a:lnTo>
                      <a:lnTo>
                        <a:pt x="62" y="40"/>
                      </a:lnTo>
                      <a:lnTo>
                        <a:pt x="64" y="40"/>
                      </a:lnTo>
                      <a:lnTo>
                        <a:pt x="64" y="32"/>
                      </a:lnTo>
                      <a:lnTo>
                        <a:pt x="62" y="26"/>
                      </a:lnTo>
                      <a:lnTo>
                        <a:pt x="60" y="26"/>
                      </a:lnTo>
                      <a:lnTo>
                        <a:pt x="58" y="24"/>
                      </a:lnTo>
                      <a:lnTo>
                        <a:pt x="56" y="22"/>
                      </a:lnTo>
                      <a:lnTo>
                        <a:pt x="56" y="20"/>
                      </a:lnTo>
                      <a:lnTo>
                        <a:pt x="52" y="8"/>
                      </a:lnTo>
                      <a:lnTo>
                        <a:pt x="64" y="8"/>
                      </a:lnTo>
                      <a:lnTo>
                        <a:pt x="68" y="6"/>
                      </a:lnTo>
                      <a:lnTo>
                        <a:pt x="70" y="8"/>
                      </a:lnTo>
                      <a:lnTo>
                        <a:pt x="92" y="8"/>
                      </a:lnTo>
                      <a:lnTo>
                        <a:pt x="110" y="0"/>
                      </a:lnTo>
                      <a:lnTo>
                        <a:pt x="110" y="4"/>
                      </a:lnTo>
                      <a:lnTo>
                        <a:pt x="110" y="10"/>
                      </a:lnTo>
                      <a:lnTo>
                        <a:pt x="110" y="18"/>
                      </a:lnTo>
                      <a:lnTo>
                        <a:pt x="110" y="24"/>
                      </a:lnTo>
                      <a:lnTo>
                        <a:pt x="110" y="32"/>
                      </a:lnTo>
                      <a:lnTo>
                        <a:pt x="110" y="36"/>
                      </a:lnTo>
                      <a:lnTo>
                        <a:pt x="112" y="40"/>
                      </a:lnTo>
                      <a:lnTo>
                        <a:pt x="112" y="42"/>
                      </a:lnTo>
                      <a:lnTo>
                        <a:pt x="112" y="58"/>
                      </a:lnTo>
                      <a:lnTo>
                        <a:pt x="108" y="70"/>
                      </a:lnTo>
                      <a:lnTo>
                        <a:pt x="102" y="76"/>
                      </a:lnTo>
                      <a:lnTo>
                        <a:pt x="96" y="80"/>
                      </a:lnTo>
                      <a:lnTo>
                        <a:pt x="90" y="82"/>
                      </a:lnTo>
                      <a:lnTo>
                        <a:pt x="88" y="82"/>
                      </a:lnTo>
                      <a:lnTo>
                        <a:pt x="82" y="86"/>
                      </a:lnTo>
                      <a:lnTo>
                        <a:pt x="78" y="88"/>
                      </a:lnTo>
                      <a:lnTo>
                        <a:pt x="74" y="92"/>
                      </a:lnTo>
                      <a:lnTo>
                        <a:pt x="72" y="94"/>
                      </a:lnTo>
                      <a:lnTo>
                        <a:pt x="68" y="100"/>
                      </a:lnTo>
                      <a:lnTo>
                        <a:pt x="62" y="106"/>
                      </a:lnTo>
                      <a:lnTo>
                        <a:pt x="60" y="108"/>
                      </a:lnTo>
                      <a:lnTo>
                        <a:pt x="56" y="110"/>
                      </a:lnTo>
                      <a:lnTo>
                        <a:pt x="50" y="114"/>
                      </a:lnTo>
                      <a:lnTo>
                        <a:pt x="48" y="118"/>
                      </a:lnTo>
                      <a:lnTo>
                        <a:pt x="46" y="122"/>
                      </a:lnTo>
                      <a:lnTo>
                        <a:pt x="44" y="126"/>
                      </a:lnTo>
                      <a:lnTo>
                        <a:pt x="44" y="142"/>
                      </a:lnTo>
                      <a:lnTo>
                        <a:pt x="44" y="158"/>
                      </a:lnTo>
                      <a:lnTo>
                        <a:pt x="46" y="168"/>
                      </a:lnTo>
                      <a:lnTo>
                        <a:pt x="46" y="172"/>
                      </a:lnTo>
                      <a:lnTo>
                        <a:pt x="46" y="176"/>
                      </a:lnTo>
                      <a:lnTo>
                        <a:pt x="46" y="180"/>
                      </a:lnTo>
                      <a:lnTo>
                        <a:pt x="46" y="184"/>
                      </a:lnTo>
                      <a:lnTo>
                        <a:pt x="42" y="188"/>
                      </a:lnTo>
                      <a:lnTo>
                        <a:pt x="38" y="190"/>
                      </a:lnTo>
                      <a:lnTo>
                        <a:pt x="34" y="192"/>
                      </a:lnTo>
                      <a:lnTo>
                        <a:pt x="30" y="194"/>
                      </a:lnTo>
                      <a:lnTo>
                        <a:pt x="24" y="196"/>
                      </a:lnTo>
                      <a:lnTo>
                        <a:pt x="22" y="198"/>
                      </a:lnTo>
                      <a:lnTo>
                        <a:pt x="20" y="200"/>
                      </a:lnTo>
                      <a:lnTo>
                        <a:pt x="20" y="202"/>
                      </a:lnTo>
                      <a:lnTo>
                        <a:pt x="20" y="206"/>
                      </a:lnTo>
                      <a:lnTo>
                        <a:pt x="22" y="208"/>
                      </a:lnTo>
                      <a:lnTo>
                        <a:pt x="22" y="210"/>
                      </a:lnTo>
                      <a:lnTo>
                        <a:pt x="20" y="212"/>
                      </a:lnTo>
                      <a:lnTo>
                        <a:pt x="18" y="212"/>
                      </a:lnTo>
                      <a:lnTo>
                        <a:pt x="14" y="212"/>
                      </a:lnTo>
                      <a:lnTo>
                        <a:pt x="12" y="204"/>
                      </a:lnTo>
                      <a:lnTo>
                        <a:pt x="10" y="198"/>
                      </a:lnTo>
                      <a:lnTo>
                        <a:pt x="10" y="194"/>
                      </a:lnTo>
                      <a:lnTo>
                        <a:pt x="8" y="192"/>
                      </a:lnTo>
                      <a:lnTo>
                        <a:pt x="6" y="192"/>
                      </a:lnTo>
                      <a:lnTo>
                        <a:pt x="8" y="182"/>
                      </a:lnTo>
                      <a:lnTo>
                        <a:pt x="6" y="174"/>
                      </a:lnTo>
                      <a:lnTo>
                        <a:pt x="4" y="168"/>
                      </a:lnTo>
                      <a:lnTo>
                        <a:pt x="2" y="164"/>
                      </a:lnTo>
                      <a:lnTo>
                        <a:pt x="0" y="162"/>
                      </a:lnTo>
                      <a:lnTo>
                        <a:pt x="0" y="160"/>
                      </a:lnTo>
                      <a:lnTo>
                        <a:pt x="2" y="15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04" name="Freeform 300"/>
                <p:cNvSpPr>
                  <a:spLocks/>
                </p:cNvSpPr>
                <p:nvPr/>
              </p:nvSpPr>
              <p:spPr bwMode="gray">
                <a:xfrm>
                  <a:off x="2863" y="3161"/>
                  <a:ext cx="247" cy="176"/>
                </a:xfrm>
                <a:custGeom>
                  <a:avLst/>
                  <a:gdLst>
                    <a:gd name="T0" fmla="*/ 206 w 224"/>
                    <a:gd name="T1" fmla="*/ 6 h 176"/>
                    <a:gd name="T2" fmla="*/ 197 w 224"/>
                    <a:gd name="T3" fmla="*/ 10 h 176"/>
                    <a:gd name="T4" fmla="*/ 185 w 224"/>
                    <a:gd name="T5" fmla="*/ 18 h 176"/>
                    <a:gd name="T6" fmla="*/ 175 w 224"/>
                    <a:gd name="T7" fmla="*/ 22 h 176"/>
                    <a:gd name="T8" fmla="*/ 163 w 224"/>
                    <a:gd name="T9" fmla="*/ 34 h 176"/>
                    <a:gd name="T10" fmla="*/ 155 w 224"/>
                    <a:gd name="T11" fmla="*/ 46 h 176"/>
                    <a:gd name="T12" fmla="*/ 149 w 224"/>
                    <a:gd name="T13" fmla="*/ 46 h 176"/>
                    <a:gd name="T14" fmla="*/ 139 w 224"/>
                    <a:gd name="T15" fmla="*/ 40 h 176"/>
                    <a:gd name="T16" fmla="*/ 124 w 224"/>
                    <a:gd name="T17" fmla="*/ 42 h 176"/>
                    <a:gd name="T18" fmla="*/ 119 w 224"/>
                    <a:gd name="T19" fmla="*/ 46 h 176"/>
                    <a:gd name="T20" fmla="*/ 115 w 224"/>
                    <a:gd name="T21" fmla="*/ 54 h 176"/>
                    <a:gd name="T22" fmla="*/ 97 w 224"/>
                    <a:gd name="T23" fmla="*/ 66 h 176"/>
                    <a:gd name="T24" fmla="*/ 80 w 224"/>
                    <a:gd name="T25" fmla="*/ 68 h 176"/>
                    <a:gd name="T26" fmla="*/ 78 w 224"/>
                    <a:gd name="T27" fmla="*/ 62 h 176"/>
                    <a:gd name="T28" fmla="*/ 83 w 224"/>
                    <a:gd name="T29" fmla="*/ 56 h 176"/>
                    <a:gd name="T30" fmla="*/ 78 w 224"/>
                    <a:gd name="T31" fmla="*/ 38 h 176"/>
                    <a:gd name="T32" fmla="*/ 68 w 224"/>
                    <a:gd name="T33" fmla="*/ 32 h 176"/>
                    <a:gd name="T34" fmla="*/ 66 w 224"/>
                    <a:gd name="T35" fmla="*/ 78 h 176"/>
                    <a:gd name="T36" fmla="*/ 61 w 224"/>
                    <a:gd name="T37" fmla="*/ 82 h 176"/>
                    <a:gd name="T38" fmla="*/ 34 w 224"/>
                    <a:gd name="T39" fmla="*/ 82 h 176"/>
                    <a:gd name="T40" fmla="*/ 29 w 224"/>
                    <a:gd name="T41" fmla="*/ 80 h 176"/>
                    <a:gd name="T42" fmla="*/ 26 w 224"/>
                    <a:gd name="T43" fmla="*/ 70 h 176"/>
                    <a:gd name="T44" fmla="*/ 22 w 224"/>
                    <a:gd name="T45" fmla="*/ 68 h 176"/>
                    <a:gd name="T46" fmla="*/ 0 w 224"/>
                    <a:gd name="T47" fmla="*/ 82 h 176"/>
                    <a:gd name="T48" fmla="*/ 24 w 224"/>
                    <a:gd name="T49" fmla="*/ 160 h 176"/>
                    <a:gd name="T50" fmla="*/ 46 w 224"/>
                    <a:gd name="T51" fmla="*/ 172 h 176"/>
                    <a:gd name="T52" fmla="*/ 85 w 224"/>
                    <a:gd name="T53" fmla="*/ 172 h 176"/>
                    <a:gd name="T54" fmla="*/ 121 w 224"/>
                    <a:gd name="T55" fmla="*/ 164 h 176"/>
                    <a:gd name="T56" fmla="*/ 155 w 224"/>
                    <a:gd name="T57" fmla="*/ 160 h 176"/>
                    <a:gd name="T58" fmla="*/ 178 w 224"/>
                    <a:gd name="T59" fmla="*/ 150 h 176"/>
                    <a:gd name="T60" fmla="*/ 187 w 224"/>
                    <a:gd name="T61" fmla="*/ 142 h 176"/>
                    <a:gd name="T62" fmla="*/ 202 w 224"/>
                    <a:gd name="T63" fmla="*/ 126 h 176"/>
                    <a:gd name="T64" fmla="*/ 226 w 224"/>
                    <a:gd name="T65" fmla="*/ 104 h 176"/>
                    <a:gd name="T66" fmla="*/ 232 w 224"/>
                    <a:gd name="T67" fmla="*/ 96 h 176"/>
                    <a:gd name="T68" fmla="*/ 240 w 224"/>
                    <a:gd name="T69" fmla="*/ 88 h 176"/>
                    <a:gd name="T70" fmla="*/ 246 w 224"/>
                    <a:gd name="T71" fmla="*/ 84 h 176"/>
                    <a:gd name="T72" fmla="*/ 258 w 224"/>
                    <a:gd name="T73" fmla="*/ 76 h 176"/>
                    <a:gd name="T74" fmla="*/ 262 w 224"/>
                    <a:gd name="T75" fmla="*/ 70 h 176"/>
                    <a:gd name="T76" fmla="*/ 270 w 224"/>
                    <a:gd name="T77" fmla="*/ 58 h 176"/>
                    <a:gd name="T78" fmla="*/ 262 w 224"/>
                    <a:gd name="T79" fmla="*/ 52 h 176"/>
                    <a:gd name="T80" fmla="*/ 260 w 224"/>
                    <a:gd name="T81" fmla="*/ 44 h 176"/>
                    <a:gd name="T82" fmla="*/ 256 w 224"/>
                    <a:gd name="T83" fmla="*/ 32 h 176"/>
                    <a:gd name="T84" fmla="*/ 256 w 224"/>
                    <a:gd name="T85" fmla="*/ 26 h 176"/>
                    <a:gd name="T86" fmla="*/ 253 w 224"/>
                    <a:gd name="T87" fmla="*/ 8 h 176"/>
                    <a:gd name="T88" fmla="*/ 214 w 224"/>
                    <a:gd name="T89" fmla="*/ 0 h 17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24"/>
                    <a:gd name="T136" fmla="*/ 0 h 176"/>
                    <a:gd name="T137" fmla="*/ 224 w 224"/>
                    <a:gd name="T138" fmla="*/ 176 h 17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24" h="176">
                      <a:moveTo>
                        <a:pt x="176" y="0"/>
                      </a:moveTo>
                      <a:lnTo>
                        <a:pt x="174" y="4"/>
                      </a:lnTo>
                      <a:lnTo>
                        <a:pt x="170" y="6"/>
                      </a:lnTo>
                      <a:lnTo>
                        <a:pt x="166" y="8"/>
                      </a:lnTo>
                      <a:lnTo>
                        <a:pt x="164" y="10"/>
                      </a:lnTo>
                      <a:lnTo>
                        <a:pt x="162" y="10"/>
                      </a:lnTo>
                      <a:lnTo>
                        <a:pt x="160" y="14"/>
                      </a:lnTo>
                      <a:lnTo>
                        <a:pt x="158" y="16"/>
                      </a:lnTo>
                      <a:lnTo>
                        <a:pt x="152" y="18"/>
                      </a:lnTo>
                      <a:lnTo>
                        <a:pt x="148" y="20"/>
                      </a:lnTo>
                      <a:lnTo>
                        <a:pt x="146" y="20"/>
                      </a:lnTo>
                      <a:lnTo>
                        <a:pt x="144" y="22"/>
                      </a:lnTo>
                      <a:lnTo>
                        <a:pt x="140" y="24"/>
                      </a:lnTo>
                      <a:lnTo>
                        <a:pt x="136" y="28"/>
                      </a:lnTo>
                      <a:lnTo>
                        <a:pt x="134" y="34"/>
                      </a:lnTo>
                      <a:lnTo>
                        <a:pt x="132" y="38"/>
                      </a:lnTo>
                      <a:lnTo>
                        <a:pt x="130" y="42"/>
                      </a:lnTo>
                      <a:lnTo>
                        <a:pt x="128" y="46"/>
                      </a:lnTo>
                      <a:lnTo>
                        <a:pt x="128" y="48"/>
                      </a:lnTo>
                      <a:lnTo>
                        <a:pt x="124" y="48"/>
                      </a:lnTo>
                      <a:lnTo>
                        <a:pt x="122" y="46"/>
                      </a:lnTo>
                      <a:lnTo>
                        <a:pt x="120" y="44"/>
                      </a:lnTo>
                      <a:lnTo>
                        <a:pt x="118" y="44"/>
                      </a:lnTo>
                      <a:lnTo>
                        <a:pt x="114" y="40"/>
                      </a:lnTo>
                      <a:lnTo>
                        <a:pt x="110" y="40"/>
                      </a:lnTo>
                      <a:lnTo>
                        <a:pt x="106" y="40"/>
                      </a:lnTo>
                      <a:lnTo>
                        <a:pt x="102" y="42"/>
                      </a:lnTo>
                      <a:lnTo>
                        <a:pt x="100" y="42"/>
                      </a:lnTo>
                      <a:lnTo>
                        <a:pt x="98" y="44"/>
                      </a:lnTo>
                      <a:lnTo>
                        <a:pt x="98" y="46"/>
                      </a:lnTo>
                      <a:lnTo>
                        <a:pt x="96" y="50"/>
                      </a:lnTo>
                      <a:lnTo>
                        <a:pt x="94" y="52"/>
                      </a:lnTo>
                      <a:lnTo>
                        <a:pt x="94" y="54"/>
                      </a:lnTo>
                      <a:lnTo>
                        <a:pt x="94" y="56"/>
                      </a:lnTo>
                      <a:lnTo>
                        <a:pt x="88" y="62"/>
                      </a:lnTo>
                      <a:lnTo>
                        <a:pt x="80" y="66"/>
                      </a:lnTo>
                      <a:lnTo>
                        <a:pt x="74" y="68"/>
                      </a:lnTo>
                      <a:lnTo>
                        <a:pt x="70" y="68"/>
                      </a:lnTo>
                      <a:lnTo>
                        <a:pt x="66" y="68"/>
                      </a:lnTo>
                      <a:lnTo>
                        <a:pt x="64" y="68"/>
                      </a:lnTo>
                      <a:lnTo>
                        <a:pt x="62" y="64"/>
                      </a:lnTo>
                      <a:lnTo>
                        <a:pt x="64" y="62"/>
                      </a:lnTo>
                      <a:lnTo>
                        <a:pt x="66" y="58"/>
                      </a:lnTo>
                      <a:lnTo>
                        <a:pt x="68" y="56"/>
                      </a:lnTo>
                      <a:lnTo>
                        <a:pt x="68" y="50"/>
                      </a:lnTo>
                      <a:lnTo>
                        <a:pt x="66" y="44"/>
                      </a:lnTo>
                      <a:lnTo>
                        <a:pt x="64" y="38"/>
                      </a:lnTo>
                      <a:lnTo>
                        <a:pt x="60" y="36"/>
                      </a:lnTo>
                      <a:lnTo>
                        <a:pt x="58" y="34"/>
                      </a:lnTo>
                      <a:lnTo>
                        <a:pt x="56" y="32"/>
                      </a:lnTo>
                      <a:lnTo>
                        <a:pt x="54" y="32"/>
                      </a:lnTo>
                      <a:lnTo>
                        <a:pt x="54" y="78"/>
                      </a:lnTo>
                      <a:lnTo>
                        <a:pt x="54" y="80"/>
                      </a:lnTo>
                      <a:lnTo>
                        <a:pt x="52" y="80"/>
                      </a:lnTo>
                      <a:lnTo>
                        <a:pt x="50" y="82"/>
                      </a:lnTo>
                      <a:lnTo>
                        <a:pt x="46" y="82"/>
                      </a:lnTo>
                      <a:lnTo>
                        <a:pt x="38" y="82"/>
                      </a:lnTo>
                      <a:lnTo>
                        <a:pt x="28" y="82"/>
                      </a:lnTo>
                      <a:lnTo>
                        <a:pt x="26" y="82"/>
                      </a:lnTo>
                      <a:lnTo>
                        <a:pt x="24" y="80"/>
                      </a:lnTo>
                      <a:lnTo>
                        <a:pt x="22" y="76"/>
                      </a:lnTo>
                      <a:lnTo>
                        <a:pt x="22" y="70"/>
                      </a:lnTo>
                      <a:lnTo>
                        <a:pt x="20" y="70"/>
                      </a:lnTo>
                      <a:lnTo>
                        <a:pt x="20" y="68"/>
                      </a:lnTo>
                      <a:lnTo>
                        <a:pt x="18" y="68"/>
                      </a:lnTo>
                      <a:lnTo>
                        <a:pt x="16" y="68"/>
                      </a:lnTo>
                      <a:lnTo>
                        <a:pt x="12" y="78"/>
                      </a:lnTo>
                      <a:lnTo>
                        <a:pt x="0" y="82"/>
                      </a:lnTo>
                      <a:lnTo>
                        <a:pt x="8" y="110"/>
                      </a:lnTo>
                      <a:lnTo>
                        <a:pt x="20" y="126"/>
                      </a:lnTo>
                      <a:lnTo>
                        <a:pt x="20" y="160"/>
                      </a:lnTo>
                      <a:lnTo>
                        <a:pt x="20" y="162"/>
                      </a:lnTo>
                      <a:lnTo>
                        <a:pt x="28" y="168"/>
                      </a:lnTo>
                      <a:lnTo>
                        <a:pt x="38" y="172"/>
                      </a:lnTo>
                      <a:lnTo>
                        <a:pt x="56" y="176"/>
                      </a:lnTo>
                      <a:lnTo>
                        <a:pt x="60" y="176"/>
                      </a:lnTo>
                      <a:lnTo>
                        <a:pt x="70" y="172"/>
                      </a:lnTo>
                      <a:lnTo>
                        <a:pt x="82" y="166"/>
                      </a:lnTo>
                      <a:lnTo>
                        <a:pt x="92" y="164"/>
                      </a:lnTo>
                      <a:lnTo>
                        <a:pt x="100" y="164"/>
                      </a:lnTo>
                      <a:lnTo>
                        <a:pt x="104" y="164"/>
                      </a:lnTo>
                      <a:lnTo>
                        <a:pt x="116" y="164"/>
                      </a:lnTo>
                      <a:lnTo>
                        <a:pt x="128" y="160"/>
                      </a:lnTo>
                      <a:lnTo>
                        <a:pt x="142" y="154"/>
                      </a:lnTo>
                      <a:lnTo>
                        <a:pt x="144" y="152"/>
                      </a:lnTo>
                      <a:lnTo>
                        <a:pt x="146" y="150"/>
                      </a:lnTo>
                      <a:lnTo>
                        <a:pt x="148" y="148"/>
                      </a:lnTo>
                      <a:lnTo>
                        <a:pt x="152" y="144"/>
                      </a:lnTo>
                      <a:lnTo>
                        <a:pt x="154" y="142"/>
                      </a:lnTo>
                      <a:lnTo>
                        <a:pt x="156" y="138"/>
                      </a:lnTo>
                      <a:lnTo>
                        <a:pt x="158" y="136"/>
                      </a:lnTo>
                      <a:lnTo>
                        <a:pt x="166" y="126"/>
                      </a:lnTo>
                      <a:lnTo>
                        <a:pt x="174" y="116"/>
                      </a:lnTo>
                      <a:lnTo>
                        <a:pt x="182" y="108"/>
                      </a:lnTo>
                      <a:lnTo>
                        <a:pt x="186" y="104"/>
                      </a:lnTo>
                      <a:lnTo>
                        <a:pt x="186" y="102"/>
                      </a:lnTo>
                      <a:lnTo>
                        <a:pt x="188" y="100"/>
                      </a:lnTo>
                      <a:lnTo>
                        <a:pt x="190" y="96"/>
                      </a:lnTo>
                      <a:lnTo>
                        <a:pt x="194" y="94"/>
                      </a:lnTo>
                      <a:lnTo>
                        <a:pt x="196" y="90"/>
                      </a:lnTo>
                      <a:lnTo>
                        <a:pt x="198" y="88"/>
                      </a:lnTo>
                      <a:lnTo>
                        <a:pt x="198" y="86"/>
                      </a:lnTo>
                      <a:lnTo>
                        <a:pt x="200" y="86"/>
                      </a:lnTo>
                      <a:lnTo>
                        <a:pt x="202" y="84"/>
                      </a:lnTo>
                      <a:lnTo>
                        <a:pt x="206" y="82"/>
                      </a:lnTo>
                      <a:lnTo>
                        <a:pt x="208" y="80"/>
                      </a:lnTo>
                      <a:lnTo>
                        <a:pt x="212" y="76"/>
                      </a:lnTo>
                      <a:lnTo>
                        <a:pt x="214" y="74"/>
                      </a:lnTo>
                      <a:lnTo>
                        <a:pt x="216" y="72"/>
                      </a:lnTo>
                      <a:lnTo>
                        <a:pt x="216" y="70"/>
                      </a:lnTo>
                      <a:lnTo>
                        <a:pt x="218" y="68"/>
                      </a:lnTo>
                      <a:lnTo>
                        <a:pt x="220" y="62"/>
                      </a:lnTo>
                      <a:lnTo>
                        <a:pt x="222" y="58"/>
                      </a:lnTo>
                      <a:lnTo>
                        <a:pt x="224" y="54"/>
                      </a:lnTo>
                      <a:lnTo>
                        <a:pt x="224" y="52"/>
                      </a:lnTo>
                      <a:lnTo>
                        <a:pt x="216" y="52"/>
                      </a:lnTo>
                      <a:lnTo>
                        <a:pt x="214" y="52"/>
                      </a:lnTo>
                      <a:lnTo>
                        <a:pt x="214" y="48"/>
                      </a:lnTo>
                      <a:lnTo>
                        <a:pt x="214" y="44"/>
                      </a:lnTo>
                      <a:lnTo>
                        <a:pt x="214" y="40"/>
                      </a:lnTo>
                      <a:lnTo>
                        <a:pt x="212" y="36"/>
                      </a:lnTo>
                      <a:lnTo>
                        <a:pt x="210" y="32"/>
                      </a:lnTo>
                      <a:lnTo>
                        <a:pt x="208" y="30"/>
                      </a:lnTo>
                      <a:lnTo>
                        <a:pt x="210" y="26"/>
                      </a:lnTo>
                      <a:lnTo>
                        <a:pt x="210" y="20"/>
                      </a:lnTo>
                      <a:lnTo>
                        <a:pt x="208" y="14"/>
                      </a:lnTo>
                      <a:lnTo>
                        <a:pt x="208" y="8"/>
                      </a:lnTo>
                      <a:lnTo>
                        <a:pt x="204" y="4"/>
                      </a:lnTo>
                      <a:lnTo>
                        <a:pt x="202" y="0"/>
                      </a:lnTo>
                      <a:lnTo>
                        <a:pt x="176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05" name="Freeform 301"/>
                <p:cNvSpPr>
                  <a:spLocks/>
                </p:cNvSpPr>
                <p:nvPr/>
              </p:nvSpPr>
              <p:spPr bwMode="gray">
                <a:xfrm>
                  <a:off x="3086" y="3191"/>
                  <a:ext cx="15" cy="28"/>
                </a:xfrm>
                <a:custGeom>
                  <a:avLst/>
                  <a:gdLst>
                    <a:gd name="T0" fmla="*/ 4 w 14"/>
                    <a:gd name="T1" fmla="*/ 2 h 28"/>
                    <a:gd name="T2" fmla="*/ 4 w 14"/>
                    <a:gd name="T3" fmla="*/ 2 h 28"/>
                    <a:gd name="T4" fmla="*/ 6 w 14"/>
                    <a:gd name="T5" fmla="*/ 2 h 28"/>
                    <a:gd name="T6" fmla="*/ 6 w 14"/>
                    <a:gd name="T7" fmla="*/ 0 h 28"/>
                    <a:gd name="T8" fmla="*/ 6 w 14"/>
                    <a:gd name="T9" fmla="*/ 2 h 28"/>
                    <a:gd name="T10" fmla="*/ 10 w 14"/>
                    <a:gd name="T11" fmla="*/ 2 h 28"/>
                    <a:gd name="T12" fmla="*/ 10 w 14"/>
                    <a:gd name="T13" fmla="*/ 4 h 28"/>
                    <a:gd name="T14" fmla="*/ 12 w 14"/>
                    <a:gd name="T15" fmla="*/ 6 h 28"/>
                    <a:gd name="T16" fmla="*/ 14 w 14"/>
                    <a:gd name="T17" fmla="*/ 10 h 28"/>
                    <a:gd name="T18" fmla="*/ 14 w 14"/>
                    <a:gd name="T19" fmla="*/ 14 h 28"/>
                    <a:gd name="T20" fmla="*/ 16 w 14"/>
                    <a:gd name="T21" fmla="*/ 22 h 28"/>
                    <a:gd name="T22" fmla="*/ 14 w 14"/>
                    <a:gd name="T23" fmla="*/ 24 h 28"/>
                    <a:gd name="T24" fmla="*/ 14 w 14"/>
                    <a:gd name="T25" fmla="*/ 24 h 28"/>
                    <a:gd name="T26" fmla="*/ 12 w 14"/>
                    <a:gd name="T27" fmla="*/ 26 h 28"/>
                    <a:gd name="T28" fmla="*/ 6 w 14"/>
                    <a:gd name="T29" fmla="*/ 28 h 28"/>
                    <a:gd name="T30" fmla="*/ 4 w 14"/>
                    <a:gd name="T31" fmla="*/ 26 h 28"/>
                    <a:gd name="T32" fmla="*/ 2 w 14"/>
                    <a:gd name="T33" fmla="*/ 24 h 28"/>
                    <a:gd name="T34" fmla="*/ 2 w 14"/>
                    <a:gd name="T35" fmla="*/ 22 h 28"/>
                    <a:gd name="T36" fmla="*/ 0 w 14"/>
                    <a:gd name="T37" fmla="*/ 18 h 28"/>
                    <a:gd name="T38" fmla="*/ 0 w 14"/>
                    <a:gd name="T39" fmla="*/ 14 h 28"/>
                    <a:gd name="T40" fmla="*/ 0 w 14"/>
                    <a:gd name="T41" fmla="*/ 8 h 28"/>
                    <a:gd name="T42" fmla="*/ 4 w 14"/>
                    <a:gd name="T43" fmla="*/ 2 h 28"/>
                    <a:gd name="T44" fmla="*/ 4 w 14"/>
                    <a:gd name="T45" fmla="*/ 2 h 28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4"/>
                    <a:gd name="T70" fmla="*/ 0 h 28"/>
                    <a:gd name="T71" fmla="*/ 14 w 14"/>
                    <a:gd name="T72" fmla="*/ 28 h 28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4" h="28">
                      <a:moveTo>
                        <a:pt x="4" y="2"/>
                      </a:moveTo>
                      <a:lnTo>
                        <a:pt x="4" y="2"/>
                      </a:lnTo>
                      <a:lnTo>
                        <a:pt x="6" y="2"/>
                      </a:lnTo>
                      <a:lnTo>
                        <a:pt x="6" y="0"/>
                      </a:lnTo>
                      <a:lnTo>
                        <a:pt x="6" y="2"/>
                      </a:lnTo>
                      <a:lnTo>
                        <a:pt x="8" y="2"/>
                      </a:lnTo>
                      <a:lnTo>
                        <a:pt x="8" y="4"/>
                      </a:lnTo>
                      <a:lnTo>
                        <a:pt x="10" y="6"/>
                      </a:lnTo>
                      <a:lnTo>
                        <a:pt x="12" y="10"/>
                      </a:lnTo>
                      <a:lnTo>
                        <a:pt x="12" y="14"/>
                      </a:lnTo>
                      <a:lnTo>
                        <a:pt x="14" y="22"/>
                      </a:lnTo>
                      <a:lnTo>
                        <a:pt x="12" y="24"/>
                      </a:lnTo>
                      <a:lnTo>
                        <a:pt x="10" y="26"/>
                      </a:lnTo>
                      <a:lnTo>
                        <a:pt x="6" y="28"/>
                      </a:lnTo>
                      <a:lnTo>
                        <a:pt x="4" y="26"/>
                      </a:lnTo>
                      <a:lnTo>
                        <a:pt x="2" y="24"/>
                      </a:lnTo>
                      <a:lnTo>
                        <a:pt x="2" y="22"/>
                      </a:lnTo>
                      <a:lnTo>
                        <a:pt x="0" y="18"/>
                      </a:lnTo>
                      <a:lnTo>
                        <a:pt x="0" y="14"/>
                      </a:lnTo>
                      <a:lnTo>
                        <a:pt x="0" y="8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06" name="Freeform 302"/>
                <p:cNvSpPr>
                  <a:spLocks/>
                </p:cNvSpPr>
                <p:nvPr/>
              </p:nvSpPr>
              <p:spPr bwMode="gray">
                <a:xfrm>
                  <a:off x="3022" y="3237"/>
                  <a:ext cx="24" cy="26"/>
                </a:xfrm>
                <a:custGeom>
                  <a:avLst/>
                  <a:gdLst>
                    <a:gd name="T0" fmla="*/ 0 w 22"/>
                    <a:gd name="T1" fmla="*/ 12 h 26"/>
                    <a:gd name="T2" fmla="*/ 4 w 22"/>
                    <a:gd name="T3" fmla="*/ 6 h 26"/>
                    <a:gd name="T4" fmla="*/ 4 w 22"/>
                    <a:gd name="T5" fmla="*/ 6 h 26"/>
                    <a:gd name="T6" fmla="*/ 4 w 22"/>
                    <a:gd name="T7" fmla="*/ 6 h 26"/>
                    <a:gd name="T8" fmla="*/ 4 w 22"/>
                    <a:gd name="T9" fmla="*/ 4 h 26"/>
                    <a:gd name="T10" fmla="*/ 8 w 22"/>
                    <a:gd name="T11" fmla="*/ 2 h 26"/>
                    <a:gd name="T12" fmla="*/ 10 w 22"/>
                    <a:gd name="T13" fmla="*/ 2 h 26"/>
                    <a:gd name="T14" fmla="*/ 14 w 22"/>
                    <a:gd name="T15" fmla="*/ 0 h 26"/>
                    <a:gd name="T16" fmla="*/ 26 w 22"/>
                    <a:gd name="T17" fmla="*/ 8 h 26"/>
                    <a:gd name="T18" fmla="*/ 19 w 22"/>
                    <a:gd name="T19" fmla="*/ 18 h 26"/>
                    <a:gd name="T20" fmla="*/ 16 w 22"/>
                    <a:gd name="T21" fmla="*/ 20 h 26"/>
                    <a:gd name="T22" fmla="*/ 16 w 22"/>
                    <a:gd name="T23" fmla="*/ 22 h 26"/>
                    <a:gd name="T24" fmla="*/ 14 w 22"/>
                    <a:gd name="T25" fmla="*/ 24 h 26"/>
                    <a:gd name="T26" fmla="*/ 14 w 22"/>
                    <a:gd name="T27" fmla="*/ 26 h 26"/>
                    <a:gd name="T28" fmla="*/ 10 w 22"/>
                    <a:gd name="T29" fmla="*/ 26 h 26"/>
                    <a:gd name="T30" fmla="*/ 0 w 22"/>
                    <a:gd name="T31" fmla="*/ 12 h 26"/>
                    <a:gd name="T32" fmla="*/ 0 w 22"/>
                    <a:gd name="T33" fmla="*/ 12 h 2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2"/>
                    <a:gd name="T52" fmla="*/ 0 h 26"/>
                    <a:gd name="T53" fmla="*/ 22 w 22"/>
                    <a:gd name="T54" fmla="*/ 26 h 2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2" h="26">
                      <a:moveTo>
                        <a:pt x="0" y="12"/>
                      </a:moveTo>
                      <a:lnTo>
                        <a:pt x="4" y="6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8" y="2"/>
                      </a:lnTo>
                      <a:lnTo>
                        <a:pt x="12" y="0"/>
                      </a:lnTo>
                      <a:lnTo>
                        <a:pt x="22" y="8"/>
                      </a:lnTo>
                      <a:lnTo>
                        <a:pt x="16" y="18"/>
                      </a:lnTo>
                      <a:lnTo>
                        <a:pt x="14" y="20"/>
                      </a:lnTo>
                      <a:lnTo>
                        <a:pt x="14" y="22"/>
                      </a:lnTo>
                      <a:lnTo>
                        <a:pt x="12" y="24"/>
                      </a:lnTo>
                      <a:lnTo>
                        <a:pt x="12" y="26"/>
                      </a:lnTo>
                      <a:lnTo>
                        <a:pt x="8" y="26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07" name="Freeform 303"/>
                <p:cNvSpPr>
                  <a:spLocks/>
                </p:cNvSpPr>
                <p:nvPr/>
              </p:nvSpPr>
              <p:spPr bwMode="gray">
                <a:xfrm>
                  <a:off x="3008" y="3065"/>
                  <a:ext cx="111" cy="96"/>
                </a:xfrm>
                <a:custGeom>
                  <a:avLst/>
                  <a:gdLst>
                    <a:gd name="T0" fmla="*/ 22 w 100"/>
                    <a:gd name="T1" fmla="*/ 26 h 96"/>
                    <a:gd name="T2" fmla="*/ 42 w 100"/>
                    <a:gd name="T3" fmla="*/ 16 h 96"/>
                    <a:gd name="T4" fmla="*/ 44 w 100"/>
                    <a:gd name="T5" fmla="*/ 10 h 96"/>
                    <a:gd name="T6" fmla="*/ 97 w 100"/>
                    <a:gd name="T7" fmla="*/ 8 h 96"/>
                    <a:gd name="T8" fmla="*/ 123 w 100"/>
                    <a:gd name="T9" fmla="*/ 18 h 96"/>
                    <a:gd name="T10" fmla="*/ 123 w 100"/>
                    <a:gd name="T11" fmla="*/ 48 h 96"/>
                    <a:gd name="T12" fmla="*/ 111 w 100"/>
                    <a:gd name="T13" fmla="*/ 76 h 96"/>
                    <a:gd name="T14" fmla="*/ 89 w 100"/>
                    <a:gd name="T15" fmla="*/ 92 h 96"/>
                    <a:gd name="T16" fmla="*/ 52 w 100"/>
                    <a:gd name="T17" fmla="*/ 96 h 96"/>
                    <a:gd name="T18" fmla="*/ 49 w 100"/>
                    <a:gd name="T19" fmla="*/ 94 h 96"/>
                    <a:gd name="T20" fmla="*/ 42 w 100"/>
                    <a:gd name="T21" fmla="*/ 88 h 96"/>
                    <a:gd name="T22" fmla="*/ 40 w 100"/>
                    <a:gd name="T23" fmla="*/ 88 h 96"/>
                    <a:gd name="T24" fmla="*/ 34 w 100"/>
                    <a:gd name="T25" fmla="*/ 86 h 96"/>
                    <a:gd name="T26" fmla="*/ 32 w 100"/>
                    <a:gd name="T27" fmla="*/ 80 h 96"/>
                    <a:gd name="T28" fmla="*/ 24 w 100"/>
                    <a:gd name="T29" fmla="*/ 74 h 96"/>
                    <a:gd name="T30" fmla="*/ 24 w 100"/>
                    <a:gd name="T31" fmla="*/ 74 h 96"/>
                    <a:gd name="T32" fmla="*/ 22 w 100"/>
                    <a:gd name="T33" fmla="*/ 68 h 96"/>
                    <a:gd name="T34" fmla="*/ 14 w 100"/>
                    <a:gd name="T35" fmla="*/ 58 h 96"/>
                    <a:gd name="T36" fmla="*/ 4 w 100"/>
                    <a:gd name="T37" fmla="*/ 46 h 96"/>
                    <a:gd name="T38" fmla="*/ 0 w 100"/>
                    <a:gd name="T39" fmla="*/ 28 h 96"/>
                    <a:gd name="T40" fmla="*/ 2 w 100"/>
                    <a:gd name="T41" fmla="*/ 38 h 96"/>
                    <a:gd name="T42" fmla="*/ 8 w 100"/>
                    <a:gd name="T43" fmla="*/ 50 h 96"/>
                    <a:gd name="T44" fmla="*/ 12 w 100"/>
                    <a:gd name="T45" fmla="*/ 56 h 96"/>
                    <a:gd name="T46" fmla="*/ 14 w 100"/>
                    <a:gd name="T47" fmla="*/ 58 h 96"/>
                    <a:gd name="T48" fmla="*/ 20 w 100"/>
                    <a:gd name="T49" fmla="*/ 64 h 96"/>
                    <a:gd name="T50" fmla="*/ 24 w 100"/>
                    <a:gd name="T51" fmla="*/ 72 h 96"/>
                    <a:gd name="T52" fmla="*/ 24 w 100"/>
                    <a:gd name="T53" fmla="*/ 74 h 96"/>
                    <a:gd name="T54" fmla="*/ 32 w 100"/>
                    <a:gd name="T55" fmla="*/ 80 h 96"/>
                    <a:gd name="T56" fmla="*/ 34 w 100"/>
                    <a:gd name="T57" fmla="*/ 86 h 96"/>
                    <a:gd name="T58" fmla="*/ 40 w 100"/>
                    <a:gd name="T59" fmla="*/ 88 h 96"/>
                    <a:gd name="T60" fmla="*/ 42 w 100"/>
                    <a:gd name="T61" fmla="*/ 88 h 96"/>
                    <a:gd name="T62" fmla="*/ 49 w 100"/>
                    <a:gd name="T63" fmla="*/ 94 h 96"/>
                    <a:gd name="T64" fmla="*/ 52 w 100"/>
                    <a:gd name="T65" fmla="*/ 96 h 9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0"/>
                    <a:gd name="T100" fmla="*/ 0 h 96"/>
                    <a:gd name="T101" fmla="*/ 100 w 100"/>
                    <a:gd name="T102" fmla="*/ 96 h 9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0" h="96">
                      <a:moveTo>
                        <a:pt x="0" y="26"/>
                      </a:moveTo>
                      <a:lnTo>
                        <a:pt x="18" y="26"/>
                      </a:lnTo>
                      <a:lnTo>
                        <a:pt x="30" y="22"/>
                      </a:lnTo>
                      <a:lnTo>
                        <a:pt x="34" y="16"/>
                      </a:lnTo>
                      <a:lnTo>
                        <a:pt x="36" y="12"/>
                      </a:lnTo>
                      <a:lnTo>
                        <a:pt x="36" y="10"/>
                      </a:lnTo>
                      <a:lnTo>
                        <a:pt x="78" y="0"/>
                      </a:lnTo>
                      <a:lnTo>
                        <a:pt x="78" y="8"/>
                      </a:lnTo>
                      <a:lnTo>
                        <a:pt x="88" y="12"/>
                      </a:lnTo>
                      <a:lnTo>
                        <a:pt x="100" y="18"/>
                      </a:lnTo>
                      <a:lnTo>
                        <a:pt x="98" y="32"/>
                      </a:lnTo>
                      <a:lnTo>
                        <a:pt x="100" y="48"/>
                      </a:lnTo>
                      <a:lnTo>
                        <a:pt x="98" y="64"/>
                      </a:lnTo>
                      <a:lnTo>
                        <a:pt x="90" y="76"/>
                      </a:lnTo>
                      <a:lnTo>
                        <a:pt x="78" y="86"/>
                      </a:lnTo>
                      <a:lnTo>
                        <a:pt x="72" y="92"/>
                      </a:lnTo>
                      <a:lnTo>
                        <a:pt x="70" y="96"/>
                      </a:lnTo>
                      <a:lnTo>
                        <a:pt x="42" y="96"/>
                      </a:lnTo>
                      <a:lnTo>
                        <a:pt x="40" y="94"/>
                      </a:lnTo>
                      <a:lnTo>
                        <a:pt x="38" y="90"/>
                      </a:lnTo>
                      <a:lnTo>
                        <a:pt x="34" y="88"/>
                      </a:lnTo>
                      <a:lnTo>
                        <a:pt x="32" y="88"/>
                      </a:lnTo>
                      <a:lnTo>
                        <a:pt x="30" y="88"/>
                      </a:lnTo>
                      <a:lnTo>
                        <a:pt x="28" y="86"/>
                      </a:lnTo>
                      <a:lnTo>
                        <a:pt x="26" y="84"/>
                      </a:lnTo>
                      <a:lnTo>
                        <a:pt x="26" y="80"/>
                      </a:lnTo>
                      <a:lnTo>
                        <a:pt x="24" y="76"/>
                      </a:lnTo>
                      <a:lnTo>
                        <a:pt x="20" y="74"/>
                      </a:lnTo>
                      <a:lnTo>
                        <a:pt x="20" y="72"/>
                      </a:lnTo>
                      <a:lnTo>
                        <a:pt x="18" y="68"/>
                      </a:lnTo>
                      <a:lnTo>
                        <a:pt x="16" y="64"/>
                      </a:lnTo>
                      <a:lnTo>
                        <a:pt x="12" y="58"/>
                      </a:lnTo>
                      <a:lnTo>
                        <a:pt x="8" y="52"/>
                      </a:lnTo>
                      <a:lnTo>
                        <a:pt x="4" y="46"/>
                      </a:lnTo>
                      <a:lnTo>
                        <a:pt x="0" y="26"/>
                      </a:lnTo>
                      <a:lnTo>
                        <a:pt x="0" y="28"/>
                      </a:lnTo>
                      <a:lnTo>
                        <a:pt x="2" y="32"/>
                      </a:lnTo>
                      <a:lnTo>
                        <a:pt x="2" y="38"/>
                      </a:lnTo>
                      <a:lnTo>
                        <a:pt x="4" y="44"/>
                      </a:lnTo>
                      <a:lnTo>
                        <a:pt x="6" y="50"/>
                      </a:lnTo>
                      <a:lnTo>
                        <a:pt x="8" y="54"/>
                      </a:lnTo>
                      <a:lnTo>
                        <a:pt x="10" y="56"/>
                      </a:lnTo>
                      <a:lnTo>
                        <a:pt x="12" y="58"/>
                      </a:lnTo>
                      <a:lnTo>
                        <a:pt x="14" y="62"/>
                      </a:lnTo>
                      <a:lnTo>
                        <a:pt x="16" y="64"/>
                      </a:lnTo>
                      <a:lnTo>
                        <a:pt x="18" y="68"/>
                      </a:lnTo>
                      <a:lnTo>
                        <a:pt x="20" y="72"/>
                      </a:lnTo>
                      <a:lnTo>
                        <a:pt x="20" y="74"/>
                      </a:lnTo>
                      <a:lnTo>
                        <a:pt x="24" y="76"/>
                      </a:lnTo>
                      <a:lnTo>
                        <a:pt x="26" y="80"/>
                      </a:lnTo>
                      <a:lnTo>
                        <a:pt x="28" y="84"/>
                      </a:lnTo>
                      <a:lnTo>
                        <a:pt x="28" y="86"/>
                      </a:lnTo>
                      <a:lnTo>
                        <a:pt x="30" y="88"/>
                      </a:lnTo>
                      <a:lnTo>
                        <a:pt x="32" y="88"/>
                      </a:lnTo>
                      <a:lnTo>
                        <a:pt x="34" y="88"/>
                      </a:lnTo>
                      <a:lnTo>
                        <a:pt x="38" y="90"/>
                      </a:lnTo>
                      <a:lnTo>
                        <a:pt x="40" y="94"/>
                      </a:lnTo>
                      <a:lnTo>
                        <a:pt x="42" y="96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08" name="Freeform 304"/>
                <p:cNvSpPr>
                  <a:spLocks/>
                </p:cNvSpPr>
                <p:nvPr/>
              </p:nvSpPr>
              <p:spPr bwMode="gray">
                <a:xfrm>
                  <a:off x="2461" y="2505"/>
                  <a:ext cx="232" cy="200"/>
                </a:xfrm>
                <a:custGeom>
                  <a:avLst/>
                  <a:gdLst>
                    <a:gd name="T0" fmla="*/ 91 w 210"/>
                    <a:gd name="T1" fmla="*/ 0 h 200"/>
                    <a:gd name="T2" fmla="*/ 91 w 210"/>
                    <a:gd name="T3" fmla="*/ 0 h 200"/>
                    <a:gd name="T4" fmla="*/ 88 w 210"/>
                    <a:gd name="T5" fmla="*/ 2 h 200"/>
                    <a:gd name="T6" fmla="*/ 95 w 210"/>
                    <a:gd name="T7" fmla="*/ 114 h 200"/>
                    <a:gd name="T8" fmla="*/ 97 w 210"/>
                    <a:gd name="T9" fmla="*/ 120 h 200"/>
                    <a:gd name="T10" fmla="*/ 101 w 210"/>
                    <a:gd name="T11" fmla="*/ 128 h 200"/>
                    <a:gd name="T12" fmla="*/ 30 w 210"/>
                    <a:gd name="T13" fmla="*/ 130 h 200"/>
                    <a:gd name="T14" fmla="*/ 27 w 210"/>
                    <a:gd name="T15" fmla="*/ 132 h 200"/>
                    <a:gd name="T16" fmla="*/ 22 w 210"/>
                    <a:gd name="T17" fmla="*/ 134 h 200"/>
                    <a:gd name="T18" fmla="*/ 20 w 210"/>
                    <a:gd name="T19" fmla="*/ 132 h 200"/>
                    <a:gd name="T20" fmla="*/ 17 w 210"/>
                    <a:gd name="T21" fmla="*/ 132 h 200"/>
                    <a:gd name="T22" fmla="*/ 14 w 210"/>
                    <a:gd name="T23" fmla="*/ 136 h 200"/>
                    <a:gd name="T24" fmla="*/ 14 w 210"/>
                    <a:gd name="T25" fmla="*/ 140 h 200"/>
                    <a:gd name="T26" fmla="*/ 12 w 210"/>
                    <a:gd name="T27" fmla="*/ 144 h 200"/>
                    <a:gd name="T28" fmla="*/ 10 w 210"/>
                    <a:gd name="T29" fmla="*/ 146 h 200"/>
                    <a:gd name="T30" fmla="*/ 8 w 210"/>
                    <a:gd name="T31" fmla="*/ 150 h 200"/>
                    <a:gd name="T32" fmla="*/ 2 w 210"/>
                    <a:gd name="T33" fmla="*/ 154 h 200"/>
                    <a:gd name="T34" fmla="*/ 0 w 210"/>
                    <a:gd name="T35" fmla="*/ 156 h 200"/>
                    <a:gd name="T36" fmla="*/ 0 w 210"/>
                    <a:gd name="T37" fmla="*/ 164 h 200"/>
                    <a:gd name="T38" fmla="*/ 2 w 210"/>
                    <a:gd name="T39" fmla="*/ 172 h 200"/>
                    <a:gd name="T40" fmla="*/ 2 w 210"/>
                    <a:gd name="T41" fmla="*/ 174 h 200"/>
                    <a:gd name="T42" fmla="*/ 4 w 210"/>
                    <a:gd name="T43" fmla="*/ 176 h 200"/>
                    <a:gd name="T44" fmla="*/ 12 w 210"/>
                    <a:gd name="T45" fmla="*/ 178 h 200"/>
                    <a:gd name="T46" fmla="*/ 17 w 210"/>
                    <a:gd name="T47" fmla="*/ 180 h 200"/>
                    <a:gd name="T48" fmla="*/ 27 w 210"/>
                    <a:gd name="T49" fmla="*/ 182 h 200"/>
                    <a:gd name="T50" fmla="*/ 30 w 210"/>
                    <a:gd name="T51" fmla="*/ 182 h 200"/>
                    <a:gd name="T52" fmla="*/ 36 w 210"/>
                    <a:gd name="T53" fmla="*/ 182 h 200"/>
                    <a:gd name="T54" fmla="*/ 36 w 210"/>
                    <a:gd name="T55" fmla="*/ 176 h 200"/>
                    <a:gd name="T56" fmla="*/ 39 w 210"/>
                    <a:gd name="T57" fmla="*/ 176 h 200"/>
                    <a:gd name="T58" fmla="*/ 46 w 210"/>
                    <a:gd name="T59" fmla="*/ 174 h 200"/>
                    <a:gd name="T60" fmla="*/ 54 w 210"/>
                    <a:gd name="T61" fmla="*/ 178 h 200"/>
                    <a:gd name="T62" fmla="*/ 54 w 210"/>
                    <a:gd name="T63" fmla="*/ 182 h 200"/>
                    <a:gd name="T64" fmla="*/ 59 w 210"/>
                    <a:gd name="T65" fmla="*/ 190 h 200"/>
                    <a:gd name="T66" fmla="*/ 68 w 210"/>
                    <a:gd name="T67" fmla="*/ 198 h 200"/>
                    <a:gd name="T68" fmla="*/ 73 w 210"/>
                    <a:gd name="T69" fmla="*/ 200 h 200"/>
                    <a:gd name="T70" fmla="*/ 85 w 210"/>
                    <a:gd name="T71" fmla="*/ 198 h 200"/>
                    <a:gd name="T72" fmla="*/ 91 w 210"/>
                    <a:gd name="T73" fmla="*/ 196 h 200"/>
                    <a:gd name="T74" fmla="*/ 95 w 210"/>
                    <a:gd name="T75" fmla="*/ 192 h 200"/>
                    <a:gd name="T76" fmla="*/ 103 w 210"/>
                    <a:gd name="T77" fmla="*/ 196 h 200"/>
                    <a:gd name="T78" fmla="*/ 105 w 210"/>
                    <a:gd name="T79" fmla="*/ 196 h 200"/>
                    <a:gd name="T80" fmla="*/ 109 w 210"/>
                    <a:gd name="T81" fmla="*/ 196 h 200"/>
                    <a:gd name="T82" fmla="*/ 113 w 210"/>
                    <a:gd name="T83" fmla="*/ 194 h 200"/>
                    <a:gd name="T84" fmla="*/ 115 w 210"/>
                    <a:gd name="T85" fmla="*/ 186 h 200"/>
                    <a:gd name="T86" fmla="*/ 119 w 210"/>
                    <a:gd name="T87" fmla="*/ 176 h 200"/>
                    <a:gd name="T88" fmla="*/ 125 w 210"/>
                    <a:gd name="T89" fmla="*/ 170 h 200"/>
                    <a:gd name="T90" fmla="*/ 129 w 210"/>
                    <a:gd name="T91" fmla="*/ 166 h 200"/>
                    <a:gd name="T92" fmla="*/ 139 w 210"/>
                    <a:gd name="T93" fmla="*/ 164 h 200"/>
                    <a:gd name="T94" fmla="*/ 159 w 210"/>
                    <a:gd name="T95" fmla="*/ 162 h 200"/>
                    <a:gd name="T96" fmla="*/ 181 w 210"/>
                    <a:gd name="T97" fmla="*/ 156 h 200"/>
                    <a:gd name="T98" fmla="*/ 188 w 210"/>
                    <a:gd name="T99" fmla="*/ 150 h 200"/>
                    <a:gd name="T100" fmla="*/ 198 w 210"/>
                    <a:gd name="T101" fmla="*/ 150 h 200"/>
                    <a:gd name="T102" fmla="*/ 214 w 210"/>
                    <a:gd name="T103" fmla="*/ 148 h 200"/>
                    <a:gd name="T104" fmla="*/ 220 w 210"/>
                    <a:gd name="T105" fmla="*/ 148 h 200"/>
                    <a:gd name="T106" fmla="*/ 226 w 210"/>
                    <a:gd name="T107" fmla="*/ 142 h 200"/>
                    <a:gd name="T108" fmla="*/ 240 w 210"/>
                    <a:gd name="T109" fmla="*/ 132 h 200"/>
                    <a:gd name="T110" fmla="*/ 246 w 210"/>
                    <a:gd name="T111" fmla="*/ 120 h 200"/>
                    <a:gd name="T112" fmla="*/ 254 w 210"/>
                    <a:gd name="T113" fmla="*/ 92 h 200"/>
                    <a:gd name="T114" fmla="*/ 246 w 210"/>
                    <a:gd name="T115" fmla="*/ 74 h 200"/>
                    <a:gd name="T116" fmla="*/ 208 w 210"/>
                    <a:gd name="T117" fmla="*/ 58 h 200"/>
                    <a:gd name="T118" fmla="*/ 188 w 210"/>
                    <a:gd name="T119" fmla="*/ 45 h 200"/>
                    <a:gd name="T120" fmla="*/ 115 w 210"/>
                    <a:gd name="T121" fmla="*/ 0 h 20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10"/>
                    <a:gd name="T184" fmla="*/ 0 h 200"/>
                    <a:gd name="T185" fmla="*/ 210 w 210"/>
                    <a:gd name="T186" fmla="*/ 200 h 20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10" h="200">
                      <a:moveTo>
                        <a:pt x="94" y="0"/>
                      </a:moveTo>
                      <a:lnTo>
                        <a:pt x="74" y="0"/>
                      </a:lnTo>
                      <a:lnTo>
                        <a:pt x="72" y="0"/>
                      </a:lnTo>
                      <a:lnTo>
                        <a:pt x="72" y="2"/>
                      </a:lnTo>
                      <a:lnTo>
                        <a:pt x="78" y="114"/>
                      </a:lnTo>
                      <a:lnTo>
                        <a:pt x="80" y="118"/>
                      </a:lnTo>
                      <a:lnTo>
                        <a:pt x="80" y="120"/>
                      </a:lnTo>
                      <a:lnTo>
                        <a:pt x="82" y="124"/>
                      </a:lnTo>
                      <a:lnTo>
                        <a:pt x="82" y="128"/>
                      </a:lnTo>
                      <a:lnTo>
                        <a:pt x="76" y="136"/>
                      </a:lnTo>
                      <a:lnTo>
                        <a:pt x="24" y="130"/>
                      </a:lnTo>
                      <a:lnTo>
                        <a:pt x="22" y="132"/>
                      </a:lnTo>
                      <a:lnTo>
                        <a:pt x="20" y="134"/>
                      </a:lnTo>
                      <a:lnTo>
                        <a:pt x="18" y="134"/>
                      </a:lnTo>
                      <a:lnTo>
                        <a:pt x="16" y="132"/>
                      </a:lnTo>
                      <a:lnTo>
                        <a:pt x="14" y="132"/>
                      </a:lnTo>
                      <a:lnTo>
                        <a:pt x="12" y="134"/>
                      </a:lnTo>
                      <a:lnTo>
                        <a:pt x="12" y="136"/>
                      </a:lnTo>
                      <a:lnTo>
                        <a:pt x="12" y="138"/>
                      </a:lnTo>
                      <a:lnTo>
                        <a:pt x="12" y="140"/>
                      </a:lnTo>
                      <a:lnTo>
                        <a:pt x="12" y="144"/>
                      </a:lnTo>
                      <a:lnTo>
                        <a:pt x="10" y="144"/>
                      </a:lnTo>
                      <a:lnTo>
                        <a:pt x="8" y="144"/>
                      </a:lnTo>
                      <a:lnTo>
                        <a:pt x="8" y="146"/>
                      </a:lnTo>
                      <a:lnTo>
                        <a:pt x="8" y="148"/>
                      </a:lnTo>
                      <a:lnTo>
                        <a:pt x="6" y="150"/>
                      </a:lnTo>
                      <a:lnTo>
                        <a:pt x="4" y="154"/>
                      </a:lnTo>
                      <a:lnTo>
                        <a:pt x="2" y="154"/>
                      </a:lnTo>
                      <a:lnTo>
                        <a:pt x="0" y="154"/>
                      </a:lnTo>
                      <a:lnTo>
                        <a:pt x="0" y="156"/>
                      </a:lnTo>
                      <a:lnTo>
                        <a:pt x="0" y="158"/>
                      </a:lnTo>
                      <a:lnTo>
                        <a:pt x="0" y="164"/>
                      </a:lnTo>
                      <a:lnTo>
                        <a:pt x="2" y="168"/>
                      </a:lnTo>
                      <a:lnTo>
                        <a:pt x="2" y="172"/>
                      </a:lnTo>
                      <a:lnTo>
                        <a:pt x="2" y="174"/>
                      </a:lnTo>
                      <a:lnTo>
                        <a:pt x="2" y="176"/>
                      </a:lnTo>
                      <a:lnTo>
                        <a:pt x="4" y="176"/>
                      </a:lnTo>
                      <a:lnTo>
                        <a:pt x="6" y="178"/>
                      </a:lnTo>
                      <a:lnTo>
                        <a:pt x="10" y="178"/>
                      </a:lnTo>
                      <a:lnTo>
                        <a:pt x="14" y="180"/>
                      </a:lnTo>
                      <a:lnTo>
                        <a:pt x="18" y="182"/>
                      </a:lnTo>
                      <a:lnTo>
                        <a:pt x="22" y="182"/>
                      </a:lnTo>
                      <a:lnTo>
                        <a:pt x="24" y="182"/>
                      </a:lnTo>
                      <a:lnTo>
                        <a:pt x="28" y="182"/>
                      </a:lnTo>
                      <a:lnTo>
                        <a:pt x="30" y="182"/>
                      </a:lnTo>
                      <a:lnTo>
                        <a:pt x="30" y="180"/>
                      </a:lnTo>
                      <a:lnTo>
                        <a:pt x="30" y="176"/>
                      </a:lnTo>
                      <a:lnTo>
                        <a:pt x="32" y="176"/>
                      </a:lnTo>
                      <a:lnTo>
                        <a:pt x="36" y="174"/>
                      </a:lnTo>
                      <a:lnTo>
                        <a:pt x="38" y="174"/>
                      </a:lnTo>
                      <a:lnTo>
                        <a:pt x="42" y="176"/>
                      </a:lnTo>
                      <a:lnTo>
                        <a:pt x="44" y="178"/>
                      </a:lnTo>
                      <a:lnTo>
                        <a:pt x="44" y="180"/>
                      </a:lnTo>
                      <a:lnTo>
                        <a:pt x="44" y="182"/>
                      </a:lnTo>
                      <a:lnTo>
                        <a:pt x="46" y="186"/>
                      </a:lnTo>
                      <a:lnTo>
                        <a:pt x="48" y="190"/>
                      </a:lnTo>
                      <a:lnTo>
                        <a:pt x="50" y="194"/>
                      </a:lnTo>
                      <a:lnTo>
                        <a:pt x="56" y="198"/>
                      </a:lnTo>
                      <a:lnTo>
                        <a:pt x="60" y="200"/>
                      </a:lnTo>
                      <a:lnTo>
                        <a:pt x="64" y="200"/>
                      </a:lnTo>
                      <a:lnTo>
                        <a:pt x="70" y="198"/>
                      </a:lnTo>
                      <a:lnTo>
                        <a:pt x="74" y="196"/>
                      </a:lnTo>
                      <a:lnTo>
                        <a:pt x="76" y="194"/>
                      </a:lnTo>
                      <a:lnTo>
                        <a:pt x="78" y="192"/>
                      </a:lnTo>
                      <a:lnTo>
                        <a:pt x="82" y="192"/>
                      </a:lnTo>
                      <a:lnTo>
                        <a:pt x="84" y="196"/>
                      </a:lnTo>
                      <a:lnTo>
                        <a:pt x="86" y="196"/>
                      </a:lnTo>
                      <a:lnTo>
                        <a:pt x="88" y="198"/>
                      </a:lnTo>
                      <a:lnTo>
                        <a:pt x="90" y="196"/>
                      </a:lnTo>
                      <a:lnTo>
                        <a:pt x="92" y="194"/>
                      </a:lnTo>
                      <a:lnTo>
                        <a:pt x="92" y="190"/>
                      </a:lnTo>
                      <a:lnTo>
                        <a:pt x="94" y="186"/>
                      </a:lnTo>
                      <a:lnTo>
                        <a:pt x="96" y="180"/>
                      </a:lnTo>
                      <a:lnTo>
                        <a:pt x="98" y="176"/>
                      </a:lnTo>
                      <a:lnTo>
                        <a:pt x="100" y="172"/>
                      </a:lnTo>
                      <a:lnTo>
                        <a:pt x="102" y="170"/>
                      </a:lnTo>
                      <a:lnTo>
                        <a:pt x="102" y="168"/>
                      </a:lnTo>
                      <a:lnTo>
                        <a:pt x="106" y="166"/>
                      </a:lnTo>
                      <a:lnTo>
                        <a:pt x="108" y="164"/>
                      </a:lnTo>
                      <a:lnTo>
                        <a:pt x="114" y="164"/>
                      </a:lnTo>
                      <a:lnTo>
                        <a:pt x="120" y="164"/>
                      </a:lnTo>
                      <a:lnTo>
                        <a:pt x="130" y="162"/>
                      </a:lnTo>
                      <a:lnTo>
                        <a:pt x="140" y="160"/>
                      </a:lnTo>
                      <a:lnTo>
                        <a:pt x="148" y="156"/>
                      </a:lnTo>
                      <a:lnTo>
                        <a:pt x="152" y="150"/>
                      </a:lnTo>
                      <a:lnTo>
                        <a:pt x="154" y="150"/>
                      </a:lnTo>
                      <a:lnTo>
                        <a:pt x="158" y="150"/>
                      </a:lnTo>
                      <a:lnTo>
                        <a:pt x="162" y="150"/>
                      </a:lnTo>
                      <a:lnTo>
                        <a:pt x="168" y="150"/>
                      </a:lnTo>
                      <a:lnTo>
                        <a:pt x="176" y="148"/>
                      </a:lnTo>
                      <a:lnTo>
                        <a:pt x="180" y="148"/>
                      </a:lnTo>
                      <a:lnTo>
                        <a:pt x="182" y="146"/>
                      </a:lnTo>
                      <a:lnTo>
                        <a:pt x="186" y="142"/>
                      </a:lnTo>
                      <a:lnTo>
                        <a:pt x="192" y="138"/>
                      </a:lnTo>
                      <a:lnTo>
                        <a:pt x="196" y="132"/>
                      </a:lnTo>
                      <a:lnTo>
                        <a:pt x="200" y="124"/>
                      </a:lnTo>
                      <a:lnTo>
                        <a:pt x="202" y="120"/>
                      </a:lnTo>
                      <a:lnTo>
                        <a:pt x="204" y="108"/>
                      </a:lnTo>
                      <a:lnTo>
                        <a:pt x="208" y="92"/>
                      </a:lnTo>
                      <a:lnTo>
                        <a:pt x="210" y="72"/>
                      </a:lnTo>
                      <a:lnTo>
                        <a:pt x="202" y="74"/>
                      </a:lnTo>
                      <a:lnTo>
                        <a:pt x="198" y="58"/>
                      </a:lnTo>
                      <a:lnTo>
                        <a:pt x="170" y="58"/>
                      </a:lnTo>
                      <a:lnTo>
                        <a:pt x="94" y="0"/>
                      </a:lnTo>
                      <a:lnTo>
                        <a:pt x="154" y="45"/>
                      </a:lnTo>
                      <a:lnTo>
                        <a:pt x="127" y="24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09" name="Freeform 305"/>
                <p:cNvSpPr>
                  <a:spLocks/>
                </p:cNvSpPr>
                <p:nvPr/>
              </p:nvSpPr>
              <p:spPr bwMode="gray">
                <a:xfrm>
                  <a:off x="3000" y="2425"/>
                  <a:ext cx="152" cy="150"/>
                </a:xfrm>
                <a:custGeom>
                  <a:avLst/>
                  <a:gdLst>
                    <a:gd name="T0" fmla="*/ 0 w 138"/>
                    <a:gd name="T1" fmla="*/ 150 h 150"/>
                    <a:gd name="T2" fmla="*/ 0 w 138"/>
                    <a:gd name="T3" fmla="*/ 0 h 150"/>
                    <a:gd name="T4" fmla="*/ 2 w 138"/>
                    <a:gd name="T5" fmla="*/ 0 h 150"/>
                    <a:gd name="T6" fmla="*/ 8 w 138"/>
                    <a:gd name="T7" fmla="*/ 2 h 150"/>
                    <a:gd name="T8" fmla="*/ 14 w 138"/>
                    <a:gd name="T9" fmla="*/ 2 h 150"/>
                    <a:gd name="T10" fmla="*/ 22 w 138"/>
                    <a:gd name="T11" fmla="*/ 2 h 150"/>
                    <a:gd name="T12" fmla="*/ 26 w 138"/>
                    <a:gd name="T13" fmla="*/ 2 h 150"/>
                    <a:gd name="T14" fmla="*/ 32 w 138"/>
                    <a:gd name="T15" fmla="*/ 4 h 150"/>
                    <a:gd name="T16" fmla="*/ 34 w 138"/>
                    <a:gd name="T17" fmla="*/ 4 h 150"/>
                    <a:gd name="T18" fmla="*/ 36 w 138"/>
                    <a:gd name="T19" fmla="*/ 6 h 150"/>
                    <a:gd name="T20" fmla="*/ 41 w 138"/>
                    <a:gd name="T21" fmla="*/ 8 h 150"/>
                    <a:gd name="T22" fmla="*/ 46 w 138"/>
                    <a:gd name="T23" fmla="*/ 10 h 150"/>
                    <a:gd name="T24" fmla="*/ 53 w 138"/>
                    <a:gd name="T25" fmla="*/ 10 h 150"/>
                    <a:gd name="T26" fmla="*/ 83 w 138"/>
                    <a:gd name="T27" fmla="*/ 4 h 150"/>
                    <a:gd name="T28" fmla="*/ 83 w 138"/>
                    <a:gd name="T29" fmla="*/ 4 h 150"/>
                    <a:gd name="T30" fmla="*/ 85 w 138"/>
                    <a:gd name="T31" fmla="*/ 4 h 150"/>
                    <a:gd name="T32" fmla="*/ 87 w 138"/>
                    <a:gd name="T33" fmla="*/ 2 h 150"/>
                    <a:gd name="T34" fmla="*/ 93 w 138"/>
                    <a:gd name="T35" fmla="*/ 2 h 150"/>
                    <a:gd name="T36" fmla="*/ 97 w 138"/>
                    <a:gd name="T37" fmla="*/ 4 h 150"/>
                    <a:gd name="T38" fmla="*/ 105 w 138"/>
                    <a:gd name="T39" fmla="*/ 6 h 150"/>
                    <a:gd name="T40" fmla="*/ 105 w 138"/>
                    <a:gd name="T41" fmla="*/ 6 h 150"/>
                    <a:gd name="T42" fmla="*/ 105 w 138"/>
                    <a:gd name="T43" fmla="*/ 10 h 150"/>
                    <a:gd name="T44" fmla="*/ 105 w 138"/>
                    <a:gd name="T45" fmla="*/ 14 h 150"/>
                    <a:gd name="T46" fmla="*/ 107 w 138"/>
                    <a:gd name="T47" fmla="*/ 20 h 150"/>
                    <a:gd name="T48" fmla="*/ 111 w 138"/>
                    <a:gd name="T49" fmla="*/ 26 h 150"/>
                    <a:gd name="T50" fmla="*/ 111 w 138"/>
                    <a:gd name="T51" fmla="*/ 30 h 150"/>
                    <a:gd name="T52" fmla="*/ 119 w 138"/>
                    <a:gd name="T53" fmla="*/ 40 h 150"/>
                    <a:gd name="T54" fmla="*/ 129 w 138"/>
                    <a:gd name="T55" fmla="*/ 56 h 150"/>
                    <a:gd name="T56" fmla="*/ 139 w 138"/>
                    <a:gd name="T57" fmla="*/ 74 h 150"/>
                    <a:gd name="T58" fmla="*/ 148 w 138"/>
                    <a:gd name="T59" fmla="*/ 92 h 150"/>
                    <a:gd name="T60" fmla="*/ 158 w 138"/>
                    <a:gd name="T61" fmla="*/ 108 h 150"/>
                    <a:gd name="T62" fmla="*/ 165 w 138"/>
                    <a:gd name="T63" fmla="*/ 122 h 150"/>
                    <a:gd name="T64" fmla="*/ 167 w 138"/>
                    <a:gd name="T65" fmla="*/ 128 h 150"/>
                    <a:gd name="T66" fmla="*/ 167 w 138"/>
                    <a:gd name="T67" fmla="*/ 130 h 150"/>
                    <a:gd name="T68" fmla="*/ 165 w 138"/>
                    <a:gd name="T69" fmla="*/ 132 h 150"/>
                    <a:gd name="T70" fmla="*/ 160 w 138"/>
                    <a:gd name="T71" fmla="*/ 138 h 150"/>
                    <a:gd name="T72" fmla="*/ 153 w 138"/>
                    <a:gd name="T73" fmla="*/ 142 h 150"/>
                    <a:gd name="T74" fmla="*/ 145 w 138"/>
                    <a:gd name="T75" fmla="*/ 146 h 150"/>
                    <a:gd name="T76" fmla="*/ 133 w 138"/>
                    <a:gd name="T77" fmla="*/ 150 h 150"/>
                    <a:gd name="T78" fmla="*/ 0 w 138"/>
                    <a:gd name="T79" fmla="*/ 150 h 150"/>
                    <a:gd name="T80" fmla="*/ 0 w 138"/>
                    <a:gd name="T81" fmla="*/ 150 h 15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38"/>
                    <a:gd name="T124" fmla="*/ 0 h 150"/>
                    <a:gd name="T125" fmla="*/ 138 w 138"/>
                    <a:gd name="T126" fmla="*/ 150 h 15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38" h="150">
                      <a:moveTo>
                        <a:pt x="0" y="150"/>
                      </a:move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6" y="2"/>
                      </a:lnTo>
                      <a:lnTo>
                        <a:pt x="12" y="2"/>
                      </a:lnTo>
                      <a:lnTo>
                        <a:pt x="18" y="2"/>
                      </a:lnTo>
                      <a:lnTo>
                        <a:pt x="22" y="2"/>
                      </a:lnTo>
                      <a:lnTo>
                        <a:pt x="26" y="4"/>
                      </a:lnTo>
                      <a:lnTo>
                        <a:pt x="28" y="4"/>
                      </a:lnTo>
                      <a:lnTo>
                        <a:pt x="30" y="6"/>
                      </a:lnTo>
                      <a:lnTo>
                        <a:pt x="34" y="8"/>
                      </a:lnTo>
                      <a:lnTo>
                        <a:pt x="38" y="10"/>
                      </a:lnTo>
                      <a:lnTo>
                        <a:pt x="44" y="10"/>
                      </a:lnTo>
                      <a:lnTo>
                        <a:pt x="68" y="4"/>
                      </a:lnTo>
                      <a:lnTo>
                        <a:pt x="70" y="4"/>
                      </a:lnTo>
                      <a:lnTo>
                        <a:pt x="72" y="2"/>
                      </a:lnTo>
                      <a:lnTo>
                        <a:pt x="76" y="2"/>
                      </a:lnTo>
                      <a:lnTo>
                        <a:pt x="80" y="4"/>
                      </a:lnTo>
                      <a:lnTo>
                        <a:pt x="86" y="6"/>
                      </a:lnTo>
                      <a:lnTo>
                        <a:pt x="86" y="10"/>
                      </a:lnTo>
                      <a:lnTo>
                        <a:pt x="86" y="14"/>
                      </a:lnTo>
                      <a:lnTo>
                        <a:pt x="88" y="20"/>
                      </a:lnTo>
                      <a:lnTo>
                        <a:pt x="92" y="26"/>
                      </a:lnTo>
                      <a:lnTo>
                        <a:pt x="92" y="30"/>
                      </a:lnTo>
                      <a:lnTo>
                        <a:pt x="98" y="40"/>
                      </a:lnTo>
                      <a:lnTo>
                        <a:pt x="106" y="56"/>
                      </a:lnTo>
                      <a:lnTo>
                        <a:pt x="114" y="74"/>
                      </a:lnTo>
                      <a:lnTo>
                        <a:pt x="122" y="92"/>
                      </a:lnTo>
                      <a:lnTo>
                        <a:pt x="130" y="108"/>
                      </a:lnTo>
                      <a:lnTo>
                        <a:pt x="136" y="122"/>
                      </a:lnTo>
                      <a:lnTo>
                        <a:pt x="138" y="128"/>
                      </a:lnTo>
                      <a:lnTo>
                        <a:pt x="138" y="130"/>
                      </a:lnTo>
                      <a:lnTo>
                        <a:pt x="136" y="132"/>
                      </a:lnTo>
                      <a:lnTo>
                        <a:pt x="132" y="138"/>
                      </a:lnTo>
                      <a:lnTo>
                        <a:pt x="126" y="142"/>
                      </a:lnTo>
                      <a:lnTo>
                        <a:pt x="120" y="146"/>
                      </a:lnTo>
                      <a:lnTo>
                        <a:pt x="110" y="150"/>
                      </a:lnTo>
                      <a:lnTo>
                        <a:pt x="0" y="15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10" name="Freeform 306"/>
                <p:cNvSpPr>
                  <a:spLocks/>
                </p:cNvSpPr>
                <p:nvPr/>
              </p:nvSpPr>
              <p:spPr bwMode="gray">
                <a:xfrm>
                  <a:off x="3094" y="2429"/>
                  <a:ext cx="45" cy="50"/>
                </a:xfrm>
                <a:custGeom>
                  <a:avLst/>
                  <a:gdLst>
                    <a:gd name="T0" fmla="*/ 0 w 40"/>
                    <a:gd name="T1" fmla="*/ 0 h 50"/>
                    <a:gd name="T2" fmla="*/ 0 w 40"/>
                    <a:gd name="T3" fmla="*/ 8 h 50"/>
                    <a:gd name="T4" fmla="*/ 0 w 40"/>
                    <a:gd name="T5" fmla="*/ 10 h 50"/>
                    <a:gd name="T6" fmla="*/ 2 w 40"/>
                    <a:gd name="T7" fmla="*/ 12 h 50"/>
                    <a:gd name="T8" fmla="*/ 2 w 40"/>
                    <a:gd name="T9" fmla="*/ 16 h 50"/>
                    <a:gd name="T10" fmla="*/ 6 w 40"/>
                    <a:gd name="T11" fmla="*/ 20 h 50"/>
                    <a:gd name="T12" fmla="*/ 8 w 40"/>
                    <a:gd name="T13" fmla="*/ 24 h 50"/>
                    <a:gd name="T14" fmla="*/ 10 w 40"/>
                    <a:gd name="T15" fmla="*/ 28 h 50"/>
                    <a:gd name="T16" fmla="*/ 12 w 40"/>
                    <a:gd name="T17" fmla="*/ 30 h 50"/>
                    <a:gd name="T18" fmla="*/ 18 w 40"/>
                    <a:gd name="T19" fmla="*/ 34 h 50"/>
                    <a:gd name="T20" fmla="*/ 20 w 40"/>
                    <a:gd name="T21" fmla="*/ 38 h 50"/>
                    <a:gd name="T22" fmla="*/ 28 w 40"/>
                    <a:gd name="T23" fmla="*/ 42 h 50"/>
                    <a:gd name="T24" fmla="*/ 33 w 40"/>
                    <a:gd name="T25" fmla="*/ 44 h 50"/>
                    <a:gd name="T26" fmla="*/ 38 w 40"/>
                    <a:gd name="T27" fmla="*/ 48 h 50"/>
                    <a:gd name="T28" fmla="*/ 41 w 40"/>
                    <a:gd name="T29" fmla="*/ 50 h 50"/>
                    <a:gd name="T30" fmla="*/ 41 w 40"/>
                    <a:gd name="T31" fmla="*/ 50 h 50"/>
                    <a:gd name="T32" fmla="*/ 43 w 40"/>
                    <a:gd name="T33" fmla="*/ 50 h 50"/>
                    <a:gd name="T34" fmla="*/ 46 w 40"/>
                    <a:gd name="T35" fmla="*/ 48 h 50"/>
                    <a:gd name="T36" fmla="*/ 48 w 40"/>
                    <a:gd name="T37" fmla="*/ 44 h 50"/>
                    <a:gd name="T38" fmla="*/ 51 w 40"/>
                    <a:gd name="T39" fmla="*/ 32 h 50"/>
                    <a:gd name="T40" fmla="*/ 48 w 40"/>
                    <a:gd name="T41" fmla="*/ 28 h 50"/>
                    <a:gd name="T42" fmla="*/ 41 w 40"/>
                    <a:gd name="T43" fmla="*/ 18 h 50"/>
                    <a:gd name="T44" fmla="*/ 33 w 40"/>
                    <a:gd name="T45" fmla="*/ 8 h 50"/>
                    <a:gd name="T46" fmla="*/ 28 w 40"/>
                    <a:gd name="T47" fmla="*/ 0 h 50"/>
                    <a:gd name="T48" fmla="*/ 28 w 40"/>
                    <a:gd name="T49" fmla="*/ 0 h 50"/>
                    <a:gd name="T50" fmla="*/ 23 w 40"/>
                    <a:gd name="T51" fmla="*/ 0 h 50"/>
                    <a:gd name="T52" fmla="*/ 15 w 40"/>
                    <a:gd name="T53" fmla="*/ 0 h 50"/>
                    <a:gd name="T54" fmla="*/ 10 w 40"/>
                    <a:gd name="T55" fmla="*/ 0 h 50"/>
                    <a:gd name="T56" fmla="*/ 2 w 40"/>
                    <a:gd name="T57" fmla="*/ 0 h 50"/>
                    <a:gd name="T58" fmla="*/ 0 w 40"/>
                    <a:gd name="T59" fmla="*/ 0 h 50"/>
                    <a:gd name="T60" fmla="*/ 0 w 40"/>
                    <a:gd name="T61" fmla="*/ 0 h 5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40"/>
                    <a:gd name="T94" fmla="*/ 0 h 50"/>
                    <a:gd name="T95" fmla="*/ 40 w 40"/>
                    <a:gd name="T96" fmla="*/ 50 h 5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40" h="50">
                      <a:moveTo>
                        <a:pt x="0" y="0"/>
                      </a:moveTo>
                      <a:lnTo>
                        <a:pt x="0" y="8"/>
                      </a:lnTo>
                      <a:lnTo>
                        <a:pt x="0" y="10"/>
                      </a:lnTo>
                      <a:lnTo>
                        <a:pt x="2" y="12"/>
                      </a:lnTo>
                      <a:lnTo>
                        <a:pt x="2" y="16"/>
                      </a:lnTo>
                      <a:lnTo>
                        <a:pt x="4" y="20"/>
                      </a:lnTo>
                      <a:lnTo>
                        <a:pt x="6" y="24"/>
                      </a:lnTo>
                      <a:lnTo>
                        <a:pt x="8" y="28"/>
                      </a:lnTo>
                      <a:lnTo>
                        <a:pt x="10" y="30"/>
                      </a:lnTo>
                      <a:lnTo>
                        <a:pt x="14" y="34"/>
                      </a:lnTo>
                      <a:lnTo>
                        <a:pt x="16" y="38"/>
                      </a:lnTo>
                      <a:lnTo>
                        <a:pt x="22" y="42"/>
                      </a:lnTo>
                      <a:lnTo>
                        <a:pt x="26" y="44"/>
                      </a:lnTo>
                      <a:lnTo>
                        <a:pt x="30" y="48"/>
                      </a:lnTo>
                      <a:lnTo>
                        <a:pt x="32" y="50"/>
                      </a:lnTo>
                      <a:lnTo>
                        <a:pt x="34" y="50"/>
                      </a:lnTo>
                      <a:lnTo>
                        <a:pt x="36" y="48"/>
                      </a:lnTo>
                      <a:lnTo>
                        <a:pt x="38" y="44"/>
                      </a:lnTo>
                      <a:lnTo>
                        <a:pt x="40" y="32"/>
                      </a:lnTo>
                      <a:lnTo>
                        <a:pt x="38" y="28"/>
                      </a:lnTo>
                      <a:lnTo>
                        <a:pt x="32" y="18"/>
                      </a:lnTo>
                      <a:lnTo>
                        <a:pt x="26" y="8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11" name="Freeform 307"/>
                <p:cNvSpPr>
                  <a:spLocks/>
                </p:cNvSpPr>
                <p:nvPr/>
              </p:nvSpPr>
              <p:spPr bwMode="gray">
                <a:xfrm>
                  <a:off x="3247" y="3003"/>
                  <a:ext cx="95" cy="182"/>
                </a:xfrm>
                <a:custGeom>
                  <a:avLst/>
                  <a:gdLst>
                    <a:gd name="T0" fmla="*/ 95 w 86"/>
                    <a:gd name="T1" fmla="*/ 0 h 182"/>
                    <a:gd name="T2" fmla="*/ 88 w 86"/>
                    <a:gd name="T3" fmla="*/ 4 h 182"/>
                    <a:gd name="T4" fmla="*/ 78 w 86"/>
                    <a:gd name="T5" fmla="*/ 12 h 182"/>
                    <a:gd name="T6" fmla="*/ 73 w 86"/>
                    <a:gd name="T7" fmla="*/ 20 h 182"/>
                    <a:gd name="T8" fmla="*/ 68 w 86"/>
                    <a:gd name="T9" fmla="*/ 24 h 182"/>
                    <a:gd name="T10" fmla="*/ 59 w 86"/>
                    <a:gd name="T11" fmla="*/ 32 h 182"/>
                    <a:gd name="T12" fmla="*/ 49 w 86"/>
                    <a:gd name="T13" fmla="*/ 42 h 182"/>
                    <a:gd name="T14" fmla="*/ 42 w 86"/>
                    <a:gd name="T15" fmla="*/ 50 h 182"/>
                    <a:gd name="T16" fmla="*/ 34 w 86"/>
                    <a:gd name="T17" fmla="*/ 54 h 182"/>
                    <a:gd name="T18" fmla="*/ 30 w 86"/>
                    <a:gd name="T19" fmla="*/ 54 h 182"/>
                    <a:gd name="T20" fmla="*/ 27 w 86"/>
                    <a:gd name="T21" fmla="*/ 54 h 182"/>
                    <a:gd name="T22" fmla="*/ 20 w 86"/>
                    <a:gd name="T23" fmla="*/ 54 h 182"/>
                    <a:gd name="T24" fmla="*/ 12 w 86"/>
                    <a:gd name="T25" fmla="*/ 60 h 182"/>
                    <a:gd name="T26" fmla="*/ 8 w 86"/>
                    <a:gd name="T27" fmla="*/ 68 h 182"/>
                    <a:gd name="T28" fmla="*/ 8 w 86"/>
                    <a:gd name="T29" fmla="*/ 82 h 182"/>
                    <a:gd name="T30" fmla="*/ 4 w 86"/>
                    <a:gd name="T31" fmla="*/ 90 h 182"/>
                    <a:gd name="T32" fmla="*/ 8 w 86"/>
                    <a:gd name="T33" fmla="*/ 92 h 182"/>
                    <a:gd name="T34" fmla="*/ 10 w 86"/>
                    <a:gd name="T35" fmla="*/ 92 h 182"/>
                    <a:gd name="T36" fmla="*/ 17 w 86"/>
                    <a:gd name="T37" fmla="*/ 100 h 182"/>
                    <a:gd name="T38" fmla="*/ 17 w 86"/>
                    <a:gd name="T39" fmla="*/ 106 h 182"/>
                    <a:gd name="T40" fmla="*/ 12 w 86"/>
                    <a:gd name="T41" fmla="*/ 110 h 182"/>
                    <a:gd name="T42" fmla="*/ 8 w 86"/>
                    <a:gd name="T43" fmla="*/ 116 h 182"/>
                    <a:gd name="T44" fmla="*/ 0 w 86"/>
                    <a:gd name="T45" fmla="*/ 138 h 182"/>
                    <a:gd name="T46" fmla="*/ 8 w 86"/>
                    <a:gd name="T47" fmla="*/ 172 h 182"/>
                    <a:gd name="T48" fmla="*/ 10 w 86"/>
                    <a:gd name="T49" fmla="*/ 172 h 182"/>
                    <a:gd name="T50" fmla="*/ 20 w 86"/>
                    <a:gd name="T51" fmla="*/ 172 h 182"/>
                    <a:gd name="T52" fmla="*/ 27 w 86"/>
                    <a:gd name="T53" fmla="*/ 172 h 182"/>
                    <a:gd name="T54" fmla="*/ 24 w 86"/>
                    <a:gd name="T55" fmla="*/ 174 h 182"/>
                    <a:gd name="T56" fmla="*/ 30 w 86"/>
                    <a:gd name="T57" fmla="*/ 178 h 182"/>
                    <a:gd name="T58" fmla="*/ 34 w 86"/>
                    <a:gd name="T59" fmla="*/ 182 h 182"/>
                    <a:gd name="T60" fmla="*/ 44 w 86"/>
                    <a:gd name="T61" fmla="*/ 182 h 182"/>
                    <a:gd name="T62" fmla="*/ 54 w 86"/>
                    <a:gd name="T63" fmla="*/ 178 h 182"/>
                    <a:gd name="T64" fmla="*/ 61 w 86"/>
                    <a:gd name="T65" fmla="*/ 164 h 182"/>
                    <a:gd name="T66" fmla="*/ 71 w 86"/>
                    <a:gd name="T67" fmla="*/ 134 h 182"/>
                    <a:gd name="T68" fmla="*/ 71 w 86"/>
                    <a:gd name="T69" fmla="*/ 126 h 182"/>
                    <a:gd name="T70" fmla="*/ 73 w 86"/>
                    <a:gd name="T71" fmla="*/ 120 h 182"/>
                    <a:gd name="T72" fmla="*/ 81 w 86"/>
                    <a:gd name="T73" fmla="*/ 108 h 182"/>
                    <a:gd name="T74" fmla="*/ 88 w 86"/>
                    <a:gd name="T75" fmla="*/ 82 h 182"/>
                    <a:gd name="T76" fmla="*/ 95 w 86"/>
                    <a:gd name="T77" fmla="*/ 54 h 182"/>
                    <a:gd name="T78" fmla="*/ 95 w 86"/>
                    <a:gd name="T79" fmla="*/ 50 h 182"/>
                    <a:gd name="T80" fmla="*/ 101 w 86"/>
                    <a:gd name="T81" fmla="*/ 40 h 182"/>
                    <a:gd name="T82" fmla="*/ 103 w 86"/>
                    <a:gd name="T83" fmla="*/ 28 h 182"/>
                    <a:gd name="T84" fmla="*/ 103 w 86"/>
                    <a:gd name="T85" fmla="*/ 20 h 182"/>
                    <a:gd name="T86" fmla="*/ 105 w 86"/>
                    <a:gd name="T87" fmla="*/ 12 h 182"/>
                    <a:gd name="T88" fmla="*/ 105 w 86"/>
                    <a:gd name="T89" fmla="*/ 4 h 182"/>
                    <a:gd name="T90" fmla="*/ 95 w 86"/>
                    <a:gd name="T91" fmla="*/ 0 h 18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86"/>
                    <a:gd name="T139" fmla="*/ 0 h 182"/>
                    <a:gd name="T140" fmla="*/ 86 w 86"/>
                    <a:gd name="T141" fmla="*/ 182 h 182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86" h="182">
                      <a:moveTo>
                        <a:pt x="78" y="0"/>
                      </a:moveTo>
                      <a:lnTo>
                        <a:pt x="78" y="0"/>
                      </a:lnTo>
                      <a:lnTo>
                        <a:pt x="76" y="2"/>
                      </a:lnTo>
                      <a:lnTo>
                        <a:pt x="72" y="4"/>
                      </a:lnTo>
                      <a:lnTo>
                        <a:pt x="68" y="6"/>
                      </a:lnTo>
                      <a:lnTo>
                        <a:pt x="64" y="12"/>
                      </a:lnTo>
                      <a:lnTo>
                        <a:pt x="62" y="20"/>
                      </a:lnTo>
                      <a:lnTo>
                        <a:pt x="60" y="20"/>
                      </a:lnTo>
                      <a:lnTo>
                        <a:pt x="58" y="22"/>
                      </a:lnTo>
                      <a:lnTo>
                        <a:pt x="56" y="24"/>
                      </a:lnTo>
                      <a:lnTo>
                        <a:pt x="52" y="28"/>
                      </a:lnTo>
                      <a:lnTo>
                        <a:pt x="48" y="32"/>
                      </a:lnTo>
                      <a:lnTo>
                        <a:pt x="44" y="36"/>
                      </a:lnTo>
                      <a:lnTo>
                        <a:pt x="40" y="42"/>
                      </a:lnTo>
                      <a:lnTo>
                        <a:pt x="38" y="46"/>
                      </a:lnTo>
                      <a:lnTo>
                        <a:pt x="34" y="50"/>
                      </a:lnTo>
                      <a:lnTo>
                        <a:pt x="30" y="52"/>
                      </a:lnTo>
                      <a:lnTo>
                        <a:pt x="28" y="54"/>
                      </a:lnTo>
                      <a:lnTo>
                        <a:pt x="26" y="54"/>
                      </a:lnTo>
                      <a:lnTo>
                        <a:pt x="24" y="54"/>
                      </a:lnTo>
                      <a:lnTo>
                        <a:pt x="22" y="54"/>
                      </a:lnTo>
                      <a:lnTo>
                        <a:pt x="20" y="54"/>
                      </a:lnTo>
                      <a:lnTo>
                        <a:pt x="16" y="54"/>
                      </a:lnTo>
                      <a:lnTo>
                        <a:pt x="14" y="56"/>
                      </a:lnTo>
                      <a:lnTo>
                        <a:pt x="10" y="60"/>
                      </a:lnTo>
                      <a:lnTo>
                        <a:pt x="8" y="64"/>
                      </a:lnTo>
                      <a:lnTo>
                        <a:pt x="6" y="68"/>
                      </a:lnTo>
                      <a:lnTo>
                        <a:pt x="6" y="76"/>
                      </a:lnTo>
                      <a:lnTo>
                        <a:pt x="6" y="82"/>
                      </a:lnTo>
                      <a:lnTo>
                        <a:pt x="6" y="88"/>
                      </a:lnTo>
                      <a:lnTo>
                        <a:pt x="4" y="90"/>
                      </a:lnTo>
                      <a:lnTo>
                        <a:pt x="6" y="90"/>
                      </a:lnTo>
                      <a:lnTo>
                        <a:pt x="6" y="92"/>
                      </a:lnTo>
                      <a:lnTo>
                        <a:pt x="8" y="92"/>
                      </a:lnTo>
                      <a:lnTo>
                        <a:pt x="12" y="96"/>
                      </a:lnTo>
                      <a:lnTo>
                        <a:pt x="14" y="100"/>
                      </a:lnTo>
                      <a:lnTo>
                        <a:pt x="14" y="102"/>
                      </a:lnTo>
                      <a:lnTo>
                        <a:pt x="14" y="106"/>
                      </a:lnTo>
                      <a:lnTo>
                        <a:pt x="12" y="108"/>
                      </a:lnTo>
                      <a:lnTo>
                        <a:pt x="10" y="110"/>
                      </a:lnTo>
                      <a:lnTo>
                        <a:pt x="8" y="112"/>
                      </a:lnTo>
                      <a:lnTo>
                        <a:pt x="6" y="116"/>
                      </a:lnTo>
                      <a:lnTo>
                        <a:pt x="2" y="124"/>
                      </a:lnTo>
                      <a:lnTo>
                        <a:pt x="0" y="138"/>
                      </a:lnTo>
                      <a:lnTo>
                        <a:pt x="0" y="154"/>
                      </a:lnTo>
                      <a:lnTo>
                        <a:pt x="6" y="172"/>
                      </a:lnTo>
                      <a:lnTo>
                        <a:pt x="8" y="172"/>
                      </a:lnTo>
                      <a:lnTo>
                        <a:pt x="12" y="172"/>
                      </a:lnTo>
                      <a:lnTo>
                        <a:pt x="16" y="172"/>
                      </a:lnTo>
                      <a:lnTo>
                        <a:pt x="20" y="172"/>
                      </a:lnTo>
                      <a:lnTo>
                        <a:pt x="22" y="172"/>
                      </a:lnTo>
                      <a:lnTo>
                        <a:pt x="20" y="174"/>
                      </a:lnTo>
                      <a:lnTo>
                        <a:pt x="22" y="176"/>
                      </a:lnTo>
                      <a:lnTo>
                        <a:pt x="24" y="178"/>
                      </a:lnTo>
                      <a:lnTo>
                        <a:pt x="26" y="180"/>
                      </a:lnTo>
                      <a:lnTo>
                        <a:pt x="28" y="182"/>
                      </a:lnTo>
                      <a:lnTo>
                        <a:pt x="32" y="182"/>
                      </a:lnTo>
                      <a:lnTo>
                        <a:pt x="36" y="182"/>
                      </a:lnTo>
                      <a:lnTo>
                        <a:pt x="40" y="182"/>
                      </a:lnTo>
                      <a:lnTo>
                        <a:pt x="44" y="178"/>
                      </a:lnTo>
                      <a:lnTo>
                        <a:pt x="46" y="172"/>
                      </a:lnTo>
                      <a:lnTo>
                        <a:pt x="50" y="164"/>
                      </a:lnTo>
                      <a:lnTo>
                        <a:pt x="56" y="146"/>
                      </a:lnTo>
                      <a:lnTo>
                        <a:pt x="58" y="134"/>
                      </a:lnTo>
                      <a:lnTo>
                        <a:pt x="60" y="128"/>
                      </a:lnTo>
                      <a:lnTo>
                        <a:pt x="58" y="126"/>
                      </a:lnTo>
                      <a:lnTo>
                        <a:pt x="58" y="124"/>
                      </a:lnTo>
                      <a:lnTo>
                        <a:pt x="60" y="120"/>
                      </a:lnTo>
                      <a:lnTo>
                        <a:pt x="62" y="114"/>
                      </a:lnTo>
                      <a:lnTo>
                        <a:pt x="66" y="108"/>
                      </a:lnTo>
                      <a:lnTo>
                        <a:pt x="70" y="98"/>
                      </a:lnTo>
                      <a:lnTo>
                        <a:pt x="72" y="82"/>
                      </a:lnTo>
                      <a:lnTo>
                        <a:pt x="76" y="66"/>
                      </a:lnTo>
                      <a:lnTo>
                        <a:pt x="78" y="54"/>
                      </a:lnTo>
                      <a:lnTo>
                        <a:pt x="78" y="52"/>
                      </a:lnTo>
                      <a:lnTo>
                        <a:pt x="78" y="50"/>
                      </a:lnTo>
                      <a:lnTo>
                        <a:pt x="80" y="44"/>
                      </a:lnTo>
                      <a:lnTo>
                        <a:pt x="82" y="40"/>
                      </a:lnTo>
                      <a:lnTo>
                        <a:pt x="82" y="34"/>
                      </a:lnTo>
                      <a:lnTo>
                        <a:pt x="84" y="28"/>
                      </a:lnTo>
                      <a:lnTo>
                        <a:pt x="84" y="24"/>
                      </a:lnTo>
                      <a:lnTo>
                        <a:pt x="84" y="20"/>
                      </a:lnTo>
                      <a:lnTo>
                        <a:pt x="86" y="16"/>
                      </a:lnTo>
                      <a:lnTo>
                        <a:pt x="86" y="12"/>
                      </a:lnTo>
                      <a:lnTo>
                        <a:pt x="86" y="8"/>
                      </a:lnTo>
                      <a:lnTo>
                        <a:pt x="86" y="4"/>
                      </a:lnTo>
                      <a:lnTo>
                        <a:pt x="84" y="2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512" name="Freeform 291"/>
                <p:cNvSpPr>
                  <a:spLocks/>
                </p:cNvSpPr>
                <p:nvPr/>
              </p:nvSpPr>
              <p:spPr bwMode="gray">
                <a:xfrm>
                  <a:off x="2922" y="3082"/>
                  <a:ext cx="142" cy="149"/>
                </a:xfrm>
                <a:custGeom>
                  <a:avLst/>
                  <a:gdLst>
                    <a:gd name="T0" fmla="*/ 137 w 120"/>
                    <a:gd name="T1" fmla="*/ 56 h 138"/>
                    <a:gd name="T2" fmla="*/ 137 w 120"/>
                    <a:gd name="T3" fmla="*/ 52 h 138"/>
                    <a:gd name="T4" fmla="*/ 135 w 120"/>
                    <a:gd name="T5" fmla="*/ 44 h 138"/>
                    <a:gd name="T6" fmla="*/ 127 w 120"/>
                    <a:gd name="T7" fmla="*/ 38 h 138"/>
                    <a:gd name="T8" fmla="*/ 123 w 120"/>
                    <a:gd name="T9" fmla="*/ 32 h 138"/>
                    <a:gd name="T10" fmla="*/ 117 w 120"/>
                    <a:gd name="T11" fmla="*/ 26 h 138"/>
                    <a:gd name="T12" fmla="*/ 112 w 120"/>
                    <a:gd name="T13" fmla="*/ 12 h 138"/>
                    <a:gd name="T14" fmla="*/ 109 w 120"/>
                    <a:gd name="T15" fmla="*/ 0 h 138"/>
                    <a:gd name="T16" fmla="*/ 107 w 120"/>
                    <a:gd name="T17" fmla="*/ 0 h 138"/>
                    <a:gd name="T18" fmla="*/ 95 w 120"/>
                    <a:gd name="T19" fmla="*/ 2 h 138"/>
                    <a:gd name="T20" fmla="*/ 84 w 120"/>
                    <a:gd name="T21" fmla="*/ 6 h 138"/>
                    <a:gd name="T22" fmla="*/ 78 w 120"/>
                    <a:gd name="T23" fmla="*/ 12 h 138"/>
                    <a:gd name="T24" fmla="*/ 64 w 120"/>
                    <a:gd name="T25" fmla="*/ 2 h 138"/>
                    <a:gd name="T26" fmla="*/ 37 w 120"/>
                    <a:gd name="T27" fmla="*/ 2 h 138"/>
                    <a:gd name="T28" fmla="*/ 20 w 120"/>
                    <a:gd name="T29" fmla="*/ 4 h 138"/>
                    <a:gd name="T30" fmla="*/ 0 w 120"/>
                    <a:gd name="T31" fmla="*/ 56 h 138"/>
                    <a:gd name="T32" fmla="*/ 2 w 120"/>
                    <a:gd name="T33" fmla="*/ 119 h 138"/>
                    <a:gd name="T34" fmla="*/ 8 w 120"/>
                    <a:gd name="T35" fmla="*/ 121 h 138"/>
                    <a:gd name="T36" fmla="*/ 17 w 120"/>
                    <a:gd name="T37" fmla="*/ 131 h 138"/>
                    <a:gd name="T38" fmla="*/ 17 w 120"/>
                    <a:gd name="T39" fmla="*/ 147 h 138"/>
                    <a:gd name="T40" fmla="*/ 14 w 120"/>
                    <a:gd name="T41" fmla="*/ 149 h 138"/>
                    <a:gd name="T42" fmla="*/ 11 w 120"/>
                    <a:gd name="T43" fmla="*/ 157 h 138"/>
                    <a:gd name="T44" fmla="*/ 17 w 120"/>
                    <a:gd name="T45" fmla="*/ 161 h 138"/>
                    <a:gd name="T46" fmla="*/ 28 w 120"/>
                    <a:gd name="T47" fmla="*/ 159 h 138"/>
                    <a:gd name="T48" fmla="*/ 45 w 120"/>
                    <a:gd name="T49" fmla="*/ 151 h 138"/>
                    <a:gd name="T50" fmla="*/ 56 w 120"/>
                    <a:gd name="T51" fmla="*/ 145 h 138"/>
                    <a:gd name="T52" fmla="*/ 59 w 120"/>
                    <a:gd name="T53" fmla="*/ 137 h 138"/>
                    <a:gd name="T54" fmla="*/ 62 w 120"/>
                    <a:gd name="T55" fmla="*/ 131 h 138"/>
                    <a:gd name="T56" fmla="*/ 64 w 120"/>
                    <a:gd name="T57" fmla="*/ 128 h 138"/>
                    <a:gd name="T58" fmla="*/ 73 w 120"/>
                    <a:gd name="T59" fmla="*/ 126 h 138"/>
                    <a:gd name="T60" fmla="*/ 84 w 120"/>
                    <a:gd name="T61" fmla="*/ 128 h 138"/>
                    <a:gd name="T62" fmla="*/ 90 w 120"/>
                    <a:gd name="T63" fmla="*/ 133 h 138"/>
                    <a:gd name="T64" fmla="*/ 98 w 120"/>
                    <a:gd name="T65" fmla="*/ 135 h 138"/>
                    <a:gd name="T66" fmla="*/ 104 w 120"/>
                    <a:gd name="T67" fmla="*/ 133 h 138"/>
                    <a:gd name="T68" fmla="*/ 107 w 120"/>
                    <a:gd name="T69" fmla="*/ 123 h 138"/>
                    <a:gd name="T70" fmla="*/ 115 w 120"/>
                    <a:gd name="T71" fmla="*/ 114 h 138"/>
                    <a:gd name="T72" fmla="*/ 127 w 120"/>
                    <a:gd name="T73" fmla="*/ 105 h 138"/>
                    <a:gd name="T74" fmla="*/ 131 w 120"/>
                    <a:gd name="T75" fmla="*/ 103 h 138"/>
                    <a:gd name="T76" fmla="*/ 146 w 120"/>
                    <a:gd name="T77" fmla="*/ 98 h 138"/>
                    <a:gd name="T78" fmla="*/ 151 w 120"/>
                    <a:gd name="T79" fmla="*/ 93 h 138"/>
                    <a:gd name="T80" fmla="*/ 157 w 120"/>
                    <a:gd name="T81" fmla="*/ 91 h 138"/>
                    <a:gd name="T82" fmla="*/ 166 w 120"/>
                    <a:gd name="T83" fmla="*/ 84 h 138"/>
                    <a:gd name="T84" fmla="*/ 168 w 120"/>
                    <a:gd name="T85" fmla="*/ 79 h 138"/>
                    <a:gd name="T86" fmla="*/ 162 w 120"/>
                    <a:gd name="T87" fmla="*/ 72 h 138"/>
                    <a:gd name="T88" fmla="*/ 157 w 120"/>
                    <a:gd name="T89" fmla="*/ 70 h 138"/>
                    <a:gd name="T90" fmla="*/ 154 w 120"/>
                    <a:gd name="T91" fmla="*/ 70 h 138"/>
                    <a:gd name="T92" fmla="*/ 148 w 120"/>
                    <a:gd name="T93" fmla="*/ 65 h 138"/>
                    <a:gd name="T94" fmla="*/ 143 w 120"/>
                    <a:gd name="T95" fmla="*/ 56 h 138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20"/>
                    <a:gd name="T145" fmla="*/ 0 h 138"/>
                    <a:gd name="T146" fmla="*/ 120 w 120"/>
                    <a:gd name="T147" fmla="*/ 138 h 138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20" h="138">
                      <a:moveTo>
                        <a:pt x="102" y="48"/>
                      </a:moveTo>
                      <a:lnTo>
                        <a:pt x="98" y="48"/>
                      </a:lnTo>
                      <a:lnTo>
                        <a:pt x="100" y="46"/>
                      </a:lnTo>
                      <a:lnTo>
                        <a:pt x="98" y="44"/>
                      </a:lnTo>
                      <a:lnTo>
                        <a:pt x="98" y="40"/>
                      </a:lnTo>
                      <a:lnTo>
                        <a:pt x="96" y="38"/>
                      </a:lnTo>
                      <a:lnTo>
                        <a:pt x="92" y="34"/>
                      </a:lnTo>
                      <a:lnTo>
                        <a:pt x="90" y="32"/>
                      </a:lnTo>
                      <a:lnTo>
                        <a:pt x="90" y="30"/>
                      </a:lnTo>
                      <a:lnTo>
                        <a:pt x="88" y="28"/>
                      </a:lnTo>
                      <a:lnTo>
                        <a:pt x="86" y="26"/>
                      </a:lnTo>
                      <a:lnTo>
                        <a:pt x="84" y="22"/>
                      </a:lnTo>
                      <a:lnTo>
                        <a:pt x="82" y="16"/>
                      </a:lnTo>
                      <a:lnTo>
                        <a:pt x="80" y="10"/>
                      </a:lnTo>
                      <a:lnTo>
                        <a:pt x="80" y="4"/>
                      </a:lnTo>
                      <a:lnTo>
                        <a:pt x="78" y="0"/>
                      </a:lnTo>
                      <a:lnTo>
                        <a:pt x="76" y="0"/>
                      </a:lnTo>
                      <a:lnTo>
                        <a:pt x="72" y="0"/>
                      </a:lnTo>
                      <a:lnTo>
                        <a:pt x="68" y="2"/>
                      </a:lnTo>
                      <a:lnTo>
                        <a:pt x="64" y="4"/>
                      </a:lnTo>
                      <a:lnTo>
                        <a:pt x="60" y="6"/>
                      </a:lnTo>
                      <a:lnTo>
                        <a:pt x="56" y="8"/>
                      </a:lnTo>
                      <a:lnTo>
                        <a:pt x="56" y="10"/>
                      </a:lnTo>
                      <a:lnTo>
                        <a:pt x="52" y="4"/>
                      </a:lnTo>
                      <a:lnTo>
                        <a:pt x="46" y="2"/>
                      </a:lnTo>
                      <a:lnTo>
                        <a:pt x="36" y="0"/>
                      </a:lnTo>
                      <a:lnTo>
                        <a:pt x="26" y="2"/>
                      </a:lnTo>
                      <a:lnTo>
                        <a:pt x="18" y="2"/>
                      </a:lnTo>
                      <a:lnTo>
                        <a:pt x="14" y="4"/>
                      </a:lnTo>
                      <a:lnTo>
                        <a:pt x="14" y="46"/>
                      </a:lnTo>
                      <a:lnTo>
                        <a:pt x="0" y="48"/>
                      </a:lnTo>
                      <a:lnTo>
                        <a:pt x="0" y="100"/>
                      </a:lnTo>
                      <a:lnTo>
                        <a:pt x="2" y="102"/>
                      </a:lnTo>
                      <a:lnTo>
                        <a:pt x="4" y="102"/>
                      </a:lnTo>
                      <a:lnTo>
                        <a:pt x="6" y="104"/>
                      </a:lnTo>
                      <a:lnTo>
                        <a:pt x="10" y="108"/>
                      </a:lnTo>
                      <a:lnTo>
                        <a:pt x="12" y="112"/>
                      </a:lnTo>
                      <a:lnTo>
                        <a:pt x="14" y="118"/>
                      </a:lnTo>
                      <a:lnTo>
                        <a:pt x="12" y="126"/>
                      </a:lnTo>
                      <a:lnTo>
                        <a:pt x="10" y="128"/>
                      </a:lnTo>
                      <a:lnTo>
                        <a:pt x="8" y="130"/>
                      </a:lnTo>
                      <a:lnTo>
                        <a:pt x="8" y="134"/>
                      </a:lnTo>
                      <a:lnTo>
                        <a:pt x="10" y="136"/>
                      </a:lnTo>
                      <a:lnTo>
                        <a:pt x="12" y="138"/>
                      </a:lnTo>
                      <a:lnTo>
                        <a:pt x="16" y="138"/>
                      </a:lnTo>
                      <a:lnTo>
                        <a:pt x="20" y="136"/>
                      </a:lnTo>
                      <a:lnTo>
                        <a:pt x="26" y="134"/>
                      </a:lnTo>
                      <a:lnTo>
                        <a:pt x="32" y="130"/>
                      </a:lnTo>
                      <a:lnTo>
                        <a:pt x="38" y="124"/>
                      </a:lnTo>
                      <a:lnTo>
                        <a:pt x="40" y="124"/>
                      </a:lnTo>
                      <a:lnTo>
                        <a:pt x="40" y="122"/>
                      </a:lnTo>
                      <a:lnTo>
                        <a:pt x="42" y="118"/>
                      </a:lnTo>
                      <a:lnTo>
                        <a:pt x="44" y="116"/>
                      </a:lnTo>
                      <a:lnTo>
                        <a:pt x="44" y="112"/>
                      </a:lnTo>
                      <a:lnTo>
                        <a:pt x="46" y="110"/>
                      </a:lnTo>
                      <a:lnTo>
                        <a:pt x="50" y="110"/>
                      </a:lnTo>
                      <a:lnTo>
                        <a:pt x="52" y="108"/>
                      </a:lnTo>
                      <a:lnTo>
                        <a:pt x="56" y="108"/>
                      </a:lnTo>
                      <a:lnTo>
                        <a:pt x="60" y="110"/>
                      </a:lnTo>
                      <a:lnTo>
                        <a:pt x="64" y="114"/>
                      </a:lnTo>
                      <a:lnTo>
                        <a:pt x="68" y="116"/>
                      </a:lnTo>
                      <a:lnTo>
                        <a:pt x="70" y="116"/>
                      </a:lnTo>
                      <a:lnTo>
                        <a:pt x="74" y="116"/>
                      </a:lnTo>
                      <a:lnTo>
                        <a:pt x="74" y="114"/>
                      </a:lnTo>
                      <a:lnTo>
                        <a:pt x="74" y="112"/>
                      </a:lnTo>
                      <a:lnTo>
                        <a:pt x="76" y="106"/>
                      </a:lnTo>
                      <a:lnTo>
                        <a:pt x="80" y="102"/>
                      </a:lnTo>
                      <a:lnTo>
                        <a:pt x="82" y="98"/>
                      </a:lnTo>
                      <a:lnTo>
                        <a:pt x="86" y="94"/>
                      </a:lnTo>
                      <a:lnTo>
                        <a:pt x="90" y="90"/>
                      </a:lnTo>
                      <a:lnTo>
                        <a:pt x="94" y="88"/>
                      </a:lnTo>
                      <a:lnTo>
                        <a:pt x="98" y="86"/>
                      </a:lnTo>
                      <a:lnTo>
                        <a:pt x="104" y="84"/>
                      </a:lnTo>
                      <a:lnTo>
                        <a:pt x="106" y="82"/>
                      </a:lnTo>
                      <a:lnTo>
                        <a:pt x="108" y="80"/>
                      </a:lnTo>
                      <a:lnTo>
                        <a:pt x="110" y="78"/>
                      </a:lnTo>
                      <a:lnTo>
                        <a:pt x="112" y="78"/>
                      </a:lnTo>
                      <a:lnTo>
                        <a:pt x="116" y="76"/>
                      </a:lnTo>
                      <a:lnTo>
                        <a:pt x="118" y="72"/>
                      </a:lnTo>
                      <a:lnTo>
                        <a:pt x="120" y="70"/>
                      </a:lnTo>
                      <a:lnTo>
                        <a:pt x="120" y="68"/>
                      </a:lnTo>
                      <a:lnTo>
                        <a:pt x="120" y="66"/>
                      </a:lnTo>
                      <a:lnTo>
                        <a:pt x="116" y="62"/>
                      </a:lnTo>
                      <a:lnTo>
                        <a:pt x="112" y="60"/>
                      </a:lnTo>
                      <a:lnTo>
                        <a:pt x="110" y="60"/>
                      </a:lnTo>
                      <a:lnTo>
                        <a:pt x="108" y="58"/>
                      </a:lnTo>
                      <a:lnTo>
                        <a:pt x="106" y="56"/>
                      </a:lnTo>
                      <a:lnTo>
                        <a:pt x="104" y="54"/>
                      </a:lnTo>
                      <a:lnTo>
                        <a:pt x="102" y="4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</p:grpSp>
          <p:grpSp>
            <p:nvGrpSpPr>
              <p:cNvPr id="414" name="Group 186"/>
              <p:cNvGrpSpPr>
                <a:grpSpLocks/>
              </p:cNvGrpSpPr>
              <p:nvPr/>
            </p:nvGrpSpPr>
            <p:grpSpPr bwMode="auto">
              <a:xfrm>
                <a:off x="3219" y="1226"/>
                <a:ext cx="2167" cy="1745"/>
                <a:chOff x="3138" y="-720"/>
                <a:chExt cx="2167" cy="1745"/>
              </a:xfrm>
              <a:grpFill/>
            </p:grpSpPr>
            <p:sp>
              <p:nvSpPr>
                <p:cNvPr id="422" name="Freeform 318"/>
                <p:cNvSpPr>
                  <a:spLocks/>
                </p:cNvSpPr>
                <p:nvPr/>
              </p:nvSpPr>
              <p:spPr bwMode="gray">
                <a:xfrm>
                  <a:off x="4485" y="917"/>
                  <a:ext cx="135" cy="108"/>
                </a:xfrm>
                <a:custGeom>
                  <a:avLst/>
                  <a:gdLst>
                    <a:gd name="T0" fmla="*/ 149 w 122"/>
                    <a:gd name="T1" fmla="*/ 28 h 108"/>
                    <a:gd name="T2" fmla="*/ 139 w 122"/>
                    <a:gd name="T3" fmla="*/ 24 h 108"/>
                    <a:gd name="T4" fmla="*/ 125 w 122"/>
                    <a:gd name="T5" fmla="*/ 18 h 108"/>
                    <a:gd name="T6" fmla="*/ 113 w 122"/>
                    <a:gd name="T7" fmla="*/ 14 h 108"/>
                    <a:gd name="T8" fmla="*/ 98 w 122"/>
                    <a:gd name="T9" fmla="*/ 14 h 108"/>
                    <a:gd name="T10" fmla="*/ 89 w 122"/>
                    <a:gd name="T11" fmla="*/ 20 h 108"/>
                    <a:gd name="T12" fmla="*/ 89 w 122"/>
                    <a:gd name="T13" fmla="*/ 20 h 108"/>
                    <a:gd name="T14" fmla="*/ 89 w 122"/>
                    <a:gd name="T15" fmla="*/ 24 h 108"/>
                    <a:gd name="T16" fmla="*/ 89 w 122"/>
                    <a:gd name="T17" fmla="*/ 28 h 108"/>
                    <a:gd name="T18" fmla="*/ 85 w 122"/>
                    <a:gd name="T19" fmla="*/ 32 h 108"/>
                    <a:gd name="T20" fmla="*/ 85 w 122"/>
                    <a:gd name="T21" fmla="*/ 36 h 108"/>
                    <a:gd name="T22" fmla="*/ 81 w 122"/>
                    <a:gd name="T23" fmla="*/ 40 h 108"/>
                    <a:gd name="T24" fmla="*/ 79 w 122"/>
                    <a:gd name="T25" fmla="*/ 42 h 108"/>
                    <a:gd name="T26" fmla="*/ 71 w 122"/>
                    <a:gd name="T27" fmla="*/ 42 h 108"/>
                    <a:gd name="T28" fmla="*/ 64 w 122"/>
                    <a:gd name="T29" fmla="*/ 42 h 108"/>
                    <a:gd name="T30" fmla="*/ 59 w 122"/>
                    <a:gd name="T31" fmla="*/ 40 h 108"/>
                    <a:gd name="T32" fmla="*/ 51 w 122"/>
                    <a:gd name="T33" fmla="*/ 38 h 108"/>
                    <a:gd name="T34" fmla="*/ 49 w 122"/>
                    <a:gd name="T35" fmla="*/ 32 h 108"/>
                    <a:gd name="T36" fmla="*/ 46 w 122"/>
                    <a:gd name="T37" fmla="*/ 28 h 108"/>
                    <a:gd name="T38" fmla="*/ 42 w 122"/>
                    <a:gd name="T39" fmla="*/ 22 h 108"/>
                    <a:gd name="T40" fmla="*/ 42 w 122"/>
                    <a:gd name="T41" fmla="*/ 18 h 108"/>
                    <a:gd name="T42" fmla="*/ 39 w 122"/>
                    <a:gd name="T43" fmla="*/ 14 h 108"/>
                    <a:gd name="T44" fmla="*/ 39 w 122"/>
                    <a:gd name="T45" fmla="*/ 12 h 108"/>
                    <a:gd name="T46" fmla="*/ 37 w 122"/>
                    <a:gd name="T47" fmla="*/ 12 h 108"/>
                    <a:gd name="T48" fmla="*/ 34 w 122"/>
                    <a:gd name="T49" fmla="*/ 10 h 108"/>
                    <a:gd name="T50" fmla="*/ 32 w 122"/>
                    <a:gd name="T51" fmla="*/ 6 h 108"/>
                    <a:gd name="T52" fmla="*/ 27 w 122"/>
                    <a:gd name="T53" fmla="*/ 4 h 108"/>
                    <a:gd name="T54" fmla="*/ 22 w 122"/>
                    <a:gd name="T55" fmla="*/ 2 h 108"/>
                    <a:gd name="T56" fmla="*/ 14 w 122"/>
                    <a:gd name="T57" fmla="*/ 0 h 108"/>
                    <a:gd name="T58" fmla="*/ 10 w 122"/>
                    <a:gd name="T59" fmla="*/ 2 h 108"/>
                    <a:gd name="T60" fmla="*/ 2 w 122"/>
                    <a:gd name="T61" fmla="*/ 4 h 108"/>
                    <a:gd name="T62" fmla="*/ 2 w 122"/>
                    <a:gd name="T63" fmla="*/ 6 h 108"/>
                    <a:gd name="T64" fmla="*/ 0 w 122"/>
                    <a:gd name="T65" fmla="*/ 8 h 108"/>
                    <a:gd name="T66" fmla="*/ 0 w 122"/>
                    <a:gd name="T67" fmla="*/ 10 h 108"/>
                    <a:gd name="T68" fmla="*/ 2 w 122"/>
                    <a:gd name="T69" fmla="*/ 14 h 108"/>
                    <a:gd name="T70" fmla="*/ 8 w 122"/>
                    <a:gd name="T71" fmla="*/ 18 h 108"/>
                    <a:gd name="T72" fmla="*/ 12 w 122"/>
                    <a:gd name="T73" fmla="*/ 26 h 108"/>
                    <a:gd name="T74" fmla="*/ 14 w 122"/>
                    <a:gd name="T75" fmla="*/ 32 h 108"/>
                    <a:gd name="T76" fmla="*/ 17 w 122"/>
                    <a:gd name="T77" fmla="*/ 38 h 108"/>
                    <a:gd name="T78" fmla="*/ 17 w 122"/>
                    <a:gd name="T79" fmla="*/ 42 h 108"/>
                    <a:gd name="T80" fmla="*/ 20 w 122"/>
                    <a:gd name="T81" fmla="*/ 46 h 108"/>
                    <a:gd name="T82" fmla="*/ 22 w 122"/>
                    <a:gd name="T83" fmla="*/ 48 h 108"/>
                    <a:gd name="T84" fmla="*/ 24 w 122"/>
                    <a:gd name="T85" fmla="*/ 50 h 108"/>
                    <a:gd name="T86" fmla="*/ 30 w 122"/>
                    <a:gd name="T87" fmla="*/ 50 h 108"/>
                    <a:gd name="T88" fmla="*/ 34 w 122"/>
                    <a:gd name="T89" fmla="*/ 48 h 108"/>
                    <a:gd name="T90" fmla="*/ 42 w 122"/>
                    <a:gd name="T91" fmla="*/ 48 h 108"/>
                    <a:gd name="T92" fmla="*/ 46 w 122"/>
                    <a:gd name="T93" fmla="*/ 50 h 108"/>
                    <a:gd name="T94" fmla="*/ 51 w 122"/>
                    <a:gd name="T95" fmla="*/ 52 h 108"/>
                    <a:gd name="T96" fmla="*/ 56 w 122"/>
                    <a:gd name="T97" fmla="*/ 54 h 108"/>
                    <a:gd name="T98" fmla="*/ 61 w 122"/>
                    <a:gd name="T99" fmla="*/ 54 h 108"/>
                    <a:gd name="T100" fmla="*/ 69 w 122"/>
                    <a:gd name="T101" fmla="*/ 56 h 108"/>
                    <a:gd name="T102" fmla="*/ 76 w 122"/>
                    <a:gd name="T103" fmla="*/ 56 h 108"/>
                    <a:gd name="T104" fmla="*/ 83 w 122"/>
                    <a:gd name="T105" fmla="*/ 58 h 108"/>
                    <a:gd name="T106" fmla="*/ 85 w 122"/>
                    <a:gd name="T107" fmla="*/ 58 h 108"/>
                    <a:gd name="T108" fmla="*/ 89 w 122"/>
                    <a:gd name="T109" fmla="*/ 58 h 108"/>
                    <a:gd name="T110" fmla="*/ 107 w 122"/>
                    <a:gd name="T111" fmla="*/ 72 h 108"/>
                    <a:gd name="T112" fmla="*/ 120 w 122"/>
                    <a:gd name="T113" fmla="*/ 90 h 108"/>
                    <a:gd name="T114" fmla="*/ 139 w 122"/>
                    <a:gd name="T115" fmla="*/ 104 h 108"/>
                    <a:gd name="T116" fmla="*/ 145 w 122"/>
                    <a:gd name="T117" fmla="*/ 108 h 108"/>
                    <a:gd name="T118" fmla="*/ 149 w 122"/>
                    <a:gd name="T119" fmla="*/ 28 h 108"/>
                    <a:gd name="T120" fmla="*/ 149 w 122"/>
                    <a:gd name="T121" fmla="*/ 28 h 108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22"/>
                    <a:gd name="T184" fmla="*/ 0 h 108"/>
                    <a:gd name="T185" fmla="*/ 122 w 122"/>
                    <a:gd name="T186" fmla="*/ 108 h 108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22" h="108">
                      <a:moveTo>
                        <a:pt x="122" y="28"/>
                      </a:moveTo>
                      <a:lnTo>
                        <a:pt x="114" y="24"/>
                      </a:lnTo>
                      <a:lnTo>
                        <a:pt x="102" y="18"/>
                      </a:lnTo>
                      <a:lnTo>
                        <a:pt x="92" y="14"/>
                      </a:lnTo>
                      <a:lnTo>
                        <a:pt x="80" y="14"/>
                      </a:lnTo>
                      <a:lnTo>
                        <a:pt x="72" y="20"/>
                      </a:lnTo>
                      <a:lnTo>
                        <a:pt x="72" y="24"/>
                      </a:lnTo>
                      <a:lnTo>
                        <a:pt x="72" y="28"/>
                      </a:lnTo>
                      <a:lnTo>
                        <a:pt x="70" y="32"/>
                      </a:lnTo>
                      <a:lnTo>
                        <a:pt x="70" y="36"/>
                      </a:lnTo>
                      <a:lnTo>
                        <a:pt x="66" y="40"/>
                      </a:lnTo>
                      <a:lnTo>
                        <a:pt x="64" y="42"/>
                      </a:lnTo>
                      <a:lnTo>
                        <a:pt x="58" y="42"/>
                      </a:lnTo>
                      <a:lnTo>
                        <a:pt x="52" y="42"/>
                      </a:lnTo>
                      <a:lnTo>
                        <a:pt x="48" y="40"/>
                      </a:lnTo>
                      <a:lnTo>
                        <a:pt x="42" y="38"/>
                      </a:lnTo>
                      <a:lnTo>
                        <a:pt x="40" y="32"/>
                      </a:lnTo>
                      <a:lnTo>
                        <a:pt x="38" y="28"/>
                      </a:lnTo>
                      <a:lnTo>
                        <a:pt x="34" y="22"/>
                      </a:lnTo>
                      <a:lnTo>
                        <a:pt x="34" y="18"/>
                      </a:lnTo>
                      <a:lnTo>
                        <a:pt x="32" y="14"/>
                      </a:lnTo>
                      <a:lnTo>
                        <a:pt x="32" y="12"/>
                      </a:lnTo>
                      <a:lnTo>
                        <a:pt x="30" y="12"/>
                      </a:lnTo>
                      <a:lnTo>
                        <a:pt x="28" y="10"/>
                      </a:lnTo>
                      <a:lnTo>
                        <a:pt x="26" y="6"/>
                      </a:lnTo>
                      <a:lnTo>
                        <a:pt x="22" y="4"/>
                      </a:lnTo>
                      <a:lnTo>
                        <a:pt x="18" y="2"/>
                      </a:lnTo>
                      <a:lnTo>
                        <a:pt x="12" y="0"/>
                      </a:lnTo>
                      <a:lnTo>
                        <a:pt x="8" y="2"/>
                      </a:lnTo>
                      <a:lnTo>
                        <a:pt x="2" y="4"/>
                      </a:lnTo>
                      <a:lnTo>
                        <a:pt x="2" y="6"/>
                      </a:lnTo>
                      <a:lnTo>
                        <a:pt x="0" y="8"/>
                      </a:lnTo>
                      <a:lnTo>
                        <a:pt x="0" y="10"/>
                      </a:lnTo>
                      <a:lnTo>
                        <a:pt x="2" y="14"/>
                      </a:lnTo>
                      <a:lnTo>
                        <a:pt x="6" y="18"/>
                      </a:lnTo>
                      <a:lnTo>
                        <a:pt x="10" y="26"/>
                      </a:lnTo>
                      <a:lnTo>
                        <a:pt x="12" y="32"/>
                      </a:lnTo>
                      <a:lnTo>
                        <a:pt x="14" y="38"/>
                      </a:lnTo>
                      <a:lnTo>
                        <a:pt x="14" y="42"/>
                      </a:lnTo>
                      <a:lnTo>
                        <a:pt x="16" y="46"/>
                      </a:lnTo>
                      <a:lnTo>
                        <a:pt x="18" y="48"/>
                      </a:lnTo>
                      <a:lnTo>
                        <a:pt x="20" y="50"/>
                      </a:lnTo>
                      <a:lnTo>
                        <a:pt x="24" y="50"/>
                      </a:lnTo>
                      <a:lnTo>
                        <a:pt x="28" y="48"/>
                      </a:lnTo>
                      <a:lnTo>
                        <a:pt x="34" y="48"/>
                      </a:lnTo>
                      <a:lnTo>
                        <a:pt x="38" y="50"/>
                      </a:lnTo>
                      <a:lnTo>
                        <a:pt x="42" y="52"/>
                      </a:lnTo>
                      <a:lnTo>
                        <a:pt x="46" y="54"/>
                      </a:lnTo>
                      <a:lnTo>
                        <a:pt x="50" y="54"/>
                      </a:lnTo>
                      <a:lnTo>
                        <a:pt x="56" y="56"/>
                      </a:lnTo>
                      <a:lnTo>
                        <a:pt x="62" y="56"/>
                      </a:lnTo>
                      <a:lnTo>
                        <a:pt x="68" y="58"/>
                      </a:lnTo>
                      <a:lnTo>
                        <a:pt x="70" y="58"/>
                      </a:lnTo>
                      <a:lnTo>
                        <a:pt x="72" y="58"/>
                      </a:lnTo>
                      <a:lnTo>
                        <a:pt x="88" y="72"/>
                      </a:lnTo>
                      <a:lnTo>
                        <a:pt x="98" y="90"/>
                      </a:lnTo>
                      <a:lnTo>
                        <a:pt x="114" y="104"/>
                      </a:lnTo>
                      <a:lnTo>
                        <a:pt x="118" y="108"/>
                      </a:lnTo>
                      <a:lnTo>
                        <a:pt x="122" y="2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23" name="Freeform 196"/>
                <p:cNvSpPr>
                  <a:spLocks/>
                </p:cNvSpPr>
                <p:nvPr/>
              </p:nvSpPr>
              <p:spPr bwMode="gray">
                <a:xfrm>
                  <a:off x="4626" y="107"/>
                  <a:ext cx="36" cy="164"/>
                </a:xfrm>
                <a:custGeom>
                  <a:avLst/>
                  <a:gdLst>
                    <a:gd name="T0" fmla="*/ 33 w 32"/>
                    <a:gd name="T1" fmla="*/ 8 h 164"/>
                    <a:gd name="T2" fmla="*/ 33 w 32"/>
                    <a:gd name="T3" fmla="*/ 6 h 164"/>
                    <a:gd name="T4" fmla="*/ 30 w 32"/>
                    <a:gd name="T5" fmla="*/ 6 h 164"/>
                    <a:gd name="T6" fmla="*/ 28 w 32"/>
                    <a:gd name="T7" fmla="*/ 2 h 164"/>
                    <a:gd name="T8" fmla="*/ 25 w 32"/>
                    <a:gd name="T9" fmla="*/ 2 h 164"/>
                    <a:gd name="T10" fmla="*/ 22 w 32"/>
                    <a:gd name="T11" fmla="*/ 0 h 164"/>
                    <a:gd name="T12" fmla="*/ 20 w 32"/>
                    <a:gd name="T13" fmla="*/ 2 h 164"/>
                    <a:gd name="T14" fmla="*/ 18 w 32"/>
                    <a:gd name="T15" fmla="*/ 6 h 164"/>
                    <a:gd name="T16" fmla="*/ 15 w 32"/>
                    <a:gd name="T17" fmla="*/ 10 h 164"/>
                    <a:gd name="T18" fmla="*/ 12 w 32"/>
                    <a:gd name="T19" fmla="*/ 14 h 164"/>
                    <a:gd name="T20" fmla="*/ 10 w 32"/>
                    <a:gd name="T21" fmla="*/ 18 h 164"/>
                    <a:gd name="T22" fmla="*/ 10 w 32"/>
                    <a:gd name="T23" fmla="*/ 22 h 164"/>
                    <a:gd name="T24" fmla="*/ 10 w 32"/>
                    <a:gd name="T25" fmla="*/ 22 h 164"/>
                    <a:gd name="T26" fmla="*/ 2 w 32"/>
                    <a:gd name="T27" fmla="*/ 42 h 164"/>
                    <a:gd name="T28" fmla="*/ 2 w 32"/>
                    <a:gd name="T29" fmla="*/ 44 h 164"/>
                    <a:gd name="T30" fmla="*/ 2 w 32"/>
                    <a:gd name="T31" fmla="*/ 46 h 164"/>
                    <a:gd name="T32" fmla="*/ 6 w 32"/>
                    <a:gd name="T33" fmla="*/ 52 h 164"/>
                    <a:gd name="T34" fmla="*/ 6 w 32"/>
                    <a:gd name="T35" fmla="*/ 56 h 164"/>
                    <a:gd name="T36" fmla="*/ 8 w 32"/>
                    <a:gd name="T37" fmla="*/ 60 h 164"/>
                    <a:gd name="T38" fmla="*/ 8 w 32"/>
                    <a:gd name="T39" fmla="*/ 66 h 164"/>
                    <a:gd name="T40" fmla="*/ 10 w 32"/>
                    <a:gd name="T41" fmla="*/ 82 h 164"/>
                    <a:gd name="T42" fmla="*/ 8 w 32"/>
                    <a:gd name="T43" fmla="*/ 100 h 164"/>
                    <a:gd name="T44" fmla="*/ 8 w 32"/>
                    <a:gd name="T45" fmla="*/ 118 h 164"/>
                    <a:gd name="T46" fmla="*/ 8 w 32"/>
                    <a:gd name="T47" fmla="*/ 132 h 164"/>
                    <a:gd name="T48" fmla="*/ 8 w 32"/>
                    <a:gd name="T49" fmla="*/ 140 h 164"/>
                    <a:gd name="T50" fmla="*/ 8 w 32"/>
                    <a:gd name="T51" fmla="*/ 142 h 164"/>
                    <a:gd name="T52" fmla="*/ 6 w 32"/>
                    <a:gd name="T53" fmla="*/ 146 h 164"/>
                    <a:gd name="T54" fmla="*/ 2 w 32"/>
                    <a:gd name="T55" fmla="*/ 150 h 164"/>
                    <a:gd name="T56" fmla="*/ 0 w 32"/>
                    <a:gd name="T57" fmla="*/ 156 h 164"/>
                    <a:gd name="T58" fmla="*/ 0 w 32"/>
                    <a:gd name="T59" fmla="*/ 158 h 164"/>
                    <a:gd name="T60" fmla="*/ 0 w 32"/>
                    <a:gd name="T61" fmla="*/ 160 h 164"/>
                    <a:gd name="T62" fmla="*/ 10 w 32"/>
                    <a:gd name="T63" fmla="*/ 164 h 164"/>
                    <a:gd name="T64" fmla="*/ 15 w 32"/>
                    <a:gd name="T65" fmla="*/ 152 h 164"/>
                    <a:gd name="T66" fmla="*/ 28 w 32"/>
                    <a:gd name="T67" fmla="*/ 162 h 164"/>
                    <a:gd name="T68" fmla="*/ 28 w 32"/>
                    <a:gd name="T69" fmla="*/ 160 h 164"/>
                    <a:gd name="T70" fmla="*/ 28 w 32"/>
                    <a:gd name="T71" fmla="*/ 158 h 164"/>
                    <a:gd name="T72" fmla="*/ 28 w 32"/>
                    <a:gd name="T73" fmla="*/ 152 h 164"/>
                    <a:gd name="T74" fmla="*/ 28 w 32"/>
                    <a:gd name="T75" fmla="*/ 146 h 164"/>
                    <a:gd name="T76" fmla="*/ 25 w 32"/>
                    <a:gd name="T77" fmla="*/ 140 h 164"/>
                    <a:gd name="T78" fmla="*/ 20 w 32"/>
                    <a:gd name="T79" fmla="*/ 130 h 164"/>
                    <a:gd name="T80" fmla="*/ 20 w 32"/>
                    <a:gd name="T81" fmla="*/ 118 h 164"/>
                    <a:gd name="T82" fmla="*/ 30 w 32"/>
                    <a:gd name="T83" fmla="*/ 106 h 164"/>
                    <a:gd name="T84" fmla="*/ 35 w 32"/>
                    <a:gd name="T85" fmla="*/ 102 h 164"/>
                    <a:gd name="T86" fmla="*/ 40 w 32"/>
                    <a:gd name="T87" fmla="*/ 96 h 164"/>
                    <a:gd name="T88" fmla="*/ 40 w 32"/>
                    <a:gd name="T89" fmla="*/ 92 h 164"/>
                    <a:gd name="T90" fmla="*/ 40 w 32"/>
                    <a:gd name="T91" fmla="*/ 88 h 164"/>
                    <a:gd name="T92" fmla="*/ 38 w 32"/>
                    <a:gd name="T93" fmla="*/ 84 h 164"/>
                    <a:gd name="T94" fmla="*/ 38 w 32"/>
                    <a:gd name="T95" fmla="*/ 80 h 164"/>
                    <a:gd name="T96" fmla="*/ 38 w 32"/>
                    <a:gd name="T97" fmla="*/ 74 h 164"/>
                    <a:gd name="T98" fmla="*/ 35 w 32"/>
                    <a:gd name="T99" fmla="*/ 62 h 164"/>
                    <a:gd name="T100" fmla="*/ 33 w 32"/>
                    <a:gd name="T101" fmla="*/ 50 h 164"/>
                    <a:gd name="T102" fmla="*/ 30 w 32"/>
                    <a:gd name="T103" fmla="*/ 40 h 164"/>
                    <a:gd name="T104" fmla="*/ 30 w 32"/>
                    <a:gd name="T105" fmla="*/ 36 h 164"/>
                    <a:gd name="T106" fmla="*/ 30 w 32"/>
                    <a:gd name="T107" fmla="*/ 36 h 164"/>
                    <a:gd name="T108" fmla="*/ 28 w 32"/>
                    <a:gd name="T109" fmla="*/ 32 h 164"/>
                    <a:gd name="T110" fmla="*/ 28 w 32"/>
                    <a:gd name="T111" fmla="*/ 28 h 164"/>
                    <a:gd name="T112" fmla="*/ 28 w 32"/>
                    <a:gd name="T113" fmla="*/ 22 h 164"/>
                    <a:gd name="T114" fmla="*/ 28 w 32"/>
                    <a:gd name="T115" fmla="*/ 16 h 164"/>
                    <a:gd name="T116" fmla="*/ 30 w 32"/>
                    <a:gd name="T117" fmla="*/ 12 h 164"/>
                    <a:gd name="T118" fmla="*/ 33 w 32"/>
                    <a:gd name="T119" fmla="*/ 8 h 164"/>
                    <a:gd name="T120" fmla="*/ 33 w 32"/>
                    <a:gd name="T121" fmla="*/ 8 h 164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2"/>
                    <a:gd name="T184" fmla="*/ 0 h 164"/>
                    <a:gd name="T185" fmla="*/ 32 w 32"/>
                    <a:gd name="T186" fmla="*/ 164 h 164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2" h="164">
                      <a:moveTo>
                        <a:pt x="26" y="8"/>
                      </a:moveTo>
                      <a:lnTo>
                        <a:pt x="26" y="6"/>
                      </a:lnTo>
                      <a:lnTo>
                        <a:pt x="24" y="6"/>
                      </a:lnTo>
                      <a:lnTo>
                        <a:pt x="22" y="2"/>
                      </a:lnTo>
                      <a:lnTo>
                        <a:pt x="20" y="2"/>
                      </a:lnTo>
                      <a:lnTo>
                        <a:pt x="18" y="0"/>
                      </a:lnTo>
                      <a:lnTo>
                        <a:pt x="16" y="2"/>
                      </a:lnTo>
                      <a:lnTo>
                        <a:pt x="14" y="6"/>
                      </a:lnTo>
                      <a:lnTo>
                        <a:pt x="12" y="10"/>
                      </a:lnTo>
                      <a:lnTo>
                        <a:pt x="10" y="14"/>
                      </a:lnTo>
                      <a:lnTo>
                        <a:pt x="8" y="18"/>
                      </a:lnTo>
                      <a:lnTo>
                        <a:pt x="8" y="22"/>
                      </a:lnTo>
                      <a:lnTo>
                        <a:pt x="2" y="42"/>
                      </a:lnTo>
                      <a:lnTo>
                        <a:pt x="2" y="44"/>
                      </a:lnTo>
                      <a:lnTo>
                        <a:pt x="2" y="46"/>
                      </a:lnTo>
                      <a:lnTo>
                        <a:pt x="4" y="52"/>
                      </a:lnTo>
                      <a:lnTo>
                        <a:pt x="4" y="56"/>
                      </a:lnTo>
                      <a:lnTo>
                        <a:pt x="6" y="60"/>
                      </a:lnTo>
                      <a:lnTo>
                        <a:pt x="6" y="66"/>
                      </a:lnTo>
                      <a:lnTo>
                        <a:pt x="8" y="82"/>
                      </a:lnTo>
                      <a:lnTo>
                        <a:pt x="6" y="100"/>
                      </a:lnTo>
                      <a:lnTo>
                        <a:pt x="6" y="118"/>
                      </a:lnTo>
                      <a:lnTo>
                        <a:pt x="6" y="132"/>
                      </a:lnTo>
                      <a:lnTo>
                        <a:pt x="6" y="140"/>
                      </a:lnTo>
                      <a:lnTo>
                        <a:pt x="6" y="142"/>
                      </a:lnTo>
                      <a:lnTo>
                        <a:pt x="4" y="146"/>
                      </a:lnTo>
                      <a:lnTo>
                        <a:pt x="2" y="150"/>
                      </a:lnTo>
                      <a:lnTo>
                        <a:pt x="0" y="156"/>
                      </a:lnTo>
                      <a:lnTo>
                        <a:pt x="0" y="158"/>
                      </a:lnTo>
                      <a:lnTo>
                        <a:pt x="0" y="160"/>
                      </a:lnTo>
                      <a:lnTo>
                        <a:pt x="8" y="164"/>
                      </a:lnTo>
                      <a:lnTo>
                        <a:pt x="12" y="152"/>
                      </a:lnTo>
                      <a:lnTo>
                        <a:pt x="22" y="162"/>
                      </a:lnTo>
                      <a:lnTo>
                        <a:pt x="22" y="160"/>
                      </a:lnTo>
                      <a:lnTo>
                        <a:pt x="22" y="158"/>
                      </a:lnTo>
                      <a:lnTo>
                        <a:pt x="22" y="152"/>
                      </a:lnTo>
                      <a:lnTo>
                        <a:pt x="22" y="146"/>
                      </a:lnTo>
                      <a:lnTo>
                        <a:pt x="20" y="140"/>
                      </a:lnTo>
                      <a:lnTo>
                        <a:pt x="16" y="130"/>
                      </a:lnTo>
                      <a:lnTo>
                        <a:pt x="16" y="118"/>
                      </a:lnTo>
                      <a:lnTo>
                        <a:pt x="24" y="106"/>
                      </a:lnTo>
                      <a:lnTo>
                        <a:pt x="28" y="102"/>
                      </a:lnTo>
                      <a:lnTo>
                        <a:pt x="32" y="96"/>
                      </a:lnTo>
                      <a:lnTo>
                        <a:pt x="32" y="92"/>
                      </a:lnTo>
                      <a:lnTo>
                        <a:pt x="32" y="88"/>
                      </a:lnTo>
                      <a:lnTo>
                        <a:pt x="30" y="84"/>
                      </a:lnTo>
                      <a:lnTo>
                        <a:pt x="30" y="80"/>
                      </a:lnTo>
                      <a:lnTo>
                        <a:pt x="30" y="74"/>
                      </a:lnTo>
                      <a:lnTo>
                        <a:pt x="28" y="62"/>
                      </a:lnTo>
                      <a:lnTo>
                        <a:pt x="26" y="50"/>
                      </a:lnTo>
                      <a:lnTo>
                        <a:pt x="24" y="40"/>
                      </a:lnTo>
                      <a:lnTo>
                        <a:pt x="24" y="36"/>
                      </a:lnTo>
                      <a:lnTo>
                        <a:pt x="22" y="32"/>
                      </a:lnTo>
                      <a:lnTo>
                        <a:pt x="22" y="28"/>
                      </a:lnTo>
                      <a:lnTo>
                        <a:pt x="22" y="22"/>
                      </a:lnTo>
                      <a:lnTo>
                        <a:pt x="22" y="16"/>
                      </a:lnTo>
                      <a:lnTo>
                        <a:pt x="24" y="12"/>
                      </a:lnTo>
                      <a:lnTo>
                        <a:pt x="26" y="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24" name="Freeform 198"/>
                <p:cNvSpPr>
                  <a:spLocks/>
                </p:cNvSpPr>
                <p:nvPr/>
              </p:nvSpPr>
              <p:spPr bwMode="gray">
                <a:xfrm>
                  <a:off x="4037" y="617"/>
                  <a:ext cx="95" cy="116"/>
                </a:xfrm>
                <a:custGeom>
                  <a:avLst/>
                  <a:gdLst>
                    <a:gd name="T0" fmla="*/ 2 w 86"/>
                    <a:gd name="T1" fmla="*/ 26 h 116"/>
                    <a:gd name="T2" fmla="*/ 10 w 86"/>
                    <a:gd name="T3" fmla="*/ 28 h 116"/>
                    <a:gd name="T4" fmla="*/ 12 w 86"/>
                    <a:gd name="T5" fmla="*/ 32 h 116"/>
                    <a:gd name="T6" fmla="*/ 12 w 86"/>
                    <a:gd name="T7" fmla="*/ 36 h 116"/>
                    <a:gd name="T8" fmla="*/ 27 w 86"/>
                    <a:gd name="T9" fmla="*/ 40 h 116"/>
                    <a:gd name="T10" fmla="*/ 27 w 86"/>
                    <a:gd name="T11" fmla="*/ 48 h 116"/>
                    <a:gd name="T12" fmla="*/ 24 w 86"/>
                    <a:gd name="T13" fmla="*/ 58 h 116"/>
                    <a:gd name="T14" fmla="*/ 22 w 86"/>
                    <a:gd name="T15" fmla="*/ 60 h 116"/>
                    <a:gd name="T16" fmla="*/ 24 w 86"/>
                    <a:gd name="T17" fmla="*/ 62 h 116"/>
                    <a:gd name="T18" fmla="*/ 32 w 86"/>
                    <a:gd name="T19" fmla="*/ 60 h 116"/>
                    <a:gd name="T20" fmla="*/ 39 w 86"/>
                    <a:gd name="T21" fmla="*/ 56 h 116"/>
                    <a:gd name="T22" fmla="*/ 46 w 86"/>
                    <a:gd name="T23" fmla="*/ 56 h 116"/>
                    <a:gd name="T24" fmla="*/ 51 w 86"/>
                    <a:gd name="T25" fmla="*/ 58 h 116"/>
                    <a:gd name="T26" fmla="*/ 61 w 86"/>
                    <a:gd name="T27" fmla="*/ 66 h 116"/>
                    <a:gd name="T28" fmla="*/ 71 w 86"/>
                    <a:gd name="T29" fmla="*/ 78 h 116"/>
                    <a:gd name="T30" fmla="*/ 73 w 86"/>
                    <a:gd name="T31" fmla="*/ 86 h 116"/>
                    <a:gd name="T32" fmla="*/ 75 w 86"/>
                    <a:gd name="T33" fmla="*/ 94 h 116"/>
                    <a:gd name="T34" fmla="*/ 75 w 86"/>
                    <a:gd name="T35" fmla="*/ 104 h 116"/>
                    <a:gd name="T36" fmla="*/ 73 w 86"/>
                    <a:gd name="T37" fmla="*/ 110 h 116"/>
                    <a:gd name="T38" fmla="*/ 85 w 86"/>
                    <a:gd name="T39" fmla="*/ 114 h 116"/>
                    <a:gd name="T40" fmla="*/ 95 w 86"/>
                    <a:gd name="T41" fmla="*/ 114 h 116"/>
                    <a:gd name="T42" fmla="*/ 105 w 86"/>
                    <a:gd name="T43" fmla="*/ 114 h 116"/>
                    <a:gd name="T44" fmla="*/ 105 w 86"/>
                    <a:gd name="T45" fmla="*/ 100 h 116"/>
                    <a:gd name="T46" fmla="*/ 97 w 86"/>
                    <a:gd name="T47" fmla="*/ 78 h 116"/>
                    <a:gd name="T48" fmla="*/ 88 w 86"/>
                    <a:gd name="T49" fmla="*/ 70 h 116"/>
                    <a:gd name="T50" fmla="*/ 78 w 86"/>
                    <a:gd name="T51" fmla="*/ 62 h 116"/>
                    <a:gd name="T52" fmla="*/ 73 w 86"/>
                    <a:gd name="T53" fmla="*/ 58 h 116"/>
                    <a:gd name="T54" fmla="*/ 71 w 86"/>
                    <a:gd name="T55" fmla="*/ 56 h 116"/>
                    <a:gd name="T56" fmla="*/ 63 w 86"/>
                    <a:gd name="T57" fmla="*/ 50 h 116"/>
                    <a:gd name="T58" fmla="*/ 56 w 86"/>
                    <a:gd name="T59" fmla="*/ 44 h 116"/>
                    <a:gd name="T60" fmla="*/ 61 w 86"/>
                    <a:gd name="T61" fmla="*/ 38 h 116"/>
                    <a:gd name="T62" fmla="*/ 63 w 86"/>
                    <a:gd name="T63" fmla="*/ 36 h 116"/>
                    <a:gd name="T64" fmla="*/ 66 w 86"/>
                    <a:gd name="T65" fmla="*/ 30 h 116"/>
                    <a:gd name="T66" fmla="*/ 63 w 86"/>
                    <a:gd name="T67" fmla="*/ 24 h 116"/>
                    <a:gd name="T68" fmla="*/ 49 w 86"/>
                    <a:gd name="T69" fmla="*/ 16 h 116"/>
                    <a:gd name="T70" fmla="*/ 44 w 86"/>
                    <a:gd name="T71" fmla="*/ 4 h 116"/>
                    <a:gd name="T72" fmla="*/ 42 w 86"/>
                    <a:gd name="T73" fmla="*/ 0 h 116"/>
                    <a:gd name="T74" fmla="*/ 34 w 86"/>
                    <a:gd name="T75" fmla="*/ 0 h 116"/>
                    <a:gd name="T76" fmla="*/ 30 w 86"/>
                    <a:gd name="T77" fmla="*/ 4 h 116"/>
                    <a:gd name="T78" fmla="*/ 30 w 86"/>
                    <a:gd name="T79" fmla="*/ 10 h 116"/>
                    <a:gd name="T80" fmla="*/ 30 w 86"/>
                    <a:gd name="T81" fmla="*/ 18 h 116"/>
                    <a:gd name="T82" fmla="*/ 27 w 86"/>
                    <a:gd name="T83" fmla="*/ 20 h 116"/>
                    <a:gd name="T84" fmla="*/ 22 w 86"/>
                    <a:gd name="T85" fmla="*/ 20 h 116"/>
                    <a:gd name="T86" fmla="*/ 14 w 86"/>
                    <a:gd name="T87" fmla="*/ 22 h 116"/>
                    <a:gd name="T88" fmla="*/ 0 w 86"/>
                    <a:gd name="T89" fmla="*/ 26 h 11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6"/>
                    <a:gd name="T136" fmla="*/ 0 h 116"/>
                    <a:gd name="T137" fmla="*/ 86 w 86"/>
                    <a:gd name="T138" fmla="*/ 116 h 11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6" h="116">
                      <a:moveTo>
                        <a:pt x="0" y="26"/>
                      </a:moveTo>
                      <a:lnTo>
                        <a:pt x="2" y="26"/>
                      </a:lnTo>
                      <a:lnTo>
                        <a:pt x="4" y="26"/>
                      </a:lnTo>
                      <a:lnTo>
                        <a:pt x="8" y="28"/>
                      </a:lnTo>
                      <a:lnTo>
                        <a:pt x="8" y="30"/>
                      </a:lnTo>
                      <a:lnTo>
                        <a:pt x="10" y="32"/>
                      </a:lnTo>
                      <a:lnTo>
                        <a:pt x="10" y="36"/>
                      </a:lnTo>
                      <a:lnTo>
                        <a:pt x="20" y="36"/>
                      </a:lnTo>
                      <a:lnTo>
                        <a:pt x="22" y="40"/>
                      </a:lnTo>
                      <a:lnTo>
                        <a:pt x="22" y="44"/>
                      </a:lnTo>
                      <a:lnTo>
                        <a:pt x="22" y="48"/>
                      </a:lnTo>
                      <a:lnTo>
                        <a:pt x="20" y="54"/>
                      </a:lnTo>
                      <a:lnTo>
                        <a:pt x="20" y="58"/>
                      </a:lnTo>
                      <a:lnTo>
                        <a:pt x="18" y="60"/>
                      </a:lnTo>
                      <a:lnTo>
                        <a:pt x="18" y="62"/>
                      </a:lnTo>
                      <a:lnTo>
                        <a:pt x="20" y="62"/>
                      </a:lnTo>
                      <a:lnTo>
                        <a:pt x="24" y="62"/>
                      </a:lnTo>
                      <a:lnTo>
                        <a:pt x="26" y="60"/>
                      </a:lnTo>
                      <a:lnTo>
                        <a:pt x="30" y="58"/>
                      </a:lnTo>
                      <a:lnTo>
                        <a:pt x="32" y="56"/>
                      </a:lnTo>
                      <a:lnTo>
                        <a:pt x="34" y="56"/>
                      </a:lnTo>
                      <a:lnTo>
                        <a:pt x="38" y="56"/>
                      </a:lnTo>
                      <a:lnTo>
                        <a:pt x="40" y="58"/>
                      </a:lnTo>
                      <a:lnTo>
                        <a:pt x="42" y="58"/>
                      </a:lnTo>
                      <a:lnTo>
                        <a:pt x="44" y="60"/>
                      </a:lnTo>
                      <a:lnTo>
                        <a:pt x="50" y="66"/>
                      </a:lnTo>
                      <a:lnTo>
                        <a:pt x="54" y="72"/>
                      </a:lnTo>
                      <a:lnTo>
                        <a:pt x="58" y="78"/>
                      </a:lnTo>
                      <a:lnTo>
                        <a:pt x="60" y="84"/>
                      </a:lnTo>
                      <a:lnTo>
                        <a:pt x="60" y="86"/>
                      </a:lnTo>
                      <a:lnTo>
                        <a:pt x="60" y="88"/>
                      </a:lnTo>
                      <a:lnTo>
                        <a:pt x="62" y="94"/>
                      </a:lnTo>
                      <a:lnTo>
                        <a:pt x="62" y="100"/>
                      </a:lnTo>
                      <a:lnTo>
                        <a:pt x="62" y="104"/>
                      </a:lnTo>
                      <a:lnTo>
                        <a:pt x="62" y="108"/>
                      </a:lnTo>
                      <a:lnTo>
                        <a:pt x="60" y="110"/>
                      </a:lnTo>
                      <a:lnTo>
                        <a:pt x="68" y="116"/>
                      </a:lnTo>
                      <a:lnTo>
                        <a:pt x="70" y="114"/>
                      </a:lnTo>
                      <a:lnTo>
                        <a:pt x="72" y="114"/>
                      </a:lnTo>
                      <a:lnTo>
                        <a:pt x="78" y="114"/>
                      </a:lnTo>
                      <a:lnTo>
                        <a:pt x="82" y="114"/>
                      </a:lnTo>
                      <a:lnTo>
                        <a:pt x="86" y="114"/>
                      </a:lnTo>
                      <a:lnTo>
                        <a:pt x="86" y="110"/>
                      </a:lnTo>
                      <a:lnTo>
                        <a:pt x="86" y="100"/>
                      </a:lnTo>
                      <a:lnTo>
                        <a:pt x="84" y="88"/>
                      </a:lnTo>
                      <a:lnTo>
                        <a:pt x="80" y="78"/>
                      </a:lnTo>
                      <a:lnTo>
                        <a:pt x="76" y="74"/>
                      </a:lnTo>
                      <a:lnTo>
                        <a:pt x="72" y="70"/>
                      </a:lnTo>
                      <a:lnTo>
                        <a:pt x="68" y="66"/>
                      </a:lnTo>
                      <a:lnTo>
                        <a:pt x="64" y="62"/>
                      </a:lnTo>
                      <a:lnTo>
                        <a:pt x="62" y="60"/>
                      </a:lnTo>
                      <a:lnTo>
                        <a:pt x="60" y="58"/>
                      </a:lnTo>
                      <a:lnTo>
                        <a:pt x="58" y="56"/>
                      </a:lnTo>
                      <a:lnTo>
                        <a:pt x="54" y="54"/>
                      </a:lnTo>
                      <a:lnTo>
                        <a:pt x="52" y="50"/>
                      </a:lnTo>
                      <a:lnTo>
                        <a:pt x="48" y="48"/>
                      </a:lnTo>
                      <a:lnTo>
                        <a:pt x="46" y="44"/>
                      </a:lnTo>
                      <a:lnTo>
                        <a:pt x="48" y="40"/>
                      </a:lnTo>
                      <a:lnTo>
                        <a:pt x="50" y="38"/>
                      </a:lnTo>
                      <a:lnTo>
                        <a:pt x="52" y="36"/>
                      </a:lnTo>
                      <a:lnTo>
                        <a:pt x="52" y="34"/>
                      </a:lnTo>
                      <a:lnTo>
                        <a:pt x="54" y="30"/>
                      </a:lnTo>
                      <a:lnTo>
                        <a:pt x="54" y="26"/>
                      </a:lnTo>
                      <a:lnTo>
                        <a:pt x="52" y="24"/>
                      </a:lnTo>
                      <a:lnTo>
                        <a:pt x="50" y="20"/>
                      </a:lnTo>
                      <a:lnTo>
                        <a:pt x="40" y="16"/>
                      </a:lnTo>
                      <a:lnTo>
                        <a:pt x="38" y="4"/>
                      </a:lnTo>
                      <a:lnTo>
                        <a:pt x="36" y="4"/>
                      </a:lnTo>
                      <a:lnTo>
                        <a:pt x="36" y="2"/>
                      </a:lnTo>
                      <a:lnTo>
                        <a:pt x="34" y="0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4" y="6"/>
                      </a:lnTo>
                      <a:lnTo>
                        <a:pt x="24" y="10"/>
                      </a:lnTo>
                      <a:lnTo>
                        <a:pt x="24" y="14"/>
                      </a:lnTo>
                      <a:lnTo>
                        <a:pt x="24" y="18"/>
                      </a:lnTo>
                      <a:lnTo>
                        <a:pt x="24" y="20"/>
                      </a:lnTo>
                      <a:lnTo>
                        <a:pt x="22" y="20"/>
                      </a:lnTo>
                      <a:lnTo>
                        <a:pt x="20" y="20"/>
                      </a:lnTo>
                      <a:lnTo>
                        <a:pt x="18" y="20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25" name="Freeform 199"/>
                <p:cNvSpPr>
                  <a:spLocks/>
                </p:cNvSpPr>
                <p:nvPr/>
              </p:nvSpPr>
              <p:spPr bwMode="gray">
                <a:xfrm>
                  <a:off x="3501" y="425"/>
                  <a:ext cx="221" cy="174"/>
                </a:xfrm>
                <a:custGeom>
                  <a:avLst/>
                  <a:gdLst>
                    <a:gd name="T0" fmla="*/ 183 w 200"/>
                    <a:gd name="T1" fmla="*/ 2 h 174"/>
                    <a:gd name="T2" fmla="*/ 173 w 200"/>
                    <a:gd name="T3" fmla="*/ 10 h 174"/>
                    <a:gd name="T4" fmla="*/ 149 w 200"/>
                    <a:gd name="T5" fmla="*/ 28 h 174"/>
                    <a:gd name="T6" fmla="*/ 144 w 200"/>
                    <a:gd name="T7" fmla="*/ 30 h 174"/>
                    <a:gd name="T8" fmla="*/ 135 w 200"/>
                    <a:gd name="T9" fmla="*/ 36 h 174"/>
                    <a:gd name="T10" fmla="*/ 113 w 200"/>
                    <a:gd name="T11" fmla="*/ 66 h 174"/>
                    <a:gd name="T12" fmla="*/ 101 w 200"/>
                    <a:gd name="T13" fmla="*/ 66 h 174"/>
                    <a:gd name="T14" fmla="*/ 81 w 200"/>
                    <a:gd name="T15" fmla="*/ 70 h 174"/>
                    <a:gd name="T16" fmla="*/ 69 w 200"/>
                    <a:gd name="T17" fmla="*/ 82 h 174"/>
                    <a:gd name="T18" fmla="*/ 56 w 200"/>
                    <a:gd name="T19" fmla="*/ 90 h 174"/>
                    <a:gd name="T20" fmla="*/ 49 w 200"/>
                    <a:gd name="T21" fmla="*/ 94 h 174"/>
                    <a:gd name="T22" fmla="*/ 10 w 200"/>
                    <a:gd name="T23" fmla="*/ 98 h 174"/>
                    <a:gd name="T24" fmla="*/ 17 w 200"/>
                    <a:gd name="T25" fmla="*/ 120 h 174"/>
                    <a:gd name="T26" fmla="*/ 14 w 200"/>
                    <a:gd name="T27" fmla="*/ 132 h 174"/>
                    <a:gd name="T28" fmla="*/ 4 w 200"/>
                    <a:gd name="T29" fmla="*/ 144 h 174"/>
                    <a:gd name="T30" fmla="*/ 4 w 200"/>
                    <a:gd name="T31" fmla="*/ 154 h 174"/>
                    <a:gd name="T32" fmla="*/ 10 w 200"/>
                    <a:gd name="T33" fmla="*/ 162 h 174"/>
                    <a:gd name="T34" fmla="*/ 22 w 200"/>
                    <a:gd name="T35" fmla="*/ 158 h 174"/>
                    <a:gd name="T36" fmla="*/ 36 w 200"/>
                    <a:gd name="T37" fmla="*/ 156 h 174"/>
                    <a:gd name="T38" fmla="*/ 54 w 200"/>
                    <a:gd name="T39" fmla="*/ 158 h 174"/>
                    <a:gd name="T40" fmla="*/ 59 w 200"/>
                    <a:gd name="T41" fmla="*/ 158 h 174"/>
                    <a:gd name="T42" fmla="*/ 73 w 200"/>
                    <a:gd name="T43" fmla="*/ 160 h 174"/>
                    <a:gd name="T44" fmla="*/ 93 w 200"/>
                    <a:gd name="T45" fmla="*/ 174 h 174"/>
                    <a:gd name="T46" fmla="*/ 115 w 200"/>
                    <a:gd name="T47" fmla="*/ 156 h 174"/>
                    <a:gd name="T48" fmla="*/ 139 w 200"/>
                    <a:gd name="T49" fmla="*/ 154 h 174"/>
                    <a:gd name="T50" fmla="*/ 139 w 200"/>
                    <a:gd name="T51" fmla="*/ 130 h 174"/>
                    <a:gd name="T52" fmla="*/ 141 w 200"/>
                    <a:gd name="T53" fmla="*/ 112 h 174"/>
                    <a:gd name="T54" fmla="*/ 186 w 200"/>
                    <a:gd name="T55" fmla="*/ 82 h 174"/>
                    <a:gd name="T56" fmla="*/ 190 w 200"/>
                    <a:gd name="T57" fmla="*/ 76 h 174"/>
                    <a:gd name="T58" fmla="*/ 200 w 200"/>
                    <a:gd name="T59" fmla="*/ 66 h 174"/>
                    <a:gd name="T60" fmla="*/ 210 w 200"/>
                    <a:gd name="T61" fmla="*/ 60 h 174"/>
                    <a:gd name="T62" fmla="*/ 210 w 200"/>
                    <a:gd name="T63" fmla="*/ 52 h 174"/>
                    <a:gd name="T64" fmla="*/ 218 w 200"/>
                    <a:gd name="T65" fmla="*/ 46 h 174"/>
                    <a:gd name="T66" fmla="*/ 230 w 200"/>
                    <a:gd name="T67" fmla="*/ 44 h 174"/>
                    <a:gd name="T68" fmla="*/ 244 w 200"/>
                    <a:gd name="T69" fmla="*/ 46 h 174"/>
                    <a:gd name="T70" fmla="*/ 242 w 200"/>
                    <a:gd name="T71" fmla="*/ 42 h 174"/>
                    <a:gd name="T72" fmla="*/ 234 w 200"/>
                    <a:gd name="T73" fmla="*/ 38 h 174"/>
                    <a:gd name="T74" fmla="*/ 224 w 200"/>
                    <a:gd name="T75" fmla="*/ 36 h 174"/>
                    <a:gd name="T76" fmla="*/ 220 w 200"/>
                    <a:gd name="T77" fmla="*/ 32 h 174"/>
                    <a:gd name="T78" fmla="*/ 210 w 200"/>
                    <a:gd name="T79" fmla="*/ 26 h 174"/>
                    <a:gd name="T80" fmla="*/ 196 w 200"/>
                    <a:gd name="T81" fmla="*/ 28 h 174"/>
                    <a:gd name="T82" fmla="*/ 190 w 200"/>
                    <a:gd name="T83" fmla="*/ 18 h 174"/>
                    <a:gd name="T84" fmla="*/ 188 w 200"/>
                    <a:gd name="T85" fmla="*/ 0 h 174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00"/>
                    <a:gd name="T130" fmla="*/ 0 h 174"/>
                    <a:gd name="T131" fmla="*/ 200 w 200"/>
                    <a:gd name="T132" fmla="*/ 174 h 174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00" h="174">
                      <a:moveTo>
                        <a:pt x="154" y="0"/>
                      </a:moveTo>
                      <a:lnTo>
                        <a:pt x="154" y="2"/>
                      </a:lnTo>
                      <a:lnTo>
                        <a:pt x="150" y="2"/>
                      </a:lnTo>
                      <a:lnTo>
                        <a:pt x="148" y="4"/>
                      </a:lnTo>
                      <a:lnTo>
                        <a:pt x="144" y="8"/>
                      </a:lnTo>
                      <a:lnTo>
                        <a:pt x="142" y="10"/>
                      </a:lnTo>
                      <a:lnTo>
                        <a:pt x="142" y="14"/>
                      </a:lnTo>
                      <a:lnTo>
                        <a:pt x="126" y="18"/>
                      </a:lnTo>
                      <a:lnTo>
                        <a:pt x="122" y="28"/>
                      </a:lnTo>
                      <a:lnTo>
                        <a:pt x="120" y="28"/>
                      </a:lnTo>
                      <a:lnTo>
                        <a:pt x="118" y="30"/>
                      </a:lnTo>
                      <a:lnTo>
                        <a:pt x="116" y="30"/>
                      </a:lnTo>
                      <a:lnTo>
                        <a:pt x="112" y="32"/>
                      </a:lnTo>
                      <a:lnTo>
                        <a:pt x="110" y="36"/>
                      </a:lnTo>
                      <a:lnTo>
                        <a:pt x="110" y="40"/>
                      </a:lnTo>
                      <a:lnTo>
                        <a:pt x="110" y="46"/>
                      </a:lnTo>
                      <a:lnTo>
                        <a:pt x="92" y="66"/>
                      </a:lnTo>
                      <a:lnTo>
                        <a:pt x="90" y="66"/>
                      </a:lnTo>
                      <a:lnTo>
                        <a:pt x="86" y="66"/>
                      </a:lnTo>
                      <a:lnTo>
                        <a:pt x="82" y="66"/>
                      </a:lnTo>
                      <a:lnTo>
                        <a:pt x="76" y="66"/>
                      </a:lnTo>
                      <a:lnTo>
                        <a:pt x="72" y="68"/>
                      </a:lnTo>
                      <a:lnTo>
                        <a:pt x="66" y="70"/>
                      </a:lnTo>
                      <a:lnTo>
                        <a:pt x="62" y="74"/>
                      </a:lnTo>
                      <a:lnTo>
                        <a:pt x="60" y="78"/>
                      </a:lnTo>
                      <a:lnTo>
                        <a:pt x="56" y="82"/>
                      </a:lnTo>
                      <a:lnTo>
                        <a:pt x="52" y="86"/>
                      </a:lnTo>
                      <a:lnTo>
                        <a:pt x="48" y="88"/>
                      </a:lnTo>
                      <a:lnTo>
                        <a:pt x="46" y="90"/>
                      </a:lnTo>
                      <a:lnTo>
                        <a:pt x="44" y="92"/>
                      </a:lnTo>
                      <a:lnTo>
                        <a:pt x="42" y="92"/>
                      </a:lnTo>
                      <a:lnTo>
                        <a:pt x="40" y="94"/>
                      </a:lnTo>
                      <a:lnTo>
                        <a:pt x="32" y="96"/>
                      </a:lnTo>
                      <a:lnTo>
                        <a:pt x="20" y="98"/>
                      </a:lnTo>
                      <a:lnTo>
                        <a:pt x="8" y="98"/>
                      </a:lnTo>
                      <a:lnTo>
                        <a:pt x="0" y="96"/>
                      </a:lnTo>
                      <a:lnTo>
                        <a:pt x="12" y="116"/>
                      </a:lnTo>
                      <a:lnTo>
                        <a:pt x="14" y="120"/>
                      </a:lnTo>
                      <a:lnTo>
                        <a:pt x="14" y="130"/>
                      </a:lnTo>
                      <a:lnTo>
                        <a:pt x="12" y="132"/>
                      </a:lnTo>
                      <a:lnTo>
                        <a:pt x="8" y="134"/>
                      </a:lnTo>
                      <a:lnTo>
                        <a:pt x="6" y="138"/>
                      </a:lnTo>
                      <a:lnTo>
                        <a:pt x="4" y="144"/>
                      </a:lnTo>
                      <a:lnTo>
                        <a:pt x="4" y="146"/>
                      </a:lnTo>
                      <a:lnTo>
                        <a:pt x="4" y="150"/>
                      </a:lnTo>
                      <a:lnTo>
                        <a:pt x="4" y="154"/>
                      </a:lnTo>
                      <a:lnTo>
                        <a:pt x="6" y="158"/>
                      </a:lnTo>
                      <a:lnTo>
                        <a:pt x="8" y="162"/>
                      </a:lnTo>
                      <a:lnTo>
                        <a:pt x="10" y="160"/>
                      </a:lnTo>
                      <a:lnTo>
                        <a:pt x="14" y="160"/>
                      </a:lnTo>
                      <a:lnTo>
                        <a:pt x="18" y="158"/>
                      </a:lnTo>
                      <a:lnTo>
                        <a:pt x="22" y="158"/>
                      </a:lnTo>
                      <a:lnTo>
                        <a:pt x="24" y="156"/>
                      </a:lnTo>
                      <a:lnTo>
                        <a:pt x="30" y="156"/>
                      </a:lnTo>
                      <a:lnTo>
                        <a:pt x="34" y="158"/>
                      </a:lnTo>
                      <a:lnTo>
                        <a:pt x="40" y="158"/>
                      </a:lnTo>
                      <a:lnTo>
                        <a:pt x="44" y="158"/>
                      </a:lnTo>
                      <a:lnTo>
                        <a:pt x="46" y="158"/>
                      </a:lnTo>
                      <a:lnTo>
                        <a:pt x="48" y="158"/>
                      </a:lnTo>
                      <a:lnTo>
                        <a:pt x="52" y="158"/>
                      </a:lnTo>
                      <a:lnTo>
                        <a:pt x="56" y="160"/>
                      </a:lnTo>
                      <a:lnTo>
                        <a:pt x="60" y="160"/>
                      </a:lnTo>
                      <a:lnTo>
                        <a:pt x="64" y="162"/>
                      </a:lnTo>
                      <a:lnTo>
                        <a:pt x="66" y="166"/>
                      </a:lnTo>
                      <a:lnTo>
                        <a:pt x="76" y="174"/>
                      </a:lnTo>
                      <a:lnTo>
                        <a:pt x="92" y="156"/>
                      </a:lnTo>
                      <a:lnTo>
                        <a:pt x="94" y="156"/>
                      </a:lnTo>
                      <a:lnTo>
                        <a:pt x="96" y="154"/>
                      </a:lnTo>
                      <a:lnTo>
                        <a:pt x="100" y="154"/>
                      </a:lnTo>
                      <a:lnTo>
                        <a:pt x="114" y="154"/>
                      </a:lnTo>
                      <a:lnTo>
                        <a:pt x="120" y="154"/>
                      </a:lnTo>
                      <a:lnTo>
                        <a:pt x="122" y="134"/>
                      </a:lnTo>
                      <a:lnTo>
                        <a:pt x="114" y="130"/>
                      </a:lnTo>
                      <a:lnTo>
                        <a:pt x="114" y="128"/>
                      </a:lnTo>
                      <a:lnTo>
                        <a:pt x="114" y="122"/>
                      </a:lnTo>
                      <a:lnTo>
                        <a:pt x="116" y="112"/>
                      </a:lnTo>
                      <a:lnTo>
                        <a:pt x="120" y="102"/>
                      </a:lnTo>
                      <a:lnTo>
                        <a:pt x="132" y="92"/>
                      </a:lnTo>
                      <a:lnTo>
                        <a:pt x="152" y="82"/>
                      </a:lnTo>
                      <a:lnTo>
                        <a:pt x="154" y="80"/>
                      </a:lnTo>
                      <a:lnTo>
                        <a:pt x="156" y="76"/>
                      </a:lnTo>
                      <a:lnTo>
                        <a:pt x="160" y="72"/>
                      </a:lnTo>
                      <a:lnTo>
                        <a:pt x="162" y="70"/>
                      </a:lnTo>
                      <a:lnTo>
                        <a:pt x="164" y="66"/>
                      </a:lnTo>
                      <a:lnTo>
                        <a:pt x="164" y="62"/>
                      </a:lnTo>
                      <a:lnTo>
                        <a:pt x="172" y="62"/>
                      </a:lnTo>
                      <a:lnTo>
                        <a:pt x="172" y="60"/>
                      </a:lnTo>
                      <a:lnTo>
                        <a:pt x="170" y="58"/>
                      </a:lnTo>
                      <a:lnTo>
                        <a:pt x="170" y="56"/>
                      </a:lnTo>
                      <a:lnTo>
                        <a:pt x="172" y="52"/>
                      </a:lnTo>
                      <a:lnTo>
                        <a:pt x="174" y="50"/>
                      </a:lnTo>
                      <a:lnTo>
                        <a:pt x="176" y="46"/>
                      </a:lnTo>
                      <a:lnTo>
                        <a:pt x="178" y="46"/>
                      </a:lnTo>
                      <a:lnTo>
                        <a:pt x="180" y="46"/>
                      </a:lnTo>
                      <a:lnTo>
                        <a:pt x="184" y="44"/>
                      </a:lnTo>
                      <a:lnTo>
                        <a:pt x="188" y="44"/>
                      </a:lnTo>
                      <a:lnTo>
                        <a:pt x="192" y="44"/>
                      </a:lnTo>
                      <a:lnTo>
                        <a:pt x="196" y="46"/>
                      </a:lnTo>
                      <a:lnTo>
                        <a:pt x="200" y="46"/>
                      </a:lnTo>
                      <a:lnTo>
                        <a:pt x="200" y="44"/>
                      </a:lnTo>
                      <a:lnTo>
                        <a:pt x="198" y="42"/>
                      </a:lnTo>
                      <a:lnTo>
                        <a:pt x="196" y="40"/>
                      </a:lnTo>
                      <a:lnTo>
                        <a:pt x="192" y="38"/>
                      </a:lnTo>
                      <a:lnTo>
                        <a:pt x="190" y="38"/>
                      </a:lnTo>
                      <a:lnTo>
                        <a:pt x="186" y="36"/>
                      </a:lnTo>
                      <a:lnTo>
                        <a:pt x="184" y="36"/>
                      </a:lnTo>
                      <a:lnTo>
                        <a:pt x="182" y="34"/>
                      </a:lnTo>
                      <a:lnTo>
                        <a:pt x="182" y="32"/>
                      </a:lnTo>
                      <a:lnTo>
                        <a:pt x="180" y="32"/>
                      </a:lnTo>
                      <a:lnTo>
                        <a:pt x="178" y="30"/>
                      </a:lnTo>
                      <a:lnTo>
                        <a:pt x="176" y="28"/>
                      </a:lnTo>
                      <a:lnTo>
                        <a:pt x="172" y="26"/>
                      </a:lnTo>
                      <a:lnTo>
                        <a:pt x="166" y="26"/>
                      </a:lnTo>
                      <a:lnTo>
                        <a:pt x="160" y="28"/>
                      </a:lnTo>
                      <a:lnTo>
                        <a:pt x="158" y="26"/>
                      </a:lnTo>
                      <a:lnTo>
                        <a:pt x="156" y="22"/>
                      </a:lnTo>
                      <a:lnTo>
                        <a:pt x="156" y="18"/>
                      </a:lnTo>
                      <a:lnTo>
                        <a:pt x="156" y="14"/>
                      </a:lnTo>
                      <a:lnTo>
                        <a:pt x="172" y="0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26" name="Freeform 200"/>
                <p:cNvSpPr>
                  <a:spLocks/>
                </p:cNvSpPr>
                <p:nvPr/>
              </p:nvSpPr>
              <p:spPr bwMode="gray">
                <a:xfrm>
                  <a:off x="4028" y="837"/>
                  <a:ext cx="75" cy="66"/>
                </a:xfrm>
                <a:custGeom>
                  <a:avLst/>
                  <a:gdLst>
                    <a:gd name="T0" fmla="*/ 0 w 68"/>
                    <a:gd name="T1" fmla="*/ 0 h 66"/>
                    <a:gd name="T2" fmla="*/ 20 w 68"/>
                    <a:gd name="T3" fmla="*/ 26 h 66"/>
                    <a:gd name="T4" fmla="*/ 22 w 68"/>
                    <a:gd name="T5" fmla="*/ 28 h 66"/>
                    <a:gd name="T6" fmla="*/ 34 w 68"/>
                    <a:gd name="T7" fmla="*/ 36 h 66"/>
                    <a:gd name="T8" fmla="*/ 46 w 68"/>
                    <a:gd name="T9" fmla="*/ 44 h 66"/>
                    <a:gd name="T10" fmla="*/ 61 w 68"/>
                    <a:gd name="T11" fmla="*/ 54 h 66"/>
                    <a:gd name="T12" fmla="*/ 73 w 68"/>
                    <a:gd name="T13" fmla="*/ 62 h 66"/>
                    <a:gd name="T14" fmla="*/ 81 w 68"/>
                    <a:gd name="T15" fmla="*/ 66 h 66"/>
                    <a:gd name="T16" fmla="*/ 83 w 68"/>
                    <a:gd name="T17" fmla="*/ 66 h 66"/>
                    <a:gd name="T18" fmla="*/ 83 w 68"/>
                    <a:gd name="T19" fmla="*/ 62 h 66"/>
                    <a:gd name="T20" fmla="*/ 83 w 68"/>
                    <a:gd name="T21" fmla="*/ 60 h 66"/>
                    <a:gd name="T22" fmla="*/ 83 w 68"/>
                    <a:gd name="T23" fmla="*/ 58 h 66"/>
                    <a:gd name="T24" fmla="*/ 81 w 68"/>
                    <a:gd name="T25" fmla="*/ 56 h 66"/>
                    <a:gd name="T26" fmla="*/ 81 w 68"/>
                    <a:gd name="T27" fmla="*/ 54 h 66"/>
                    <a:gd name="T28" fmla="*/ 71 w 68"/>
                    <a:gd name="T29" fmla="*/ 42 h 66"/>
                    <a:gd name="T30" fmla="*/ 71 w 68"/>
                    <a:gd name="T31" fmla="*/ 40 h 66"/>
                    <a:gd name="T32" fmla="*/ 71 w 68"/>
                    <a:gd name="T33" fmla="*/ 36 h 66"/>
                    <a:gd name="T34" fmla="*/ 68 w 68"/>
                    <a:gd name="T35" fmla="*/ 32 h 66"/>
                    <a:gd name="T36" fmla="*/ 68 w 68"/>
                    <a:gd name="T37" fmla="*/ 26 h 66"/>
                    <a:gd name="T38" fmla="*/ 66 w 68"/>
                    <a:gd name="T39" fmla="*/ 24 h 66"/>
                    <a:gd name="T40" fmla="*/ 56 w 68"/>
                    <a:gd name="T41" fmla="*/ 12 h 66"/>
                    <a:gd name="T42" fmla="*/ 46 w 68"/>
                    <a:gd name="T43" fmla="*/ 14 h 66"/>
                    <a:gd name="T44" fmla="*/ 36 w 68"/>
                    <a:gd name="T45" fmla="*/ 4 h 66"/>
                    <a:gd name="T46" fmla="*/ 14 w 68"/>
                    <a:gd name="T47" fmla="*/ 6 h 66"/>
                    <a:gd name="T48" fmla="*/ 0 w 68"/>
                    <a:gd name="T49" fmla="*/ 0 h 66"/>
                    <a:gd name="T50" fmla="*/ 0 w 68"/>
                    <a:gd name="T51" fmla="*/ 0 h 6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68"/>
                    <a:gd name="T79" fmla="*/ 0 h 66"/>
                    <a:gd name="T80" fmla="*/ 68 w 68"/>
                    <a:gd name="T81" fmla="*/ 66 h 6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68" h="66">
                      <a:moveTo>
                        <a:pt x="0" y="0"/>
                      </a:moveTo>
                      <a:lnTo>
                        <a:pt x="16" y="26"/>
                      </a:lnTo>
                      <a:lnTo>
                        <a:pt x="18" y="28"/>
                      </a:lnTo>
                      <a:lnTo>
                        <a:pt x="28" y="36"/>
                      </a:lnTo>
                      <a:lnTo>
                        <a:pt x="38" y="44"/>
                      </a:lnTo>
                      <a:lnTo>
                        <a:pt x="50" y="54"/>
                      </a:lnTo>
                      <a:lnTo>
                        <a:pt x="60" y="62"/>
                      </a:lnTo>
                      <a:lnTo>
                        <a:pt x="66" y="66"/>
                      </a:lnTo>
                      <a:lnTo>
                        <a:pt x="68" y="66"/>
                      </a:lnTo>
                      <a:lnTo>
                        <a:pt x="68" y="62"/>
                      </a:lnTo>
                      <a:lnTo>
                        <a:pt x="68" y="60"/>
                      </a:lnTo>
                      <a:lnTo>
                        <a:pt x="68" y="58"/>
                      </a:lnTo>
                      <a:lnTo>
                        <a:pt x="66" y="56"/>
                      </a:lnTo>
                      <a:lnTo>
                        <a:pt x="66" y="54"/>
                      </a:lnTo>
                      <a:lnTo>
                        <a:pt x="58" y="42"/>
                      </a:lnTo>
                      <a:lnTo>
                        <a:pt x="58" y="40"/>
                      </a:lnTo>
                      <a:lnTo>
                        <a:pt x="58" y="36"/>
                      </a:lnTo>
                      <a:lnTo>
                        <a:pt x="56" y="32"/>
                      </a:lnTo>
                      <a:lnTo>
                        <a:pt x="56" y="26"/>
                      </a:lnTo>
                      <a:lnTo>
                        <a:pt x="54" y="24"/>
                      </a:lnTo>
                      <a:lnTo>
                        <a:pt x="46" y="12"/>
                      </a:lnTo>
                      <a:lnTo>
                        <a:pt x="38" y="14"/>
                      </a:lnTo>
                      <a:lnTo>
                        <a:pt x="30" y="4"/>
                      </a:lnTo>
                      <a:lnTo>
                        <a:pt x="12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27" name="Freeform 201"/>
                <p:cNvSpPr>
                  <a:spLocks/>
                </p:cNvSpPr>
                <p:nvPr/>
              </p:nvSpPr>
              <p:spPr bwMode="gray">
                <a:xfrm>
                  <a:off x="3876" y="583"/>
                  <a:ext cx="60" cy="56"/>
                </a:xfrm>
                <a:custGeom>
                  <a:avLst/>
                  <a:gdLst>
                    <a:gd name="T0" fmla="*/ 67 w 54"/>
                    <a:gd name="T1" fmla="*/ 56 h 56"/>
                    <a:gd name="T2" fmla="*/ 59 w 54"/>
                    <a:gd name="T3" fmla="*/ 44 h 56"/>
                    <a:gd name="T4" fmla="*/ 59 w 54"/>
                    <a:gd name="T5" fmla="*/ 44 h 56"/>
                    <a:gd name="T6" fmla="*/ 59 w 54"/>
                    <a:gd name="T7" fmla="*/ 42 h 56"/>
                    <a:gd name="T8" fmla="*/ 54 w 54"/>
                    <a:gd name="T9" fmla="*/ 40 h 56"/>
                    <a:gd name="T10" fmla="*/ 49 w 54"/>
                    <a:gd name="T11" fmla="*/ 38 h 56"/>
                    <a:gd name="T12" fmla="*/ 49 w 54"/>
                    <a:gd name="T13" fmla="*/ 38 h 56"/>
                    <a:gd name="T14" fmla="*/ 47 w 54"/>
                    <a:gd name="T15" fmla="*/ 36 h 56"/>
                    <a:gd name="T16" fmla="*/ 42 w 54"/>
                    <a:gd name="T17" fmla="*/ 36 h 56"/>
                    <a:gd name="T18" fmla="*/ 34 w 54"/>
                    <a:gd name="T19" fmla="*/ 36 h 56"/>
                    <a:gd name="T20" fmla="*/ 30 w 54"/>
                    <a:gd name="T21" fmla="*/ 38 h 56"/>
                    <a:gd name="T22" fmla="*/ 24 w 54"/>
                    <a:gd name="T23" fmla="*/ 40 h 56"/>
                    <a:gd name="T24" fmla="*/ 24 w 54"/>
                    <a:gd name="T25" fmla="*/ 42 h 56"/>
                    <a:gd name="T26" fmla="*/ 22 w 54"/>
                    <a:gd name="T27" fmla="*/ 42 h 56"/>
                    <a:gd name="T28" fmla="*/ 22 w 54"/>
                    <a:gd name="T29" fmla="*/ 44 h 56"/>
                    <a:gd name="T30" fmla="*/ 20 w 54"/>
                    <a:gd name="T31" fmla="*/ 44 h 56"/>
                    <a:gd name="T32" fmla="*/ 14 w 54"/>
                    <a:gd name="T33" fmla="*/ 46 h 56"/>
                    <a:gd name="T34" fmla="*/ 8 w 54"/>
                    <a:gd name="T35" fmla="*/ 46 h 56"/>
                    <a:gd name="T36" fmla="*/ 8 w 54"/>
                    <a:gd name="T37" fmla="*/ 32 h 56"/>
                    <a:gd name="T38" fmla="*/ 8 w 54"/>
                    <a:gd name="T39" fmla="*/ 32 h 56"/>
                    <a:gd name="T40" fmla="*/ 8 w 54"/>
                    <a:gd name="T41" fmla="*/ 30 h 56"/>
                    <a:gd name="T42" fmla="*/ 4 w 54"/>
                    <a:gd name="T43" fmla="*/ 26 h 56"/>
                    <a:gd name="T44" fmla="*/ 2 w 54"/>
                    <a:gd name="T45" fmla="*/ 26 h 56"/>
                    <a:gd name="T46" fmla="*/ 2 w 54"/>
                    <a:gd name="T47" fmla="*/ 24 h 56"/>
                    <a:gd name="T48" fmla="*/ 0 w 54"/>
                    <a:gd name="T49" fmla="*/ 22 h 56"/>
                    <a:gd name="T50" fmla="*/ 0 w 54"/>
                    <a:gd name="T51" fmla="*/ 18 h 56"/>
                    <a:gd name="T52" fmla="*/ 0 w 54"/>
                    <a:gd name="T53" fmla="*/ 14 h 56"/>
                    <a:gd name="T54" fmla="*/ 2 w 54"/>
                    <a:gd name="T55" fmla="*/ 12 h 56"/>
                    <a:gd name="T56" fmla="*/ 2 w 54"/>
                    <a:gd name="T57" fmla="*/ 10 h 56"/>
                    <a:gd name="T58" fmla="*/ 2 w 54"/>
                    <a:gd name="T59" fmla="*/ 8 h 56"/>
                    <a:gd name="T60" fmla="*/ 4 w 54"/>
                    <a:gd name="T61" fmla="*/ 4 h 56"/>
                    <a:gd name="T62" fmla="*/ 4 w 54"/>
                    <a:gd name="T63" fmla="*/ 2 h 56"/>
                    <a:gd name="T64" fmla="*/ 8 w 54"/>
                    <a:gd name="T65" fmla="*/ 0 h 56"/>
                    <a:gd name="T66" fmla="*/ 12 w 54"/>
                    <a:gd name="T67" fmla="*/ 0 h 56"/>
                    <a:gd name="T68" fmla="*/ 22 w 54"/>
                    <a:gd name="T69" fmla="*/ 0 h 56"/>
                    <a:gd name="T70" fmla="*/ 30 w 54"/>
                    <a:gd name="T71" fmla="*/ 0 h 56"/>
                    <a:gd name="T72" fmla="*/ 30 w 54"/>
                    <a:gd name="T73" fmla="*/ 0 h 56"/>
                    <a:gd name="T74" fmla="*/ 32 w 54"/>
                    <a:gd name="T75" fmla="*/ 0 h 56"/>
                    <a:gd name="T76" fmla="*/ 32 w 54"/>
                    <a:gd name="T77" fmla="*/ 0 h 56"/>
                    <a:gd name="T78" fmla="*/ 34 w 54"/>
                    <a:gd name="T79" fmla="*/ 2 h 56"/>
                    <a:gd name="T80" fmla="*/ 37 w 54"/>
                    <a:gd name="T81" fmla="*/ 6 h 56"/>
                    <a:gd name="T82" fmla="*/ 37 w 54"/>
                    <a:gd name="T83" fmla="*/ 14 h 56"/>
                    <a:gd name="T84" fmla="*/ 42 w 54"/>
                    <a:gd name="T85" fmla="*/ 28 h 56"/>
                    <a:gd name="T86" fmla="*/ 44 w 54"/>
                    <a:gd name="T87" fmla="*/ 26 h 56"/>
                    <a:gd name="T88" fmla="*/ 44 w 54"/>
                    <a:gd name="T89" fmla="*/ 26 h 56"/>
                    <a:gd name="T90" fmla="*/ 47 w 54"/>
                    <a:gd name="T91" fmla="*/ 24 h 56"/>
                    <a:gd name="T92" fmla="*/ 49 w 54"/>
                    <a:gd name="T93" fmla="*/ 20 h 56"/>
                    <a:gd name="T94" fmla="*/ 49 w 54"/>
                    <a:gd name="T95" fmla="*/ 18 h 56"/>
                    <a:gd name="T96" fmla="*/ 52 w 54"/>
                    <a:gd name="T97" fmla="*/ 14 h 56"/>
                    <a:gd name="T98" fmla="*/ 54 w 54"/>
                    <a:gd name="T99" fmla="*/ 12 h 56"/>
                    <a:gd name="T100" fmla="*/ 54 w 54"/>
                    <a:gd name="T101" fmla="*/ 12 h 56"/>
                    <a:gd name="T102" fmla="*/ 57 w 54"/>
                    <a:gd name="T103" fmla="*/ 12 h 56"/>
                    <a:gd name="T104" fmla="*/ 59 w 54"/>
                    <a:gd name="T105" fmla="*/ 14 h 56"/>
                    <a:gd name="T106" fmla="*/ 59 w 54"/>
                    <a:gd name="T107" fmla="*/ 18 h 56"/>
                    <a:gd name="T108" fmla="*/ 64 w 54"/>
                    <a:gd name="T109" fmla="*/ 34 h 56"/>
                    <a:gd name="T110" fmla="*/ 67 w 54"/>
                    <a:gd name="T111" fmla="*/ 46 h 56"/>
                    <a:gd name="T112" fmla="*/ 67 w 54"/>
                    <a:gd name="T113" fmla="*/ 56 h 56"/>
                    <a:gd name="T114" fmla="*/ 67 w 54"/>
                    <a:gd name="T115" fmla="*/ 56 h 5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54"/>
                    <a:gd name="T175" fmla="*/ 0 h 56"/>
                    <a:gd name="T176" fmla="*/ 54 w 54"/>
                    <a:gd name="T177" fmla="*/ 56 h 5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54" h="56">
                      <a:moveTo>
                        <a:pt x="54" y="56"/>
                      </a:moveTo>
                      <a:lnTo>
                        <a:pt x="48" y="44"/>
                      </a:lnTo>
                      <a:lnTo>
                        <a:pt x="48" y="42"/>
                      </a:lnTo>
                      <a:lnTo>
                        <a:pt x="44" y="40"/>
                      </a:lnTo>
                      <a:lnTo>
                        <a:pt x="40" y="38"/>
                      </a:lnTo>
                      <a:lnTo>
                        <a:pt x="38" y="36"/>
                      </a:lnTo>
                      <a:lnTo>
                        <a:pt x="34" y="36"/>
                      </a:lnTo>
                      <a:lnTo>
                        <a:pt x="28" y="36"/>
                      </a:lnTo>
                      <a:lnTo>
                        <a:pt x="24" y="38"/>
                      </a:lnTo>
                      <a:lnTo>
                        <a:pt x="20" y="40"/>
                      </a:lnTo>
                      <a:lnTo>
                        <a:pt x="20" y="42"/>
                      </a:lnTo>
                      <a:lnTo>
                        <a:pt x="18" y="42"/>
                      </a:lnTo>
                      <a:lnTo>
                        <a:pt x="18" y="44"/>
                      </a:lnTo>
                      <a:lnTo>
                        <a:pt x="16" y="44"/>
                      </a:lnTo>
                      <a:lnTo>
                        <a:pt x="12" y="46"/>
                      </a:lnTo>
                      <a:lnTo>
                        <a:pt x="6" y="46"/>
                      </a:lnTo>
                      <a:lnTo>
                        <a:pt x="6" y="32"/>
                      </a:lnTo>
                      <a:lnTo>
                        <a:pt x="6" y="30"/>
                      </a:lnTo>
                      <a:lnTo>
                        <a:pt x="4" y="26"/>
                      </a:lnTo>
                      <a:lnTo>
                        <a:pt x="2" y="26"/>
                      </a:lnTo>
                      <a:lnTo>
                        <a:pt x="2" y="24"/>
                      </a:lnTo>
                      <a:lnTo>
                        <a:pt x="0" y="22"/>
                      </a:lnTo>
                      <a:lnTo>
                        <a:pt x="0" y="18"/>
                      </a:lnTo>
                      <a:lnTo>
                        <a:pt x="0" y="14"/>
                      </a:lnTo>
                      <a:lnTo>
                        <a:pt x="2" y="12"/>
                      </a:lnTo>
                      <a:lnTo>
                        <a:pt x="2" y="10"/>
                      </a:lnTo>
                      <a:lnTo>
                        <a:pt x="2" y="8"/>
                      </a:lnTo>
                      <a:lnTo>
                        <a:pt x="4" y="4"/>
                      </a:lnTo>
                      <a:lnTo>
                        <a:pt x="4" y="2"/>
                      </a:lnTo>
                      <a:lnTo>
                        <a:pt x="6" y="0"/>
                      </a:lnTo>
                      <a:lnTo>
                        <a:pt x="10" y="0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26" y="0"/>
                      </a:lnTo>
                      <a:lnTo>
                        <a:pt x="28" y="2"/>
                      </a:lnTo>
                      <a:lnTo>
                        <a:pt x="30" y="6"/>
                      </a:lnTo>
                      <a:lnTo>
                        <a:pt x="30" y="14"/>
                      </a:lnTo>
                      <a:lnTo>
                        <a:pt x="34" y="28"/>
                      </a:lnTo>
                      <a:lnTo>
                        <a:pt x="36" y="26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0" y="18"/>
                      </a:lnTo>
                      <a:lnTo>
                        <a:pt x="42" y="14"/>
                      </a:lnTo>
                      <a:lnTo>
                        <a:pt x="44" y="12"/>
                      </a:lnTo>
                      <a:lnTo>
                        <a:pt x="46" y="12"/>
                      </a:lnTo>
                      <a:lnTo>
                        <a:pt x="48" y="14"/>
                      </a:lnTo>
                      <a:lnTo>
                        <a:pt x="48" y="18"/>
                      </a:lnTo>
                      <a:lnTo>
                        <a:pt x="52" y="34"/>
                      </a:lnTo>
                      <a:lnTo>
                        <a:pt x="54" y="46"/>
                      </a:lnTo>
                      <a:lnTo>
                        <a:pt x="54" y="5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28" name="Freeform 202"/>
                <p:cNvSpPr>
                  <a:spLocks/>
                </p:cNvSpPr>
                <p:nvPr/>
              </p:nvSpPr>
              <p:spPr bwMode="gray">
                <a:xfrm>
                  <a:off x="3931" y="545"/>
                  <a:ext cx="111" cy="272"/>
                </a:xfrm>
                <a:custGeom>
                  <a:avLst/>
                  <a:gdLst>
                    <a:gd name="T0" fmla="*/ 49 w 100"/>
                    <a:gd name="T1" fmla="*/ 170 h 272"/>
                    <a:gd name="T2" fmla="*/ 32 w 100"/>
                    <a:gd name="T3" fmla="*/ 166 h 272"/>
                    <a:gd name="T4" fmla="*/ 32 w 100"/>
                    <a:gd name="T5" fmla="*/ 156 h 272"/>
                    <a:gd name="T6" fmla="*/ 32 w 100"/>
                    <a:gd name="T7" fmla="*/ 142 h 272"/>
                    <a:gd name="T8" fmla="*/ 30 w 100"/>
                    <a:gd name="T9" fmla="*/ 136 h 272"/>
                    <a:gd name="T10" fmla="*/ 24 w 100"/>
                    <a:gd name="T11" fmla="*/ 130 h 272"/>
                    <a:gd name="T12" fmla="*/ 20 w 100"/>
                    <a:gd name="T13" fmla="*/ 120 h 272"/>
                    <a:gd name="T14" fmla="*/ 12 w 100"/>
                    <a:gd name="T15" fmla="*/ 112 h 272"/>
                    <a:gd name="T16" fmla="*/ 10 w 100"/>
                    <a:gd name="T17" fmla="*/ 108 h 272"/>
                    <a:gd name="T18" fmla="*/ 4 w 100"/>
                    <a:gd name="T19" fmla="*/ 102 h 272"/>
                    <a:gd name="T20" fmla="*/ 2 w 100"/>
                    <a:gd name="T21" fmla="*/ 94 h 272"/>
                    <a:gd name="T22" fmla="*/ 2 w 100"/>
                    <a:gd name="T23" fmla="*/ 90 h 272"/>
                    <a:gd name="T24" fmla="*/ 4 w 100"/>
                    <a:gd name="T25" fmla="*/ 82 h 272"/>
                    <a:gd name="T26" fmla="*/ 2 w 100"/>
                    <a:gd name="T27" fmla="*/ 78 h 272"/>
                    <a:gd name="T28" fmla="*/ 0 w 100"/>
                    <a:gd name="T29" fmla="*/ 74 h 272"/>
                    <a:gd name="T30" fmla="*/ 2 w 100"/>
                    <a:gd name="T31" fmla="*/ 70 h 272"/>
                    <a:gd name="T32" fmla="*/ 4 w 100"/>
                    <a:gd name="T33" fmla="*/ 72 h 272"/>
                    <a:gd name="T34" fmla="*/ 8 w 100"/>
                    <a:gd name="T35" fmla="*/ 72 h 272"/>
                    <a:gd name="T36" fmla="*/ 10 w 100"/>
                    <a:gd name="T37" fmla="*/ 74 h 272"/>
                    <a:gd name="T38" fmla="*/ 12 w 100"/>
                    <a:gd name="T39" fmla="*/ 70 h 272"/>
                    <a:gd name="T40" fmla="*/ 8 w 100"/>
                    <a:gd name="T41" fmla="*/ 56 h 272"/>
                    <a:gd name="T42" fmla="*/ 10 w 100"/>
                    <a:gd name="T43" fmla="*/ 56 h 272"/>
                    <a:gd name="T44" fmla="*/ 12 w 100"/>
                    <a:gd name="T45" fmla="*/ 58 h 272"/>
                    <a:gd name="T46" fmla="*/ 20 w 100"/>
                    <a:gd name="T47" fmla="*/ 60 h 272"/>
                    <a:gd name="T48" fmla="*/ 27 w 100"/>
                    <a:gd name="T49" fmla="*/ 58 h 272"/>
                    <a:gd name="T50" fmla="*/ 27 w 100"/>
                    <a:gd name="T51" fmla="*/ 56 h 272"/>
                    <a:gd name="T52" fmla="*/ 32 w 100"/>
                    <a:gd name="T53" fmla="*/ 54 h 272"/>
                    <a:gd name="T54" fmla="*/ 34 w 100"/>
                    <a:gd name="T55" fmla="*/ 48 h 272"/>
                    <a:gd name="T56" fmla="*/ 40 w 100"/>
                    <a:gd name="T57" fmla="*/ 40 h 272"/>
                    <a:gd name="T58" fmla="*/ 44 w 100"/>
                    <a:gd name="T59" fmla="*/ 34 h 272"/>
                    <a:gd name="T60" fmla="*/ 44 w 100"/>
                    <a:gd name="T61" fmla="*/ 30 h 272"/>
                    <a:gd name="T62" fmla="*/ 49 w 100"/>
                    <a:gd name="T63" fmla="*/ 26 h 272"/>
                    <a:gd name="T64" fmla="*/ 81 w 100"/>
                    <a:gd name="T65" fmla="*/ 0 h 272"/>
                    <a:gd name="T66" fmla="*/ 91 w 100"/>
                    <a:gd name="T67" fmla="*/ 8 h 272"/>
                    <a:gd name="T68" fmla="*/ 103 w 100"/>
                    <a:gd name="T69" fmla="*/ 34 h 272"/>
                    <a:gd name="T70" fmla="*/ 101 w 100"/>
                    <a:gd name="T71" fmla="*/ 36 h 272"/>
                    <a:gd name="T72" fmla="*/ 93 w 100"/>
                    <a:gd name="T73" fmla="*/ 52 h 272"/>
                    <a:gd name="T74" fmla="*/ 89 w 100"/>
                    <a:gd name="T75" fmla="*/ 72 h 272"/>
                    <a:gd name="T76" fmla="*/ 93 w 100"/>
                    <a:gd name="T77" fmla="*/ 76 h 272"/>
                    <a:gd name="T78" fmla="*/ 99 w 100"/>
                    <a:gd name="T79" fmla="*/ 80 h 272"/>
                    <a:gd name="T80" fmla="*/ 111 w 100"/>
                    <a:gd name="T81" fmla="*/ 78 h 272"/>
                    <a:gd name="T82" fmla="*/ 119 w 100"/>
                    <a:gd name="T83" fmla="*/ 98 h 272"/>
                    <a:gd name="T84" fmla="*/ 111 w 100"/>
                    <a:gd name="T85" fmla="*/ 102 h 272"/>
                    <a:gd name="T86" fmla="*/ 101 w 100"/>
                    <a:gd name="T87" fmla="*/ 112 h 272"/>
                    <a:gd name="T88" fmla="*/ 103 w 100"/>
                    <a:gd name="T89" fmla="*/ 138 h 272"/>
                    <a:gd name="T90" fmla="*/ 101 w 100"/>
                    <a:gd name="T91" fmla="*/ 138 h 272"/>
                    <a:gd name="T92" fmla="*/ 99 w 100"/>
                    <a:gd name="T93" fmla="*/ 142 h 272"/>
                    <a:gd name="T94" fmla="*/ 99 w 100"/>
                    <a:gd name="T95" fmla="*/ 150 h 272"/>
                    <a:gd name="T96" fmla="*/ 99 w 100"/>
                    <a:gd name="T97" fmla="*/ 158 h 272"/>
                    <a:gd name="T98" fmla="*/ 99 w 100"/>
                    <a:gd name="T99" fmla="*/ 168 h 272"/>
                    <a:gd name="T100" fmla="*/ 103 w 100"/>
                    <a:gd name="T101" fmla="*/ 182 h 272"/>
                    <a:gd name="T102" fmla="*/ 103 w 100"/>
                    <a:gd name="T103" fmla="*/ 210 h 272"/>
                    <a:gd name="T104" fmla="*/ 103 w 100"/>
                    <a:gd name="T105" fmla="*/ 224 h 272"/>
                    <a:gd name="T106" fmla="*/ 101 w 100"/>
                    <a:gd name="T107" fmla="*/ 244 h 272"/>
                    <a:gd name="T108" fmla="*/ 93 w 100"/>
                    <a:gd name="T109" fmla="*/ 272 h 272"/>
                    <a:gd name="T110" fmla="*/ 89 w 100"/>
                    <a:gd name="T111" fmla="*/ 262 h 272"/>
                    <a:gd name="T112" fmla="*/ 91 w 100"/>
                    <a:gd name="T113" fmla="*/ 226 h 272"/>
                    <a:gd name="T114" fmla="*/ 91 w 100"/>
                    <a:gd name="T115" fmla="*/ 206 h 272"/>
                    <a:gd name="T116" fmla="*/ 87 w 100"/>
                    <a:gd name="T117" fmla="*/ 168 h 272"/>
                    <a:gd name="T118" fmla="*/ 77 w 100"/>
                    <a:gd name="T119" fmla="*/ 154 h 27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00"/>
                    <a:gd name="T181" fmla="*/ 0 h 272"/>
                    <a:gd name="T182" fmla="*/ 100 w 100"/>
                    <a:gd name="T183" fmla="*/ 272 h 27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00" h="272">
                      <a:moveTo>
                        <a:pt x="62" y="154"/>
                      </a:moveTo>
                      <a:lnTo>
                        <a:pt x="40" y="170"/>
                      </a:lnTo>
                      <a:lnTo>
                        <a:pt x="26" y="168"/>
                      </a:lnTo>
                      <a:lnTo>
                        <a:pt x="26" y="166"/>
                      </a:lnTo>
                      <a:lnTo>
                        <a:pt x="26" y="162"/>
                      </a:lnTo>
                      <a:lnTo>
                        <a:pt x="26" y="156"/>
                      </a:lnTo>
                      <a:lnTo>
                        <a:pt x="26" y="148"/>
                      </a:lnTo>
                      <a:lnTo>
                        <a:pt x="26" y="142"/>
                      </a:lnTo>
                      <a:lnTo>
                        <a:pt x="24" y="138"/>
                      </a:lnTo>
                      <a:lnTo>
                        <a:pt x="24" y="136"/>
                      </a:lnTo>
                      <a:lnTo>
                        <a:pt x="22" y="134"/>
                      </a:lnTo>
                      <a:lnTo>
                        <a:pt x="20" y="130"/>
                      </a:lnTo>
                      <a:lnTo>
                        <a:pt x="18" y="126"/>
                      </a:lnTo>
                      <a:lnTo>
                        <a:pt x="16" y="120"/>
                      </a:lnTo>
                      <a:lnTo>
                        <a:pt x="12" y="116"/>
                      </a:lnTo>
                      <a:lnTo>
                        <a:pt x="10" y="112"/>
                      </a:lnTo>
                      <a:lnTo>
                        <a:pt x="10" y="108"/>
                      </a:lnTo>
                      <a:lnTo>
                        <a:pt x="8" y="108"/>
                      </a:lnTo>
                      <a:lnTo>
                        <a:pt x="6" y="106"/>
                      </a:lnTo>
                      <a:lnTo>
                        <a:pt x="4" y="102"/>
                      </a:lnTo>
                      <a:lnTo>
                        <a:pt x="4" y="98"/>
                      </a:lnTo>
                      <a:lnTo>
                        <a:pt x="2" y="94"/>
                      </a:lnTo>
                      <a:lnTo>
                        <a:pt x="2" y="92"/>
                      </a:lnTo>
                      <a:lnTo>
                        <a:pt x="2" y="90"/>
                      </a:lnTo>
                      <a:lnTo>
                        <a:pt x="4" y="86"/>
                      </a:lnTo>
                      <a:lnTo>
                        <a:pt x="4" y="82"/>
                      </a:lnTo>
                      <a:lnTo>
                        <a:pt x="2" y="78"/>
                      </a:lnTo>
                      <a:lnTo>
                        <a:pt x="2" y="76"/>
                      </a:lnTo>
                      <a:lnTo>
                        <a:pt x="0" y="74"/>
                      </a:lnTo>
                      <a:lnTo>
                        <a:pt x="0" y="72"/>
                      </a:lnTo>
                      <a:lnTo>
                        <a:pt x="2" y="70"/>
                      </a:lnTo>
                      <a:lnTo>
                        <a:pt x="4" y="72"/>
                      </a:lnTo>
                      <a:lnTo>
                        <a:pt x="6" y="72"/>
                      </a:lnTo>
                      <a:lnTo>
                        <a:pt x="8" y="74"/>
                      </a:lnTo>
                      <a:lnTo>
                        <a:pt x="10" y="72"/>
                      </a:lnTo>
                      <a:lnTo>
                        <a:pt x="10" y="70"/>
                      </a:lnTo>
                      <a:lnTo>
                        <a:pt x="8" y="56"/>
                      </a:lnTo>
                      <a:lnTo>
                        <a:pt x="6" y="56"/>
                      </a:lnTo>
                      <a:lnTo>
                        <a:pt x="8" y="56"/>
                      </a:lnTo>
                      <a:lnTo>
                        <a:pt x="10" y="58"/>
                      </a:lnTo>
                      <a:lnTo>
                        <a:pt x="14" y="60"/>
                      </a:lnTo>
                      <a:lnTo>
                        <a:pt x="16" y="60"/>
                      </a:lnTo>
                      <a:lnTo>
                        <a:pt x="22" y="58"/>
                      </a:lnTo>
                      <a:lnTo>
                        <a:pt x="22" y="56"/>
                      </a:lnTo>
                      <a:lnTo>
                        <a:pt x="24" y="54"/>
                      </a:lnTo>
                      <a:lnTo>
                        <a:pt x="26" y="54"/>
                      </a:lnTo>
                      <a:lnTo>
                        <a:pt x="28" y="50"/>
                      </a:lnTo>
                      <a:lnTo>
                        <a:pt x="28" y="48"/>
                      </a:lnTo>
                      <a:lnTo>
                        <a:pt x="30" y="46"/>
                      </a:lnTo>
                      <a:lnTo>
                        <a:pt x="32" y="40"/>
                      </a:lnTo>
                      <a:lnTo>
                        <a:pt x="34" y="36"/>
                      </a:lnTo>
                      <a:lnTo>
                        <a:pt x="36" y="34"/>
                      </a:lnTo>
                      <a:lnTo>
                        <a:pt x="36" y="32"/>
                      </a:lnTo>
                      <a:lnTo>
                        <a:pt x="36" y="30"/>
                      </a:lnTo>
                      <a:lnTo>
                        <a:pt x="38" y="28"/>
                      </a:lnTo>
                      <a:lnTo>
                        <a:pt x="40" y="26"/>
                      </a:lnTo>
                      <a:lnTo>
                        <a:pt x="54" y="24"/>
                      </a:lnTo>
                      <a:lnTo>
                        <a:pt x="66" y="0"/>
                      </a:lnTo>
                      <a:lnTo>
                        <a:pt x="68" y="2"/>
                      </a:lnTo>
                      <a:lnTo>
                        <a:pt x="74" y="8"/>
                      </a:lnTo>
                      <a:lnTo>
                        <a:pt x="80" y="20"/>
                      </a:lnTo>
                      <a:lnTo>
                        <a:pt x="84" y="34"/>
                      </a:lnTo>
                      <a:lnTo>
                        <a:pt x="82" y="36"/>
                      </a:lnTo>
                      <a:lnTo>
                        <a:pt x="78" y="40"/>
                      </a:lnTo>
                      <a:lnTo>
                        <a:pt x="76" y="52"/>
                      </a:lnTo>
                      <a:lnTo>
                        <a:pt x="72" y="70"/>
                      </a:lnTo>
                      <a:lnTo>
                        <a:pt x="72" y="72"/>
                      </a:lnTo>
                      <a:lnTo>
                        <a:pt x="74" y="74"/>
                      </a:lnTo>
                      <a:lnTo>
                        <a:pt x="76" y="76"/>
                      </a:lnTo>
                      <a:lnTo>
                        <a:pt x="78" y="78"/>
                      </a:lnTo>
                      <a:lnTo>
                        <a:pt x="80" y="80"/>
                      </a:lnTo>
                      <a:lnTo>
                        <a:pt x="84" y="80"/>
                      </a:lnTo>
                      <a:lnTo>
                        <a:pt x="90" y="78"/>
                      </a:lnTo>
                      <a:lnTo>
                        <a:pt x="100" y="84"/>
                      </a:lnTo>
                      <a:lnTo>
                        <a:pt x="96" y="98"/>
                      </a:lnTo>
                      <a:lnTo>
                        <a:pt x="94" y="100"/>
                      </a:lnTo>
                      <a:lnTo>
                        <a:pt x="90" y="102"/>
                      </a:lnTo>
                      <a:lnTo>
                        <a:pt x="86" y="104"/>
                      </a:lnTo>
                      <a:lnTo>
                        <a:pt x="82" y="112"/>
                      </a:lnTo>
                      <a:lnTo>
                        <a:pt x="80" y="122"/>
                      </a:lnTo>
                      <a:lnTo>
                        <a:pt x="84" y="138"/>
                      </a:lnTo>
                      <a:lnTo>
                        <a:pt x="82" y="138"/>
                      </a:lnTo>
                      <a:lnTo>
                        <a:pt x="80" y="140"/>
                      </a:lnTo>
                      <a:lnTo>
                        <a:pt x="80" y="142"/>
                      </a:lnTo>
                      <a:lnTo>
                        <a:pt x="78" y="146"/>
                      </a:lnTo>
                      <a:lnTo>
                        <a:pt x="80" y="150"/>
                      </a:lnTo>
                      <a:lnTo>
                        <a:pt x="80" y="156"/>
                      </a:lnTo>
                      <a:lnTo>
                        <a:pt x="80" y="158"/>
                      </a:lnTo>
                      <a:lnTo>
                        <a:pt x="80" y="162"/>
                      </a:lnTo>
                      <a:lnTo>
                        <a:pt x="80" y="168"/>
                      </a:lnTo>
                      <a:lnTo>
                        <a:pt x="82" y="174"/>
                      </a:lnTo>
                      <a:lnTo>
                        <a:pt x="84" y="182"/>
                      </a:lnTo>
                      <a:lnTo>
                        <a:pt x="88" y="188"/>
                      </a:lnTo>
                      <a:lnTo>
                        <a:pt x="84" y="210"/>
                      </a:lnTo>
                      <a:lnTo>
                        <a:pt x="84" y="218"/>
                      </a:lnTo>
                      <a:lnTo>
                        <a:pt x="84" y="224"/>
                      </a:lnTo>
                      <a:lnTo>
                        <a:pt x="84" y="230"/>
                      </a:lnTo>
                      <a:lnTo>
                        <a:pt x="82" y="244"/>
                      </a:lnTo>
                      <a:lnTo>
                        <a:pt x="80" y="260"/>
                      </a:lnTo>
                      <a:lnTo>
                        <a:pt x="76" y="272"/>
                      </a:lnTo>
                      <a:lnTo>
                        <a:pt x="74" y="270"/>
                      </a:lnTo>
                      <a:lnTo>
                        <a:pt x="72" y="262"/>
                      </a:lnTo>
                      <a:lnTo>
                        <a:pt x="72" y="248"/>
                      </a:lnTo>
                      <a:lnTo>
                        <a:pt x="74" y="226"/>
                      </a:lnTo>
                      <a:lnTo>
                        <a:pt x="74" y="220"/>
                      </a:lnTo>
                      <a:lnTo>
                        <a:pt x="74" y="206"/>
                      </a:lnTo>
                      <a:lnTo>
                        <a:pt x="74" y="188"/>
                      </a:lnTo>
                      <a:lnTo>
                        <a:pt x="70" y="168"/>
                      </a:lnTo>
                      <a:lnTo>
                        <a:pt x="62" y="15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29" name="Freeform 203"/>
                <p:cNvSpPr>
                  <a:spLocks/>
                </p:cNvSpPr>
                <p:nvPr/>
              </p:nvSpPr>
              <p:spPr bwMode="gray">
                <a:xfrm>
                  <a:off x="4070" y="607"/>
                  <a:ext cx="100" cy="168"/>
                </a:xfrm>
                <a:custGeom>
                  <a:avLst/>
                  <a:gdLst>
                    <a:gd name="T0" fmla="*/ 71 w 90"/>
                    <a:gd name="T1" fmla="*/ 124 h 168"/>
                    <a:gd name="T2" fmla="*/ 77 w 90"/>
                    <a:gd name="T3" fmla="*/ 128 h 168"/>
                    <a:gd name="T4" fmla="*/ 79 w 90"/>
                    <a:gd name="T5" fmla="*/ 132 h 168"/>
                    <a:gd name="T6" fmla="*/ 62 w 90"/>
                    <a:gd name="T7" fmla="*/ 154 h 168"/>
                    <a:gd name="T8" fmla="*/ 52 w 90"/>
                    <a:gd name="T9" fmla="*/ 158 h 168"/>
                    <a:gd name="T10" fmla="*/ 57 w 90"/>
                    <a:gd name="T11" fmla="*/ 166 h 168"/>
                    <a:gd name="T12" fmla="*/ 79 w 90"/>
                    <a:gd name="T13" fmla="*/ 164 h 168"/>
                    <a:gd name="T14" fmla="*/ 97 w 90"/>
                    <a:gd name="T15" fmla="*/ 150 h 168"/>
                    <a:gd name="T16" fmla="*/ 109 w 90"/>
                    <a:gd name="T17" fmla="*/ 134 h 168"/>
                    <a:gd name="T18" fmla="*/ 111 w 90"/>
                    <a:gd name="T19" fmla="*/ 126 h 168"/>
                    <a:gd name="T20" fmla="*/ 103 w 90"/>
                    <a:gd name="T21" fmla="*/ 102 h 168"/>
                    <a:gd name="T22" fmla="*/ 103 w 90"/>
                    <a:gd name="T23" fmla="*/ 98 h 168"/>
                    <a:gd name="T24" fmla="*/ 101 w 90"/>
                    <a:gd name="T25" fmla="*/ 90 h 168"/>
                    <a:gd name="T26" fmla="*/ 93 w 90"/>
                    <a:gd name="T27" fmla="*/ 82 h 168"/>
                    <a:gd name="T28" fmla="*/ 74 w 90"/>
                    <a:gd name="T29" fmla="*/ 74 h 168"/>
                    <a:gd name="T30" fmla="*/ 57 w 90"/>
                    <a:gd name="T31" fmla="*/ 46 h 168"/>
                    <a:gd name="T32" fmla="*/ 59 w 90"/>
                    <a:gd name="T33" fmla="*/ 42 h 168"/>
                    <a:gd name="T34" fmla="*/ 64 w 90"/>
                    <a:gd name="T35" fmla="*/ 36 h 168"/>
                    <a:gd name="T36" fmla="*/ 74 w 90"/>
                    <a:gd name="T37" fmla="*/ 32 h 168"/>
                    <a:gd name="T38" fmla="*/ 79 w 90"/>
                    <a:gd name="T39" fmla="*/ 30 h 168"/>
                    <a:gd name="T40" fmla="*/ 89 w 90"/>
                    <a:gd name="T41" fmla="*/ 26 h 168"/>
                    <a:gd name="T42" fmla="*/ 87 w 90"/>
                    <a:gd name="T43" fmla="*/ 22 h 168"/>
                    <a:gd name="T44" fmla="*/ 84 w 90"/>
                    <a:gd name="T45" fmla="*/ 16 h 168"/>
                    <a:gd name="T46" fmla="*/ 79 w 90"/>
                    <a:gd name="T47" fmla="*/ 12 h 168"/>
                    <a:gd name="T48" fmla="*/ 74 w 90"/>
                    <a:gd name="T49" fmla="*/ 6 h 168"/>
                    <a:gd name="T50" fmla="*/ 62 w 90"/>
                    <a:gd name="T51" fmla="*/ 2 h 168"/>
                    <a:gd name="T52" fmla="*/ 59 w 90"/>
                    <a:gd name="T53" fmla="*/ 4 h 168"/>
                    <a:gd name="T54" fmla="*/ 49 w 90"/>
                    <a:gd name="T55" fmla="*/ 4 h 168"/>
                    <a:gd name="T56" fmla="*/ 34 w 90"/>
                    <a:gd name="T57" fmla="*/ 2 h 168"/>
                    <a:gd name="T58" fmla="*/ 24 w 90"/>
                    <a:gd name="T59" fmla="*/ 0 h 168"/>
                    <a:gd name="T60" fmla="*/ 18 w 90"/>
                    <a:gd name="T61" fmla="*/ 2 h 168"/>
                    <a:gd name="T62" fmla="*/ 10 w 90"/>
                    <a:gd name="T63" fmla="*/ 2 h 168"/>
                    <a:gd name="T64" fmla="*/ 2 w 90"/>
                    <a:gd name="T65" fmla="*/ 4 h 168"/>
                    <a:gd name="T66" fmla="*/ 0 w 90"/>
                    <a:gd name="T67" fmla="*/ 10 h 168"/>
                    <a:gd name="T68" fmla="*/ 4 w 90"/>
                    <a:gd name="T69" fmla="*/ 10 h 168"/>
                    <a:gd name="T70" fmla="*/ 10 w 90"/>
                    <a:gd name="T71" fmla="*/ 14 h 168"/>
                    <a:gd name="T72" fmla="*/ 24 w 90"/>
                    <a:gd name="T73" fmla="*/ 30 h 168"/>
                    <a:gd name="T74" fmla="*/ 30 w 90"/>
                    <a:gd name="T75" fmla="*/ 36 h 168"/>
                    <a:gd name="T76" fmla="*/ 27 w 90"/>
                    <a:gd name="T77" fmla="*/ 44 h 168"/>
                    <a:gd name="T78" fmla="*/ 24 w 90"/>
                    <a:gd name="T79" fmla="*/ 48 h 168"/>
                    <a:gd name="T80" fmla="*/ 22 w 90"/>
                    <a:gd name="T81" fmla="*/ 50 h 168"/>
                    <a:gd name="T82" fmla="*/ 22 w 90"/>
                    <a:gd name="T83" fmla="*/ 58 h 168"/>
                    <a:gd name="T84" fmla="*/ 30 w 90"/>
                    <a:gd name="T85" fmla="*/ 64 h 168"/>
                    <a:gd name="T86" fmla="*/ 37 w 90"/>
                    <a:gd name="T87" fmla="*/ 68 h 168"/>
                    <a:gd name="T88" fmla="*/ 40 w 90"/>
                    <a:gd name="T89" fmla="*/ 70 h 168"/>
                    <a:gd name="T90" fmla="*/ 47 w 90"/>
                    <a:gd name="T91" fmla="*/ 76 h 168"/>
                    <a:gd name="T92" fmla="*/ 57 w 90"/>
                    <a:gd name="T93" fmla="*/ 84 h 168"/>
                    <a:gd name="T94" fmla="*/ 64 w 90"/>
                    <a:gd name="T95" fmla="*/ 94 h 168"/>
                    <a:gd name="T96" fmla="*/ 69 w 90"/>
                    <a:gd name="T97" fmla="*/ 106 h 168"/>
                    <a:gd name="T98" fmla="*/ 69 w 90"/>
                    <a:gd name="T99" fmla="*/ 116 h 168"/>
                    <a:gd name="T100" fmla="*/ 69 w 90"/>
                    <a:gd name="T101" fmla="*/ 124 h 168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90"/>
                    <a:gd name="T154" fmla="*/ 0 h 168"/>
                    <a:gd name="T155" fmla="*/ 90 w 90"/>
                    <a:gd name="T156" fmla="*/ 168 h 168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90" h="168">
                      <a:moveTo>
                        <a:pt x="56" y="124"/>
                      </a:moveTo>
                      <a:lnTo>
                        <a:pt x="58" y="124"/>
                      </a:lnTo>
                      <a:lnTo>
                        <a:pt x="60" y="126"/>
                      </a:lnTo>
                      <a:lnTo>
                        <a:pt x="62" y="128"/>
                      </a:lnTo>
                      <a:lnTo>
                        <a:pt x="64" y="132"/>
                      </a:lnTo>
                      <a:lnTo>
                        <a:pt x="60" y="150"/>
                      </a:lnTo>
                      <a:lnTo>
                        <a:pt x="50" y="154"/>
                      </a:lnTo>
                      <a:lnTo>
                        <a:pt x="46" y="158"/>
                      </a:lnTo>
                      <a:lnTo>
                        <a:pt x="42" y="158"/>
                      </a:lnTo>
                      <a:lnTo>
                        <a:pt x="38" y="168"/>
                      </a:lnTo>
                      <a:lnTo>
                        <a:pt x="46" y="166"/>
                      </a:lnTo>
                      <a:lnTo>
                        <a:pt x="62" y="168"/>
                      </a:lnTo>
                      <a:lnTo>
                        <a:pt x="64" y="164"/>
                      </a:lnTo>
                      <a:lnTo>
                        <a:pt x="70" y="158"/>
                      </a:lnTo>
                      <a:lnTo>
                        <a:pt x="78" y="150"/>
                      </a:lnTo>
                      <a:lnTo>
                        <a:pt x="86" y="140"/>
                      </a:lnTo>
                      <a:lnTo>
                        <a:pt x="88" y="134"/>
                      </a:lnTo>
                      <a:lnTo>
                        <a:pt x="90" y="130"/>
                      </a:lnTo>
                      <a:lnTo>
                        <a:pt x="90" y="126"/>
                      </a:lnTo>
                      <a:lnTo>
                        <a:pt x="88" y="124"/>
                      </a:lnTo>
                      <a:lnTo>
                        <a:pt x="84" y="102"/>
                      </a:lnTo>
                      <a:lnTo>
                        <a:pt x="84" y="100"/>
                      </a:lnTo>
                      <a:lnTo>
                        <a:pt x="84" y="98"/>
                      </a:lnTo>
                      <a:lnTo>
                        <a:pt x="84" y="94"/>
                      </a:lnTo>
                      <a:lnTo>
                        <a:pt x="82" y="90"/>
                      </a:lnTo>
                      <a:lnTo>
                        <a:pt x="80" y="86"/>
                      </a:lnTo>
                      <a:lnTo>
                        <a:pt x="76" y="82"/>
                      </a:lnTo>
                      <a:lnTo>
                        <a:pt x="70" y="78"/>
                      </a:lnTo>
                      <a:lnTo>
                        <a:pt x="60" y="74"/>
                      </a:lnTo>
                      <a:lnTo>
                        <a:pt x="46" y="54"/>
                      </a:lnTo>
                      <a:lnTo>
                        <a:pt x="46" y="46"/>
                      </a:lnTo>
                      <a:lnTo>
                        <a:pt x="48" y="44"/>
                      </a:lnTo>
                      <a:lnTo>
                        <a:pt x="48" y="42"/>
                      </a:lnTo>
                      <a:lnTo>
                        <a:pt x="50" y="40"/>
                      </a:lnTo>
                      <a:lnTo>
                        <a:pt x="52" y="36"/>
                      </a:lnTo>
                      <a:lnTo>
                        <a:pt x="56" y="34"/>
                      </a:lnTo>
                      <a:lnTo>
                        <a:pt x="60" y="32"/>
                      </a:lnTo>
                      <a:lnTo>
                        <a:pt x="64" y="30"/>
                      </a:lnTo>
                      <a:lnTo>
                        <a:pt x="68" y="28"/>
                      </a:lnTo>
                      <a:lnTo>
                        <a:pt x="72" y="26"/>
                      </a:lnTo>
                      <a:lnTo>
                        <a:pt x="70" y="24"/>
                      </a:lnTo>
                      <a:lnTo>
                        <a:pt x="70" y="22"/>
                      </a:lnTo>
                      <a:lnTo>
                        <a:pt x="68" y="18"/>
                      </a:lnTo>
                      <a:lnTo>
                        <a:pt x="68" y="16"/>
                      </a:lnTo>
                      <a:lnTo>
                        <a:pt x="64" y="12"/>
                      </a:lnTo>
                      <a:lnTo>
                        <a:pt x="62" y="10"/>
                      </a:lnTo>
                      <a:lnTo>
                        <a:pt x="60" y="6"/>
                      </a:lnTo>
                      <a:lnTo>
                        <a:pt x="56" y="4"/>
                      </a:lnTo>
                      <a:lnTo>
                        <a:pt x="50" y="2"/>
                      </a:lnTo>
                      <a:lnTo>
                        <a:pt x="48" y="4"/>
                      </a:lnTo>
                      <a:lnTo>
                        <a:pt x="46" y="4"/>
                      </a:lnTo>
                      <a:lnTo>
                        <a:pt x="40" y="4"/>
                      </a:lnTo>
                      <a:lnTo>
                        <a:pt x="34" y="4"/>
                      </a:lnTo>
                      <a:lnTo>
                        <a:pt x="28" y="2"/>
                      </a:lnTo>
                      <a:lnTo>
                        <a:pt x="22" y="2"/>
                      </a:lnTo>
                      <a:lnTo>
                        <a:pt x="20" y="0"/>
                      </a:lnTo>
                      <a:lnTo>
                        <a:pt x="16" y="2"/>
                      </a:lnTo>
                      <a:lnTo>
                        <a:pt x="14" y="2"/>
                      </a:lnTo>
                      <a:lnTo>
                        <a:pt x="10" y="2"/>
                      </a:lnTo>
                      <a:lnTo>
                        <a:pt x="8" y="2"/>
                      </a:lnTo>
                      <a:lnTo>
                        <a:pt x="4" y="4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6" y="12"/>
                      </a:lnTo>
                      <a:lnTo>
                        <a:pt x="8" y="14"/>
                      </a:lnTo>
                      <a:lnTo>
                        <a:pt x="10" y="26"/>
                      </a:lnTo>
                      <a:lnTo>
                        <a:pt x="20" y="30"/>
                      </a:lnTo>
                      <a:lnTo>
                        <a:pt x="22" y="34"/>
                      </a:lnTo>
                      <a:lnTo>
                        <a:pt x="24" y="36"/>
                      </a:lnTo>
                      <a:lnTo>
                        <a:pt x="24" y="40"/>
                      </a:lnTo>
                      <a:lnTo>
                        <a:pt x="22" y="44"/>
                      </a:lnTo>
                      <a:lnTo>
                        <a:pt x="22" y="46"/>
                      </a:lnTo>
                      <a:lnTo>
                        <a:pt x="20" y="48"/>
                      </a:lnTo>
                      <a:lnTo>
                        <a:pt x="18" y="50"/>
                      </a:lnTo>
                      <a:lnTo>
                        <a:pt x="16" y="54"/>
                      </a:lnTo>
                      <a:lnTo>
                        <a:pt x="18" y="58"/>
                      </a:lnTo>
                      <a:lnTo>
                        <a:pt x="22" y="60"/>
                      </a:lnTo>
                      <a:lnTo>
                        <a:pt x="24" y="64"/>
                      </a:lnTo>
                      <a:lnTo>
                        <a:pt x="28" y="66"/>
                      </a:lnTo>
                      <a:lnTo>
                        <a:pt x="30" y="68"/>
                      </a:lnTo>
                      <a:lnTo>
                        <a:pt x="32" y="70"/>
                      </a:lnTo>
                      <a:lnTo>
                        <a:pt x="34" y="72"/>
                      </a:lnTo>
                      <a:lnTo>
                        <a:pt x="38" y="76"/>
                      </a:lnTo>
                      <a:lnTo>
                        <a:pt x="42" y="80"/>
                      </a:lnTo>
                      <a:lnTo>
                        <a:pt x="46" y="84"/>
                      </a:lnTo>
                      <a:lnTo>
                        <a:pt x="50" y="88"/>
                      </a:lnTo>
                      <a:lnTo>
                        <a:pt x="52" y="94"/>
                      </a:lnTo>
                      <a:lnTo>
                        <a:pt x="54" y="100"/>
                      </a:lnTo>
                      <a:lnTo>
                        <a:pt x="56" y="106"/>
                      </a:lnTo>
                      <a:lnTo>
                        <a:pt x="56" y="112"/>
                      </a:lnTo>
                      <a:lnTo>
                        <a:pt x="56" y="116"/>
                      </a:lnTo>
                      <a:lnTo>
                        <a:pt x="56" y="118"/>
                      </a:lnTo>
                      <a:lnTo>
                        <a:pt x="56" y="12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30" name="Freeform 204"/>
                <p:cNvSpPr>
                  <a:spLocks/>
                </p:cNvSpPr>
                <p:nvPr/>
              </p:nvSpPr>
              <p:spPr bwMode="gray">
                <a:xfrm>
                  <a:off x="4015" y="643"/>
                  <a:ext cx="91" cy="208"/>
                </a:xfrm>
                <a:custGeom>
                  <a:avLst/>
                  <a:gdLst>
                    <a:gd name="T0" fmla="*/ 22 w 82"/>
                    <a:gd name="T1" fmla="*/ 2 h 208"/>
                    <a:gd name="T2" fmla="*/ 12 w 82"/>
                    <a:gd name="T3" fmla="*/ 6 h 208"/>
                    <a:gd name="T4" fmla="*/ 4 w 82"/>
                    <a:gd name="T5" fmla="*/ 24 h 208"/>
                    <a:gd name="T6" fmla="*/ 8 w 82"/>
                    <a:gd name="T7" fmla="*/ 40 h 208"/>
                    <a:gd name="T8" fmla="*/ 4 w 82"/>
                    <a:gd name="T9" fmla="*/ 42 h 208"/>
                    <a:gd name="T10" fmla="*/ 2 w 82"/>
                    <a:gd name="T11" fmla="*/ 48 h 208"/>
                    <a:gd name="T12" fmla="*/ 4 w 82"/>
                    <a:gd name="T13" fmla="*/ 58 h 208"/>
                    <a:gd name="T14" fmla="*/ 4 w 82"/>
                    <a:gd name="T15" fmla="*/ 64 h 208"/>
                    <a:gd name="T16" fmla="*/ 8 w 82"/>
                    <a:gd name="T17" fmla="*/ 76 h 208"/>
                    <a:gd name="T18" fmla="*/ 14 w 82"/>
                    <a:gd name="T19" fmla="*/ 90 h 208"/>
                    <a:gd name="T20" fmla="*/ 10 w 82"/>
                    <a:gd name="T21" fmla="*/ 120 h 208"/>
                    <a:gd name="T22" fmla="*/ 10 w 82"/>
                    <a:gd name="T23" fmla="*/ 132 h 208"/>
                    <a:gd name="T24" fmla="*/ 4 w 82"/>
                    <a:gd name="T25" fmla="*/ 162 h 208"/>
                    <a:gd name="T26" fmla="*/ 0 w 82"/>
                    <a:gd name="T27" fmla="*/ 174 h 208"/>
                    <a:gd name="T28" fmla="*/ 0 w 82"/>
                    <a:gd name="T29" fmla="*/ 176 h 208"/>
                    <a:gd name="T30" fmla="*/ 2 w 82"/>
                    <a:gd name="T31" fmla="*/ 178 h 208"/>
                    <a:gd name="T32" fmla="*/ 10 w 82"/>
                    <a:gd name="T33" fmla="*/ 186 h 208"/>
                    <a:gd name="T34" fmla="*/ 30 w 82"/>
                    <a:gd name="T35" fmla="*/ 200 h 208"/>
                    <a:gd name="T36" fmla="*/ 61 w 82"/>
                    <a:gd name="T37" fmla="*/ 208 h 208"/>
                    <a:gd name="T38" fmla="*/ 57 w 82"/>
                    <a:gd name="T39" fmla="*/ 192 h 208"/>
                    <a:gd name="T40" fmla="*/ 24 w 82"/>
                    <a:gd name="T41" fmla="*/ 166 h 208"/>
                    <a:gd name="T42" fmla="*/ 18 w 82"/>
                    <a:gd name="T43" fmla="*/ 148 h 208"/>
                    <a:gd name="T44" fmla="*/ 22 w 82"/>
                    <a:gd name="T45" fmla="*/ 128 h 208"/>
                    <a:gd name="T46" fmla="*/ 27 w 82"/>
                    <a:gd name="T47" fmla="*/ 108 h 208"/>
                    <a:gd name="T48" fmla="*/ 30 w 82"/>
                    <a:gd name="T49" fmla="*/ 90 h 208"/>
                    <a:gd name="T50" fmla="*/ 32 w 82"/>
                    <a:gd name="T51" fmla="*/ 86 h 208"/>
                    <a:gd name="T52" fmla="*/ 34 w 82"/>
                    <a:gd name="T53" fmla="*/ 82 h 208"/>
                    <a:gd name="T54" fmla="*/ 40 w 82"/>
                    <a:gd name="T55" fmla="*/ 84 h 208"/>
                    <a:gd name="T56" fmla="*/ 42 w 82"/>
                    <a:gd name="T57" fmla="*/ 90 h 208"/>
                    <a:gd name="T58" fmla="*/ 52 w 82"/>
                    <a:gd name="T59" fmla="*/ 110 h 208"/>
                    <a:gd name="T60" fmla="*/ 59 w 82"/>
                    <a:gd name="T61" fmla="*/ 112 h 208"/>
                    <a:gd name="T62" fmla="*/ 59 w 82"/>
                    <a:gd name="T63" fmla="*/ 92 h 208"/>
                    <a:gd name="T64" fmla="*/ 69 w 82"/>
                    <a:gd name="T65" fmla="*/ 82 h 208"/>
                    <a:gd name="T66" fmla="*/ 79 w 82"/>
                    <a:gd name="T67" fmla="*/ 80 h 208"/>
                    <a:gd name="T68" fmla="*/ 91 w 82"/>
                    <a:gd name="T69" fmla="*/ 82 h 208"/>
                    <a:gd name="T70" fmla="*/ 101 w 82"/>
                    <a:gd name="T71" fmla="*/ 82 h 208"/>
                    <a:gd name="T72" fmla="*/ 101 w 82"/>
                    <a:gd name="T73" fmla="*/ 74 h 208"/>
                    <a:gd name="T74" fmla="*/ 99 w 82"/>
                    <a:gd name="T75" fmla="*/ 62 h 208"/>
                    <a:gd name="T76" fmla="*/ 99 w 82"/>
                    <a:gd name="T77" fmla="*/ 58 h 208"/>
                    <a:gd name="T78" fmla="*/ 91 w 82"/>
                    <a:gd name="T79" fmla="*/ 46 h 208"/>
                    <a:gd name="T80" fmla="*/ 79 w 82"/>
                    <a:gd name="T81" fmla="*/ 34 h 208"/>
                    <a:gd name="T82" fmla="*/ 74 w 82"/>
                    <a:gd name="T83" fmla="*/ 32 h 208"/>
                    <a:gd name="T84" fmla="*/ 67 w 82"/>
                    <a:gd name="T85" fmla="*/ 30 h 208"/>
                    <a:gd name="T86" fmla="*/ 61 w 82"/>
                    <a:gd name="T87" fmla="*/ 32 h 208"/>
                    <a:gd name="T88" fmla="*/ 54 w 82"/>
                    <a:gd name="T89" fmla="*/ 36 h 208"/>
                    <a:gd name="T90" fmla="*/ 47 w 82"/>
                    <a:gd name="T91" fmla="*/ 36 h 208"/>
                    <a:gd name="T92" fmla="*/ 47 w 82"/>
                    <a:gd name="T93" fmla="*/ 34 h 208"/>
                    <a:gd name="T94" fmla="*/ 49 w 82"/>
                    <a:gd name="T95" fmla="*/ 28 h 208"/>
                    <a:gd name="T96" fmla="*/ 52 w 82"/>
                    <a:gd name="T97" fmla="*/ 18 h 208"/>
                    <a:gd name="T98" fmla="*/ 49 w 82"/>
                    <a:gd name="T99" fmla="*/ 10 h 208"/>
                    <a:gd name="T100" fmla="*/ 37 w 82"/>
                    <a:gd name="T101" fmla="*/ 10 h 208"/>
                    <a:gd name="T102" fmla="*/ 34 w 82"/>
                    <a:gd name="T103" fmla="*/ 4 h 208"/>
                    <a:gd name="T104" fmla="*/ 30 w 82"/>
                    <a:gd name="T105" fmla="*/ 0 h 208"/>
                    <a:gd name="T106" fmla="*/ 24 w 82"/>
                    <a:gd name="T107" fmla="*/ 0 h 208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2"/>
                    <a:gd name="T163" fmla="*/ 0 h 208"/>
                    <a:gd name="T164" fmla="*/ 82 w 82"/>
                    <a:gd name="T165" fmla="*/ 208 h 208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2" h="208">
                      <a:moveTo>
                        <a:pt x="20" y="0"/>
                      </a:moveTo>
                      <a:lnTo>
                        <a:pt x="18" y="2"/>
                      </a:lnTo>
                      <a:lnTo>
                        <a:pt x="14" y="4"/>
                      </a:lnTo>
                      <a:lnTo>
                        <a:pt x="10" y="6"/>
                      </a:lnTo>
                      <a:lnTo>
                        <a:pt x="6" y="14"/>
                      </a:lnTo>
                      <a:lnTo>
                        <a:pt x="4" y="24"/>
                      </a:lnTo>
                      <a:lnTo>
                        <a:pt x="8" y="40"/>
                      </a:lnTo>
                      <a:lnTo>
                        <a:pt x="6" y="40"/>
                      </a:lnTo>
                      <a:lnTo>
                        <a:pt x="4" y="42"/>
                      </a:lnTo>
                      <a:lnTo>
                        <a:pt x="4" y="44"/>
                      </a:lnTo>
                      <a:lnTo>
                        <a:pt x="2" y="48"/>
                      </a:lnTo>
                      <a:lnTo>
                        <a:pt x="4" y="52"/>
                      </a:lnTo>
                      <a:lnTo>
                        <a:pt x="4" y="58"/>
                      </a:lnTo>
                      <a:lnTo>
                        <a:pt x="4" y="60"/>
                      </a:lnTo>
                      <a:lnTo>
                        <a:pt x="4" y="64"/>
                      </a:lnTo>
                      <a:lnTo>
                        <a:pt x="4" y="70"/>
                      </a:lnTo>
                      <a:lnTo>
                        <a:pt x="6" y="76"/>
                      </a:lnTo>
                      <a:lnTo>
                        <a:pt x="8" y="84"/>
                      </a:lnTo>
                      <a:lnTo>
                        <a:pt x="12" y="90"/>
                      </a:lnTo>
                      <a:lnTo>
                        <a:pt x="8" y="112"/>
                      </a:lnTo>
                      <a:lnTo>
                        <a:pt x="8" y="120"/>
                      </a:lnTo>
                      <a:lnTo>
                        <a:pt x="8" y="126"/>
                      </a:lnTo>
                      <a:lnTo>
                        <a:pt x="8" y="132"/>
                      </a:lnTo>
                      <a:lnTo>
                        <a:pt x="6" y="146"/>
                      </a:lnTo>
                      <a:lnTo>
                        <a:pt x="4" y="162"/>
                      </a:lnTo>
                      <a:lnTo>
                        <a:pt x="0" y="174"/>
                      </a:lnTo>
                      <a:lnTo>
                        <a:pt x="0" y="176"/>
                      </a:lnTo>
                      <a:lnTo>
                        <a:pt x="2" y="178"/>
                      </a:lnTo>
                      <a:lnTo>
                        <a:pt x="4" y="182"/>
                      </a:lnTo>
                      <a:lnTo>
                        <a:pt x="8" y="186"/>
                      </a:lnTo>
                      <a:lnTo>
                        <a:pt x="12" y="192"/>
                      </a:lnTo>
                      <a:lnTo>
                        <a:pt x="24" y="200"/>
                      </a:lnTo>
                      <a:lnTo>
                        <a:pt x="42" y="198"/>
                      </a:lnTo>
                      <a:lnTo>
                        <a:pt x="50" y="208"/>
                      </a:lnTo>
                      <a:lnTo>
                        <a:pt x="58" y="206"/>
                      </a:lnTo>
                      <a:lnTo>
                        <a:pt x="46" y="192"/>
                      </a:lnTo>
                      <a:lnTo>
                        <a:pt x="22" y="168"/>
                      </a:lnTo>
                      <a:lnTo>
                        <a:pt x="20" y="166"/>
                      </a:lnTo>
                      <a:lnTo>
                        <a:pt x="16" y="158"/>
                      </a:lnTo>
                      <a:lnTo>
                        <a:pt x="14" y="148"/>
                      </a:lnTo>
                      <a:lnTo>
                        <a:pt x="16" y="132"/>
                      </a:lnTo>
                      <a:lnTo>
                        <a:pt x="18" y="128"/>
                      </a:lnTo>
                      <a:lnTo>
                        <a:pt x="20" y="120"/>
                      </a:lnTo>
                      <a:lnTo>
                        <a:pt x="22" y="108"/>
                      </a:lnTo>
                      <a:lnTo>
                        <a:pt x="24" y="98"/>
                      </a:lnTo>
                      <a:lnTo>
                        <a:pt x="24" y="90"/>
                      </a:lnTo>
                      <a:lnTo>
                        <a:pt x="26" y="88"/>
                      </a:lnTo>
                      <a:lnTo>
                        <a:pt x="26" y="86"/>
                      </a:lnTo>
                      <a:lnTo>
                        <a:pt x="26" y="84"/>
                      </a:lnTo>
                      <a:lnTo>
                        <a:pt x="28" y="82"/>
                      </a:lnTo>
                      <a:lnTo>
                        <a:pt x="32" y="82"/>
                      </a:lnTo>
                      <a:lnTo>
                        <a:pt x="32" y="84"/>
                      </a:lnTo>
                      <a:lnTo>
                        <a:pt x="32" y="86"/>
                      </a:lnTo>
                      <a:lnTo>
                        <a:pt x="34" y="90"/>
                      </a:lnTo>
                      <a:lnTo>
                        <a:pt x="34" y="94"/>
                      </a:lnTo>
                      <a:lnTo>
                        <a:pt x="42" y="110"/>
                      </a:lnTo>
                      <a:lnTo>
                        <a:pt x="48" y="116"/>
                      </a:lnTo>
                      <a:lnTo>
                        <a:pt x="48" y="112"/>
                      </a:lnTo>
                      <a:lnTo>
                        <a:pt x="46" y="102"/>
                      </a:lnTo>
                      <a:lnTo>
                        <a:pt x="48" y="92"/>
                      </a:lnTo>
                      <a:lnTo>
                        <a:pt x="56" y="84"/>
                      </a:lnTo>
                      <a:lnTo>
                        <a:pt x="56" y="82"/>
                      </a:lnTo>
                      <a:lnTo>
                        <a:pt x="60" y="82"/>
                      </a:lnTo>
                      <a:lnTo>
                        <a:pt x="64" y="80"/>
                      </a:lnTo>
                      <a:lnTo>
                        <a:pt x="68" y="80"/>
                      </a:lnTo>
                      <a:lnTo>
                        <a:pt x="74" y="82"/>
                      </a:lnTo>
                      <a:lnTo>
                        <a:pt x="80" y="84"/>
                      </a:lnTo>
                      <a:lnTo>
                        <a:pt x="82" y="82"/>
                      </a:lnTo>
                      <a:lnTo>
                        <a:pt x="82" y="78"/>
                      </a:lnTo>
                      <a:lnTo>
                        <a:pt x="82" y="74"/>
                      </a:lnTo>
                      <a:lnTo>
                        <a:pt x="82" y="68"/>
                      </a:lnTo>
                      <a:lnTo>
                        <a:pt x="80" y="62"/>
                      </a:lnTo>
                      <a:lnTo>
                        <a:pt x="80" y="60"/>
                      </a:lnTo>
                      <a:lnTo>
                        <a:pt x="80" y="58"/>
                      </a:lnTo>
                      <a:lnTo>
                        <a:pt x="78" y="52"/>
                      </a:lnTo>
                      <a:lnTo>
                        <a:pt x="74" y="46"/>
                      </a:lnTo>
                      <a:lnTo>
                        <a:pt x="70" y="40"/>
                      </a:lnTo>
                      <a:lnTo>
                        <a:pt x="64" y="34"/>
                      </a:lnTo>
                      <a:lnTo>
                        <a:pt x="62" y="32"/>
                      </a:lnTo>
                      <a:lnTo>
                        <a:pt x="60" y="32"/>
                      </a:lnTo>
                      <a:lnTo>
                        <a:pt x="58" y="30"/>
                      </a:lnTo>
                      <a:lnTo>
                        <a:pt x="54" y="30"/>
                      </a:lnTo>
                      <a:lnTo>
                        <a:pt x="52" y="30"/>
                      </a:lnTo>
                      <a:lnTo>
                        <a:pt x="50" y="32"/>
                      </a:lnTo>
                      <a:lnTo>
                        <a:pt x="46" y="34"/>
                      </a:lnTo>
                      <a:lnTo>
                        <a:pt x="44" y="36"/>
                      </a:lnTo>
                      <a:lnTo>
                        <a:pt x="40" y="36"/>
                      </a:lnTo>
                      <a:lnTo>
                        <a:pt x="38" y="36"/>
                      </a:lnTo>
                      <a:lnTo>
                        <a:pt x="38" y="34"/>
                      </a:lnTo>
                      <a:lnTo>
                        <a:pt x="40" y="32"/>
                      </a:lnTo>
                      <a:lnTo>
                        <a:pt x="40" y="28"/>
                      </a:lnTo>
                      <a:lnTo>
                        <a:pt x="42" y="22"/>
                      </a:lnTo>
                      <a:lnTo>
                        <a:pt x="42" y="18"/>
                      </a:lnTo>
                      <a:lnTo>
                        <a:pt x="42" y="14"/>
                      </a:lnTo>
                      <a:lnTo>
                        <a:pt x="40" y="10"/>
                      </a:lnTo>
                      <a:lnTo>
                        <a:pt x="30" y="10"/>
                      </a:lnTo>
                      <a:lnTo>
                        <a:pt x="30" y="6"/>
                      </a:lnTo>
                      <a:lnTo>
                        <a:pt x="28" y="4"/>
                      </a:lnTo>
                      <a:lnTo>
                        <a:pt x="28" y="2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31" name="Freeform 205"/>
                <p:cNvSpPr>
                  <a:spLocks/>
                </p:cNvSpPr>
                <p:nvPr/>
              </p:nvSpPr>
              <p:spPr bwMode="gray">
                <a:xfrm>
                  <a:off x="3872" y="533"/>
                  <a:ext cx="77" cy="38"/>
                </a:xfrm>
                <a:custGeom>
                  <a:avLst/>
                  <a:gdLst>
                    <a:gd name="T0" fmla="*/ 70 w 70"/>
                    <a:gd name="T1" fmla="*/ 38 h 38"/>
                    <a:gd name="T2" fmla="*/ 41 w 70"/>
                    <a:gd name="T3" fmla="*/ 36 h 38"/>
                    <a:gd name="T4" fmla="*/ 41 w 70"/>
                    <a:gd name="T5" fmla="*/ 36 h 38"/>
                    <a:gd name="T6" fmla="*/ 36 w 70"/>
                    <a:gd name="T7" fmla="*/ 36 h 38"/>
                    <a:gd name="T8" fmla="*/ 32 w 70"/>
                    <a:gd name="T9" fmla="*/ 36 h 38"/>
                    <a:gd name="T10" fmla="*/ 22 w 70"/>
                    <a:gd name="T11" fmla="*/ 36 h 38"/>
                    <a:gd name="T12" fmla="*/ 12 w 70"/>
                    <a:gd name="T13" fmla="*/ 38 h 38"/>
                    <a:gd name="T14" fmla="*/ 10 w 70"/>
                    <a:gd name="T15" fmla="*/ 38 h 38"/>
                    <a:gd name="T16" fmla="*/ 10 w 70"/>
                    <a:gd name="T17" fmla="*/ 38 h 38"/>
                    <a:gd name="T18" fmla="*/ 4 w 70"/>
                    <a:gd name="T19" fmla="*/ 38 h 38"/>
                    <a:gd name="T20" fmla="*/ 2 w 70"/>
                    <a:gd name="T21" fmla="*/ 38 h 38"/>
                    <a:gd name="T22" fmla="*/ 0 w 70"/>
                    <a:gd name="T23" fmla="*/ 36 h 38"/>
                    <a:gd name="T24" fmla="*/ 0 w 70"/>
                    <a:gd name="T25" fmla="*/ 34 h 38"/>
                    <a:gd name="T26" fmla="*/ 0 w 70"/>
                    <a:gd name="T27" fmla="*/ 32 h 38"/>
                    <a:gd name="T28" fmla="*/ 4 w 70"/>
                    <a:gd name="T29" fmla="*/ 16 h 38"/>
                    <a:gd name="T30" fmla="*/ 4 w 70"/>
                    <a:gd name="T31" fmla="*/ 16 h 38"/>
                    <a:gd name="T32" fmla="*/ 10 w 70"/>
                    <a:gd name="T33" fmla="*/ 14 h 38"/>
                    <a:gd name="T34" fmla="*/ 12 w 70"/>
                    <a:gd name="T35" fmla="*/ 10 h 38"/>
                    <a:gd name="T36" fmla="*/ 20 w 70"/>
                    <a:gd name="T37" fmla="*/ 6 h 38"/>
                    <a:gd name="T38" fmla="*/ 24 w 70"/>
                    <a:gd name="T39" fmla="*/ 4 h 38"/>
                    <a:gd name="T40" fmla="*/ 32 w 70"/>
                    <a:gd name="T41" fmla="*/ 2 h 38"/>
                    <a:gd name="T42" fmla="*/ 39 w 70"/>
                    <a:gd name="T43" fmla="*/ 0 h 38"/>
                    <a:gd name="T44" fmla="*/ 60 w 70"/>
                    <a:gd name="T45" fmla="*/ 2 h 38"/>
                    <a:gd name="T46" fmla="*/ 77 w 70"/>
                    <a:gd name="T47" fmla="*/ 4 h 38"/>
                    <a:gd name="T48" fmla="*/ 85 w 70"/>
                    <a:gd name="T49" fmla="*/ 12 h 38"/>
                    <a:gd name="T50" fmla="*/ 70 w 70"/>
                    <a:gd name="T51" fmla="*/ 38 h 38"/>
                    <a:gd name="T52" fmla="*/ 70 w 70"/>
                    <a:gd name="T53" fmla="*/ 38 h 38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70"/>
                    <a:gd name="T82" fmla="*/ 0 h 38"/>
                    <a:gd name="T83" fmla="*/ 70 w 70"/>
                    <a:gd name="T84" fmla="*/ 38 h 38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70" h="38">
                      <a:moveTo>
                        <a:pt x="58" y="38"/>
                      </a:moveTo>
                      <a:lnTo>
                        <a:pt x="34" y="36"/>
                      </a:lnTo>
                      <a:lnTo>
                        <a:pt x="30" y="36"/>
                      </a:lnTo>
                      <a:lnTo>
                        <a:pt x="26" y="36"/>
                      </a:lnTo>
                      <a:lnTo>
                        <a:pt x="18" y="36"/>
                      </a:lnTo>
                      <a:lnTo>
                        <a:pt x="10" y="38"/>
                      </a:lnTo>
                      <a:lnTo>
                        <a:pt x="8" y="38"/>
                      </a:lnTo>
                      <a:lnTo>
                        <a:pt x="4" y="38"/>
                      </a:lnTo>
                      <a:lnTo>
                        <a:pt x="2" y="38"/>
                      </a:lnTo>
                      <a:lnTo>
                        <a:pt x="0" y="36"/>
                      </a:lnTo>
                      <a:lnTo>
                        <a:pt x="0" y="34"/>
                      </a:lnTo>
                      <a:lnTo>
                        <a:pt x="0" y="32"/>
                      </a:lnTo>
                      <a:lnTo>
                        <a:pt x="4" y="16"/>
                      </a:lnTo>
                      <a:lnTo>
                        <a:pt x="8" y="14"/>
                      </a:lnTo>
                      <a:lnTo>
                        <a:pt x="10" y="10"/>
                      </a:lnTo>
                      <a:lnTo>
                        <a:pt x="16" y="6"/>
                      </a:lnTo>
                      <a:lnTo>
                        <a:pt x="20" y="4"/>
                      </a:lnTo>
                      <a:lnTo>
                        <a:pt x="26" y="2"/>
                      </a:lnTo>
                      <a:lnTo>
                        <a:pt x="32" y="0"/>
                      </a:lnTo>
                      <a:lnTo>
                        <a:pt x="50" y="2"/>
                      </a:lnTo>
                      <a:lnTo>
                        <a:pt x="64" y="4"/>
                      </a:lnTo>
                      <a:lnTo>
                        <a:pt x="70" y="12"/>
                      </a:lnTo>
                      <a:lnTo>
                        <a:pt x="58" y="3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32" name="Freeform 206"/>
                <p:cNvSpPr>
                  <a:spLocks/>
                </p:cNvSpPr>
                <p:nvPr/>
              </p:nvSpPr>
              <p:spPr bwMode="gray">
                <a:xfrm>
                  <a:off x="3759" y="511"/>
                  <a:ext cx="108" cy="52"/>
                </a:xfrm>
                <a:custGeom>
                  <a:avLst/>
                  <a:gdLst>
                    <a:gd name="T0" fmla="*/ 10 w 98"/>
                    <a:gd name="T1" fmla="*/ 0 h 52"/>
                    <a:gd name="T2" fmla="*/ 10 w 98"/>
                    <a:gd name="T3" fmla="*/ 0 h 52"/>
                    <a:gd name="T4" fmla="*/ 8 w 98"/>
                    <a:gd name="T5" fmla="*/ 2 h 52"/>
                    <a:gd name="T6" fmla="*/ 4 w 98"/>
                    <a:gd name="T7" fmla="*/ 4 h 52"/>
                    <a:gd name="T8" fmla="*/ 2 w 98"/>
                    <a:gd name="T9" fmla="*/ 6 h 52"/>
                    <a:gd name="T10" fmla="*/ 0 w 98"/>
                    <a:gd name="T11" fmla="*/ 10 h 52"/>
                    <a:gd name="T12" fmla="*/ 0 w 98"/>
                    <a:gd name="T13" fmla="*/ 12 h 52"/>
                    <a:gd name="T14" fmla="*/ 2 w 98"/>
                    <a:gd name="T15" fmla="*/ 16 h 52"/>
                    <a:gd name="T16" fmla="*/ 10 w 98"/>
                    <a:gd name="T17" fmla="*/ 20 h 52"/>
                    <a:gd name="T18" fmla="*/ 10 w 98"/>
                    <a:gd name="T19" fmla="*/ 20 h 52"/>
                    <a:gd name="T20" fmla="*/ 10 w 98"/>
                    <a:gd name="T21" fmla="*/ 22 h 52"/>
                    <a:gd name="T22" fmla="*/ 12 w 98"/>
                    <a:gd name="T23" fmla="*/ 22 h 52"/>
                    <a:gd name="T24" fmla="*/ 12 w 98"/>
                    <a:gd name="T25" fmla="*/ 24 h 52"/>
                    <a:gd name="T26" fmla="*/ 17 w 98"/>
                    <a:gd name="T27" fmla="*/ 28 h 52"/>
                    <a:gd name="T28" fmla="*/ 22 w 98"/>
                    <a:gd name="T29" fmla="*/ 32 h 52"/>
                    <a:gd name="T30" fmla="*/ 32 w 98"/>
                    <a:gd name="T31" fmla="*/ 36 h 52"/>
                    <a:gd name="T32" fmla="*/ 51 w 98"/>
                    <a:gd name="T33" fmla="*/ 42 h 52"/>
                    <a:gd name="T34" fmla="*/ 78 w 98"/>
                    <a:gd name="T35" fmla="*/ 48 h 52"/>
                    <a:gd name="T36" fmla="*/ 117 w 98"/>
                    <a:gd name="T37" fmla="*/ 52 h 52"/>
                    <a:gd name="T38" fmla="*/ 119 w 98"/>
                    <a:gd name="T39" fmla="*/ 34 h 52"/>
                    <a:gd name="T40" fmla="*/ 99 w 98"/>
                    <a:gd name="T41" fmla="*/ 32 h 52"/>
                    <a:gd name="T42" fmla="*/ 44 w 98"/>
                    <a:gd name="T43" fmla="*/ 22 h 52"/>
                    <a:gd name="T44" fmla="*/ 29 w 98"/>
                    <a:gd name="T45" fmla="*/ 12 h 52"/>
                    <a:gd name="T46" fmla="*/ 10 w 98"/>
                    <a:gd name="T47" fmla="*/ 0 h 52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98"/>
                    <a:gd name="T73" fmla="*/ 0 h 52"/>
                    <a:gd name="T74" fmla="*/ 98 w 98"/>
                    <a:gd name="T75" fmla="*/ 52 h 52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98" h="52">
                      <a:moveTo>
                        <a:pt x="8" y="0"/>
                      </a:move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2" y="6"/>
                      </a:ln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2" y="16"/>
                      </a:lnTo>
                      <a:lnTo>
                        <a:pt x="8" y="20"/>
                      </a:lnTo>
                      <a:lnTo>
                        <a:pt x="8" y="22"/>
                      </a:lnTo>
                      <a:lnTo>
                        <a:pt x="10" y="22"/>
                      </a:lnTo>
                      <a:lnTo>
                        <a:pt x="10" y="24"/>
                      </a:lnTo>
                      <a:lnTo>
                        <a:pt x="14" y="28"/>
                      </a:lnTo>
                      <a:lnTo>
                        <a:pt x="18" y="32"/>
                      </a:lnTo>
                      <a:lnTo>
                        <a:pt x="26" y="36"/>
                      </a:lnTo>
                      <a:lnTo>
                        <a:pt x="42" y="42"/>
                      </a:lnTo>
                      <a:lnTo>
                        <a:pt x="64" y="48"/>
                      </a:lnTo>
                      <a:lnTo>
                        <a:pt x="96" y="52"/>
                      </a:lnTo>
                      <a:lnTo>
                        <a:pt x="98" y="34"/>
                      </a:lnTo>
                      <a:lnTo>
                        <a:pt x="82" y="32"/>
                      </a:lnTo>
                      <a:lnTo>
                        <a:pt x="36" y="22"/>
                      </a:lnTo>
                      <a:lnTo>
                        <a:pt x="24" y="12"/>
                      </a:lnTo>
                      <a:lnTo>
                        <a:pt x="8" y="0"/>
                      </a:lnTo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33" name="Freeform 207"/>
                <p:cNvSpPr>
                  <a:spLocks/>
                </p:cNvSpPr>
                <p:nvPr/>
              </p:nvSpPr>
              <p:spPr bwMode="gray">
                <a:xfrm>
                  <a:off x="3585" y="433"/>
                  <a:ext cx="417" cy="372"/>
                </a:xfrm>
                <a:custGeom>
                  <a:avLst/>
                  <a:gdLst>
                    <a:gd name="T0" fmla="*/ 319 w 378"/>
                    <a:gd name="T1" fmla="*/ 126 h 372"/>
                    <a:gd name="T2" fmla="*/ 321 w 378"/>
                    <a:gd name="T3" fmla="*/ 110 h 372"/>
                    <a:gd name="T4" fmla="*/ 311 w 378"/>
                    <a:gd name="T5" fmla="*/ 114 h 372"/>
                    <a:gd name="T6" fmla="*/ 309 w 378"/>
                    <a:gd name="T7" fmla="*/ 130 h 372"/>
                    <a:gd name="T8" fmla="*/ 234 w 378"/>
                    <a:gd name="T9" fmla="*/ 116 h 372"/>
                    <a:gd name="T10" fmla="*/ 204 w 378"/>
                    <a:gd name="T11" fmla="*/ 98 h 372"/>
                    <a:gd name="T12" fmla="*/ 197 w 378"/>
                    <a:gd name="T13" fmla="*/ 82 h 372"/>
                    <a:gd name="T14" fmla="*/ 195 w 378"/>
                    <a:gd name="T15" fmla="*/ 58 h 372"/>
                    <a:gd name="T16" fmla="*/ 212 w 378"/>
                    <a:gd name="T17" fmla="*/ 40 h 372"/>
                    <a:gd name="T18" fmla="*/ 207 w 378"/>
                    <a:gd name="T19" fmla="*/ 6 h 372"/>
                    <a:gd name="T20" fmla="*/ 185 w 378"/>
                    <a:gd name="T21" fmla="*/ 0 h 372"/>
                    <a:gd name="T22" fmla="*/ 170 w 378"/>
                    <a:gd name="T23" fmla="*/ 8 h 372"/>
                    <a:gd name="T24" fmla="*/ 133 w 378"/>
                    <a:gd name="T25" fmla="*/ 18 h 372"/>
                    <a:gd name="T26" fmla="*/ 137 w 378"/>
                    <a:gd name="T27" fmla="*/ 28 h 372"/>
                    <a:gd name="T28" fmla="*/ 151 w 378"/>
                    <a:gd name="T29" fmla="*/ 34 h 372"/>
                    <a:gd name="T30" fmla="*/ 131 w 378"/>
                    <a:gd name="T31" fmla="*/ 36 h 372"/>
                    <a:gd name="T32" fmla="*/ 117 w 378"/>
                    <a:gd name="T33" fmla="*/ 48 h 372"/>
                    <a:gd name="T34" fmla="*/ 107 w 378"/>
                    <a:gd name="T35" fmla="*/ 60 h 372"/>
                    <a:gd name="T36" fmla="*/ 71 w 378"/>
                    <a:gd name="T37" fmla="*/ 84 h 372"/>
                    <a:gd name="T38" fmla="*/ 58 w 378"/>
                    <a:gd name="T39" fmla="*/ 126 h 372"/>
                    <a:gd name="T40" fmla="*/ 22 w 378"/>
                    <a:gd name="T41" fmla="*/ 148 h 372"/>
                    <a:gd name="T42" fmla="*/ 14 w 378"/>
                    <a:gd name="T43" fmla="*/ 170 h 372"/>
                    <a:gd name="T44" fmla="*/ 39 w 378"/>
                    <a:gd name="T45" fmla="*/ 166 h 372"/>
                    <a:gd name="T46" fmla="*/ 39 w 378"/>
                    <a:gd name="T47" fmla="*/ 176 h 372"/>
                    <a:gd name="T48" fmla="*/ 20 w 378"/>
                    <a:gd name="T49" fmla="*/ 192 h 372"/>
                    <a:gd name="T50" fmla="*/ 46 w 378"/>
                    <a:gd name="T51" fmla="*/ 214 h 372"/>
                    <a:gd name="T52" fmla="*/ 61 w 378"/>
                    <a:gd name="T53" fmla="*/ 206 h 372"/>
                    <a:gd name="T54" fmla="*/ 71 w 378"/>
                    <a:gd name="T55" fmla="*/ 194 h 372"/>
                    <a:gd name="T56" fmla="*/ 68 w 378"/>
                    <a:gd name="T57" fmla="*/ 210 h 372"/>
                    <a:gd name="T58" fmla="*/ 93 w 378"/>
                    <a:gd name="T59" fmla="*/ 308 h 372"/>
                    <a:gd name="T60" fmla="*/ 125 w 378"/>
                    <a:gd name="T61" fmla="*/ 352 h 372"/>
                    <a:gd name="T62" fmla="*/ 139 w 378"/>
                    <a:gd name="T63" fmla="*/ 370 h 372"/>
                    <a:gd name="T64" fmla="*/ 161 w 378"/>
                    <a:gd name="T65" fmla="*/ 370 h 372"/>
                    <a:gd name="T66" fmla="*/ 163 w 378"/>
                    <a:gd name="T67" fmla="*/ 362 h 372"/>
                    <a:gd name="T68" fmla="*/ 178 w 378"/>
                    <a:gd name="T69" fmla="*/ 348 h 372"/>
                    <a:gd name="T70" fmla="*/ 195 w 378"/>
                    <a:gd name="T71" fmla="*/ 318 h 372"/>
                    <a:gd name="T72" fmla="*/ 197 w 378"/>
                    <a:gd name="T73" fmla="*/ 280 h 372"/>
                    <a:gd name="T74" fmla="*/ 222 w 378"/>
                    <a:gd name="T75" fmla="*/ 268 h 372"/>
                    <a:gd name="T76" fmla="*/ 272 w 378"/>
                    <a:gd name="T77" fmla="*/ 232 h 372"/>
                    <a:gd name="T78" fmla="*/ 302 w 378"/>
                    <a:gd name="T79" fmla="*/ 202 h 372"/>
                    <a:gd name="T80" fmla="*/ 319 w 378"/>
                    <a:gd name="T81" fmla="*/ 194 h 372"/>
                    <a:gd name="T82" fmla="*/ 323 w 378"/>
                    <a:gd name="T83" fmla="*/ 176 h 372"/>
                    <a:gd name="T84" fmla="*/ 323 w 378"/>
                    <a:gd name="T85" fmla="*/ 160 h 372"/>
                    <a:gd name="T86" fmla="*/ 343 w 378"/>
                    <a:gd name="T87" fmla="*/ 150 h 372"/>
                    <a:gd name="T88" fmla="*/ 357 w 378"/>
                    <a:gd name="T89" fmla="*/ 156 h 372"/>
                    <a:gd name="T90" fmla="*/ 370 w 378"/>
                    <a:gd name="T91" fmla="*/ 170 h 372"/>
                    <a:gd name="T92" fmla="*/ 379 w 378"/>
                    <a:gd name="T93" fmla="*/ 164 h 372"/>
                    <a:gd name="T94" fmla="*/ 387 w 378"/>
                    <a:gd name="T95" fmla="*/ 182 h 372"/>
                    <a:gd name="T96" fmla="*/ 394 w 378"/>
                    <a:gd name="T97" fmla="*/ 184 h 372"/>
                    <a:gd name="T98" fmla="*/ 392 w 378"/>
                    <a:gd name="T99" fmla="*/ 168 h 372"/>
                    <a:gd name="T100" fmla="*/ 409 w 378"/>
                    <a:gd name="T101" fmla="*/ 168 h 372"/>
                    <a:gd name="T102" fmla="*/ 421 w 378"/>
                    <a:gd name="T103" fmla="*/ 152 h 372"/>
                    <a:gd name="T104" fmla="*/ 450 w 378"/>
                    <a:gd name="T105" fmla="*/ 130 h 372"/>
                    <a:gd name="T106" fmla="*/ 460 w 378"/>
                    <a:gd name="T107" fmla="*/ 114 h 372"/>
                    <a:gd name="T108" fmla="*/ 418 w 378"/>
                    <a:gd name="T109" fmla="*/ 114 h 372"/>
                    <a:gd name="T110" fmla="*/ 392 w 378"/>
                    <a:gd name="T111" fmla="*/ 130 h 372"/>
                    <a:gd name="T112" fmla="*/ 373 w 378"/>
                    <a:gd name="T113" fmla="*/ 136 h 372"/>
                    <a:gd name="T114" fmla="*/ 343 w 378"/>
                    <a:gd name="T115" fmla="*/ 136 h 37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78"/>
                    <a:gd name="T175" fmla="*/ 0 h 372"/>
                    <a:gd name="T176" fmla="*/ 378 w 378"/>
                    <a:gd name="T177" fmla="*/ 372 h 37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78" h="372">
                      <a:moveTo>
                        <a:pt x="264" y="138"/>
                      </a:moveTo>
                      <a:lnTo>
                        <a:pt x="262" y="136"/>
                      </a:lnTo>
                      <a:lnTo>
                        <a:pt x="260" y="134"/>
                      </a:lnTo>
                      <a:lnTo>
                        <a:pt x="260" y="130"/>
                      </a:lnTo>
                      <a:lnTo>
                        <a:pt x="262" y="128"/>
                      </a:lnTo>
                      <a:lnTo>
                        <a:pt x="262" y="126"/>
                      </a:lnTo>
                      <a:lnTo>
                        <a:pt x="262" y="122"/>
                      </a:lnTo>
                      <a:lnTo>
                        <a:pt x="264" y="118"/>
                      </a:lnTo>
                      <a:lnTo>
                        <a:pt x="264" y="114"/>
                      </a:lnTo>
                      <a:lnTo>
                        <a:pt x="264" y="110"/>
                      </a:lnTo>
                      <a:lnTo>
                        <a:pt x="262" y="110"/>
                      </a:lnTo>
                      <a:lnTo>
                        <a:pt x="260" y="110"/>
                      </a:lnTo>
                      <a:lnTo>
                        <a:pt x="258" y="110"/>
                      </a:lnTo>
                      <a:lnTo>
                        <a:pt x="258" y="112"/>
                      </a:lnTo>
                      <a:lnTo>
                        <a:pt x="256" y="112"/>
                      </a:lnTo>
                      <a:lnTo>
                        <a:pt x="256" y="114"/>
                      </a:lnTo>
                      <a:lnTo>
                        <a:pt x="256" y="116"/>
                      </a:lnTo>
                      <a:lnTo>
                        <a:pt x="256" y="120"/>
                      </a:lnTo>
                      <a:lnTo>
                        <a:pt x="254" y="122"/>
                      </a:lnTo>
                      <a:lnTo>
                        <a:pt x="254" y="126"/>
                      </a:lnTo>
                      <a:lnTo>
                        <a:pt x="254" y="128"/>
                      </a:lnTo>
                      <a:lnTo>
                        <a:pt x="254" y="130"/>
                      </a:lnTo>
                      <a:lnTo>
                        <a:pt x="226" y="126"/>
                      </a:lnTo>
                      <a:lnTo>
                        <a:pt x="218" y="122"/>
                      </a:lnTo>
                      <a:lnTo>
                        <a:pt x="206" y="120"/>
                      </a:lnTo>
                      <a:lnTo>
                        <a:pt x="196" y="118"/>
                      </a:lnTo>
                      <a:lnTo>
                        <a:pt x="192" y="116"/>
                      </a:lnTo>
                      <a:lnTo>
                        <a:pt x="186" y="114"/>
                      </a:lnTo>
                      <a:lnTo>
                        <a:pt x="180" y="112"/>
                      </a:lnTo>
                      <a:lnTo>
                        <a:pt x="176" y="108"/>
                      </a:lnTo>
                      <a:lnTo>
                        <a:pt x="172" y="104"/>
                      </a:lnTo>
                      <a:lnTo>
                        <a:pt x="168" y="102"/>
                      </a:lnTo>
                      <a:lnTo>
                        <a:pt x="168" y="98"/>
                      </a:lnTo>
                      <a:lnTo>
                        <a:pt x="166" y="98"/>
                      </a:lnTo>
                      <a:lnTo>
                        <a:pt x="162" y="94"/>
                      </a:lnTo>
                      <a:lnTo>
                        <a:pt x="160" y="90"/>
                      </a:lnTo>
                      <a:lnTo>
                        <a:pt x="158" y="88"/>
                      </a:lnTo>
                      <a:lnTo>
                        <a:pt x="160" y="84"/>
                      </a:lnTo>
                      <a:lnTo>
                        <a:pt x="162" y="82"/>
                      </a:lnTo>
                      <a:lnTo>
                        <a:pt x="164" y="80"/>
                      </a:lnTo>
                      <a:lnTo>
                        <a:pt x="166" y="78"/>
                      </a:lnTo>
                      <a:lnTo>
                        <a:pt x="162" y="72"/>
                      </a:lnTo>
                      <a:lnTo>
                        <a:pt x="160" y="64"/>
                      </a:lnTo>
                      <a:lnTo>
                        <a:pt x="160" y="58"/>
                      </a:lnTo>
                      <a:lnTo>
                        <a:pt x="162" y="52"/>
                      </a:lnTo>
                      <a:lnTo>
                        <a:pt x="164" y="48"/>
                      </a:lnTo>
                      <a:lnTo>
                        <a:pt x="166" y="44"/>
                      </a:lnTo>
                      <a:lnTo>
                        <a:pt x="170" y="42"/>
                      </a:lnTo>
                      <a:lnTo>
                        <a:pt x="172" y="40"/>
                      </a:lnTo>
                      <a:lnTo>
                        <a:pt x="174" y="40"/>
                      </a:lnTo>
                      <a:lnTo>
                        <a:pt x="168" y="28"/>
                      </a:lnTo>
                      <a:lnTo>
                        <a:pt x="174" y="22"/>
                      </a:lnTo>
                      <a:lnTo>
                        <a:pt x="172" y="20"/>
                      </a:lnTo>
                      <a:lnTo>
                        <a:pt x="170" y="14"/>
                      </a:lnTo>
                      <a:lnTo>
                        <a:pt x="170" y="10"/>
                      </a:lnTo>
                      <a:lnTo>
                        <a:pt x="170" y="6"/>
                      </a:lnTo>
                      <a:lnTo>
                        <a:pt x="168" y="6"/>
                      </a:lnTo>
                      <a:lnTo>
                        <a:pt x="168" y="2"/>
                      </a:lnTo>
                      <a:lnTo>
                        <a:pt x="164" y="0"/>
                      </a:lnTo>
                      <a:lnTo>
                        <a:pt x="160" y="0"/>
                      </a:lnTo>
                      <a:lnTo>
                        <a:pt x="156" y="0"/>
                      </a:lnTo>
                      <a:lnTo>
                        <a:pt x="152" y="0"/>
                      </a:lnTo>
                      <a:lnTo>
                        <a:pt x="150" y="0"/>
                      </a:lnTo>
                      <a:lnTo>
                        <a:pt x="146" y="2"/>
                      </a:lnTo>
                      <a:lnTo>
                        <a:pt x="144" y="2"/>
                      </a:lnTo>
                      <a:lnTo>
                        <a:pt x="140" y="6"/>
                      </a:lnTo>
                      <a:lnTo>
                        <a:pt x="140" y="8"/>
                      </a:lnTo>
                      <a:lnTo>
                        <a:pt x="138" y="12"/>
                      </a:lnTo>
                      <a:lnTo>
                        <a:pt x="126" y="14"/>
                      </a:lnTo>
                      <a:lnTo>
                        <a:pt x="120" y="14"/>
                      </a:lnTo>
                      <a:lnTo>
                        <a:pt x="114" y="16"/>
                      </a:lnTo>
                      <a:lnTo>
                        <a:pt x="110" y="18"/>
                      </a:lnTo>
                      <a:lnTo>
                        <a:pt x="108" y="20"/>
                      </a:lnTo>
                      <a:lnTo>
                        <a:pt x="106" y="22"/>
                      </a:lnTo>
                      <a:lnTo>
                        <a:pt x="106" y="24"/>
                      </a:lnTo>
                      <a:lnTo>
                        <a:pt x="106" y="26"/>
                      </a:lnTo>
                      <a:lnTo>
                        <a:pt x="108" y="26"/>
                      </a:lnTo>
                      <a:lnTo>
                        <a:pt x="112" y="28"/>
                      </a:lnTo>
                      <a:lnTo>
                        <a:pt x="114" y="28"/>
                      </a:lnTo>
                      <a:lnTo>
                        <a:pt x="116" y="28"/>
                      </a:lnTo>
                      <a:lnTo>
                        <a:pt x="118" y="28"/>
                      </a:lnTo>
                      <a:lnTo>
                        <a:pt x="120" y="30"/>
                      </a:lnTo>
                      <a:lnTo>
                        <a:pt x="124" y="32"/>
                      </a:lnTo>
                      <a:lnTo>
                        <a:pt x="124" y="34"/>
                      </a:lnTo>
                      <a:lnTo>
                        <a:pt x="124" y="36"/>
                      </a:lnTo>
                      <a:lnTo>
                        <a:pt x="124" y="38"/>
                      </a:lnTo>
                      <a:lnTo>
                        <a:pt x="122" y="36"/>
                      </a:lnTo>
                      <a:lnTo>
                        <a:pt x="118" y="36"/>
                      </a:lnTo>
                      <a:lnTo>
                        <a:pt x="114" y="36"/>
                      </a:lnTo>
                      <a:lnTo>
                        <a:pt x="108" y="36"/>
                      </a:lnTo>
                      <a:lnTo>
                        <a:pt x="106" y="38"/>
                      </a:lnTo>
                      <a:lnTo>
                        <a:pt x="102" y="38"/>
                      </a:lnTo>
                      <a:lnTo>
                        <a:pt x="98" y="40"/>
                      </a:lnTo>
                      <a:lnTo>
                        <a:pt x="96" y="44"/>
                      </a:lnTo>
                      <a:lnTo>
                        <a:pt x="96" y="48"/>
                      </a:lnTo>
                      <a:lnTo>
                        <a:pt x="96" y="50"/>
                      </a:lnTo>
                      <a:lnTo>
                        <a:pt x="96" y="52"/>
                      </a:lnTo>
                      <a:lnTo>
                        <a:pt x="96" y="54"/>
                      </a:lnTo>
                      <a:lnTo>
                        <a:pt x="90" y="54"/>
                      </a:lnTo>
                      <a:lnTo>
                        <a:pt x="90" y="58"/>
                      </a:lnTo>
                      <a:lnTo>
                        <a:pt x="88" y="60"/>
                      </a:lnTo>
                      <a:lnTo>
                        <a:pt x="84" y="64"/>
                      </a:lnTo>
                      <a:lnTo>
                        <a:pt x="82" y="68"/>
                      </a:lnTo>
                      <a:lnTo>
                        <a:pt x="78" y="70"/>
                      </a:lnTo>
                      <a:lnTo>
                        <a:pt x="76" y="72"/>
                      </a:lnTo>
                      <a:lnTo>
                        <a:pt x="76" y="74"/>
                      </a:lnTo>
                      <a:lnTo>
                        <a:pt x="58" y="84"/>
                      </a:lnTo>
                      <a:lnTo>
                        <a:pt x="46" y="94"/>
                      </a:lnTo>
                      <a:lnTo>
                        <a:pt x="40" y="104"/>
                      </a:lnTo>
                      <a:lnTo>
                        <a:pt x="38" y="112"/>
                      </a:lnTo>
                      <a:lnTo>
                        <a:pt x="38" y="118"/>
                      </a:lnTo>
                      <a:lnTo>
                        <a:pt x="40" y="122"/>
                      </a:lnTo>
                      <a:lnTo>
                        <a:pt x="48" y="126"/>
                      </a:lnTo>
                      <a:lnTo>
                        <a:pt x="44" y="146"/>
                      </a:lnTo>
                      <a:lnTo>
                        <a:pt x="38" y="146"/>
                      </a:lnTo>
                      <a:lnTo>
                        <a:pt x="24" y="146"/>
                      </a:lnTo>
                      <a:lnTo>
                        <a:pt x="22" y="146"/>
                      </a:lnTo>
                      <a:lnTo>
                        <a:pt x="20" y="146"/>
                      </a:lnTo>
                      <a:lnTo>
                        <a:pt x="18" y="148"/>
                      </a:lnTo>
                      <a:lnTo>
                        <a:pt x="16" y="148"/>
                      </a:lnTo>
                      <a:lnTo>
                        <a:pt x="0" y="166"/>
                      </a:lnTo>
                      <a:lnTo>
                        <a:pt x="2" y="168"/>
                      </a:lnTo>
                      <a:lnTo>
                        <a:pt x="6" y="170"/>
                      </a:lnTo>
                      <a:lnTo>
                        <a:pt x="12" y="170"/>
                      </a:lnTo>
                      <a:lnTo>
                        <a:pt x="18" y="170"/>
                      </a:lnTo>
                      <a:lnTo>
                        <a:pt x="24" y="168"/>
                      </a:lnTo>
                      <a:lnTo>
                        <a:pt x="26" y="168"/>
                      </a:lnTo>
                      <a:lnTo>
                        <a:pt x="28" y="166"/>
                      </a:lnTo>
                      <a:lnTo>
                        <a:pt x="30" y="166"/>
                      </a:lnTo>
                      <a:lnTo>
                        <a:pt x="32" y="166"/>
                      </a:lnTo>
                      <a:lnTo>
                        <a:pt x="36" y="166"/>
                      </a:lnTo>
                      <a:lnTo>
                        <a:pt x="36" y="168"/>
                      </a:lnTo>
                      <a:lnTo>
                        <a:pt x="34" y="170"/>
                      </a:lnTo>
                      <a:lnTo>
                        <a:pt x="32" y="176"/>
                      </a:lnTo>
                      <a:lnTo>
                        <a:pt x="28" y="180"/>
                      </a:lnTo>
                      <a:lnTo>
                        <a:pt x="24" y="184"/>
                      </a:lnTo>
                      <a:lnTo>
                        <a:pt x="20" y="188"/>
                      </a:lnTo>
                      <a:lnTo>
                        <a:pt x="16" y="190"/>
                      </a:lnTo>
                      <a:lnTo>
                        <a:pt x="16" y="192"/>
                      </a:lnTo>
                      <a:lnTo>
                        <a:pt x="16" y="194"/>
                      </a:lnTo>
                      <a:lnTo>
                        <a:pt x="18" y="198"/>
                      </a:lnTo>
                      <a:lnTo>
                        <a:pt x="20" y="202"/>
                      </a:lnTo>
                      <a:lnTo>
                        <a:pt x="24" y="206"/>
                      </a:lnTo>
                      <a:lnTo>
                        <a:pt x="30" y="210"/>
                      </a:lnTo>
                      <a:lnTo>
                        <a:pt x="38" y="214"/>
                      </a:lnTo>
                      <a:lnTo>
                        <a:pt x="40" y="214"/>
                      </a:lnTo>
                      <a:lnTo>
                        <a:pt x="42" y="214"/>
                      </a:lnTo>
                      <a:lnTo>
                        <a:pt x="44" y="214"/>
                      </a:lnTo>
                      <a:lnTo>
                        <a:pt x="46" y="210"/>
                      </a:lnTo>
                      <a:lnTo>
                        <a:pt x="50" y="206"/>
                      </a:lnTo>
                      <a:lnTo>
                        <a:pt x="50" y="204"/>
                      </a:lnTo>
                      <a:lnTo>
                        <a:pt x="50" y="200"/>
                      </a:lnTo>
                      <a:lnTo>
                        <a:pt x="52" y="196"/>
                      </a:lnTo>
                      <a:lnTo>
                        <a:pt x="54" y="194"/>
                      </a:lnTo>
                      <a:lnTo>
                        <a:pt x="58" y="192"/>
                      </a:lnTo>
                      <a:lnTo>
                        <a:pt x="58" y="194"/>
                      </a:lnTo>
                      <a:lnTo>
                        <a:pt x="56" y="196"/>
                      </a:lnTo>
                      <a:lnTo>
                        <a:pt x="56" y="200"/>
                      </a:lnTo>
                      <a:lnTo>
                        <a:pt x="56" y="204"/>
                      </a:lnTo>
                      <a:lnTo>
                        <a:pt x="58" y="206"/>
                      </a:lnTo>
                      <a:lnTo>
                        <a:pt x="58" y="208"/>
                      </a:lnTo>
                      <a:lnTo>
                        <a:pt x="56" y="210"/>
                      </a:lnTo>
                      <a:lnTo>
                        <a:pt x="56" y="212"/>
                      </a:lnTo>
                      <a:lnTo>
                        <a:pt x="56" y="216"/>
                      </a:lnTo>
                      <a:lnTo>
                        <a:pt x="56" y="220"/>
                      </a:lnTo>
                      <a:lnTo>
                        <a:pt x="56" y="228"/>
                      </a:lnTo>
                      <a:lnTo>
                        <a:pt x="60" y="258"/>
                      </a:lnTo>
                      <a:lnTo>
                        <a:pt x="76" y="308"/>
                      </a:lnTo>
                      <a:lnTo>
                        <a:pt x="92" y="336"/>
                      </a:lnTo>
                      <a:lnTo>
                        <a:pt x="94" y="336"/>
                      </a:lnTo>
                      <a:lnTo>
                        <a:pt x="96" y="340"/>
                      </a:lnTo>
                      <a:lnTo>
                        <a:pt x="98" y="344"/>
                      </a:lnTo>
                      <a:lnTo>
                        <a:pt x="102" y="352"/>
                      </a:lnTo>
                      <a:lnTo>
                        <a:pt x="104" y="354"/>
                      </a:lnTo>
                      <a:lnTo>
                        <a:pt x="108" y="358"/>
                      </a:lnTo>
                      <a:lnTo>
                        <a:pt x="110" y="362"/>
                      </a:lnTo>
                      <a:lnTo>
                        <a:pt x="112" y="366"/>
                      </a:lnTo>
                      <a:lnTo>
                        <a:pt x="114" y="370"/>
                      </a:lnTo>
                      <a:lnTo>
                        <a:pt x="116" y="372"/>
                      </a:lnTo>
                      <a:lnTo>
                        <a:pt x="120" y="372"/>
                      </a:lnTo>
                      <a:lnTo>
                        <a:pt x="126" y="372"/>
                      </a:lnTo>
                      <a:lnTo>
                        <a:pt x="130" y="372"/>
                      </a:lnTo>
                      <a:lnTo>
                        <a:pt x="132" y="372"/>
                      </a:lnTo>
                      <a:lnTo>
                        <a:pt x="132" y="370"/>
                      </a:lnTo>
                      <a:lnTo>
                        <a:pt x="132" y="368"/>
                      </a:lnTo>
                      <a:lnTo>
                        <a:pt x="134" y="364"/>
                      </a:lnTo>
                      <a:lnTo>
                        <a:pt x="134" y="362"/>
                      </a:lnTo>
                      <a:lnTo>
                        <a:pt x="138" y="358"/>
                      </a:lnTo>
                      <a:lnTo>
                        <a:pt x="140" y="356"/>
                      </a:lnTo>
                      <a:lnTo>
                        <a:pt x="144" y="354"/>
                      </a:lnTo>
                      <a:lnTo>
                        <a:pt x="146" y="352"/>
                      </a:lnTo>
                      <a:lnTo>
                        <a:pt x="146" y="348"/>
                      </a:lnTo>
                      <a:lnTo>
                        <a:pt x="150" y="346"/>
                      </a:lnTo>
                      <a:lnTo>
                        <a:pt x="152" y="344"/>
                      </a:lnTo>
                      <a:lnTo>
                        <a:pt x="154" y="342"/>
                      </a:lnTo>
                      <a:lnTo>
                        <a:pt x="156" y="338"/>
                      </a:lnTo>
                      <a:lnTo>
                        <a:pt x="158" y="330"/>
                      </a:lnTo>
                      <a:lnTo>
                        <a:pt x="160" y="318"/>
                      </a:lnTo>
                      <a:lnTo>
                        <a:pt x="158" y="308"/>
                      </a:lnTo>
                      <a:lnTo>
                        <a:pt x="156" y="302"/>
                      </a:lnTo>
                      <a:lnTo>
                        <a:pt x="156" y="296"/>
                      </a:lnTo>
                      <a:lnTo>
                        <a:pt x="156" y="290"/>
                      </a:lnTo>
                      <a:lnTo>
                        <a:pt x="158" y="284"/>
                      </a:lnTo>
                      <a:lnTo>
                        <a:pt x="162" y="280"/>
                      </a:lnTo>
                      <a:lnTo>
                        <a:pt x="166" y="278"/>
                      </a:lnTo>
                      <a:lnTo>
                        <a:pt x="168" y="276"/>
                      </a:lnTo>
                      <a:lnTo>
                        <a:pt x="170" y="276"/>
                      </a:lnTo>
                      <a:lnTo>
                        <a:pt x="174" y="274"/>
                      </a:lnTo>
                      <a:lnTo>
                        <a:pt x="178" y="270"/>
                      </a:lnTo>
                      <a:lnTo>
                        <a:pt x="182" y="268"/>
                      </a:lnTo>
                      <a:lnTo>
                        <a:pt x="184" y="266"/>
                      </a:lnTo>
                      <a:lnTo>
                        <a:pt x="190" y="260"/>
                      </a:lnTo>
                      <a:lnTo>
                        <a:pt x="198" y="252"/>
                      </a:lnTo>
                      <a:lnTo>
                        <a:pt x="208" y="244"/>
                      </a:lnTo>
                      <a:lnTo>
                        <a:pt x="218" y="236"/>
                      </a:lnTo>
                      <a:lnTo>
                        <a:pt x="224" y="232"/>
                      </a:lnTo>
                      <a:lnTo>
                        <a:pt x="226" y="230"/>
                      </a:lnTo>
                      <a:lnTo>
                        <a:pt x="232" y="228"/>
                      </a:lnTo>
                      <a:lnTo>
                        <a:pt x="236" y="222"/>
                      </a:lnTo>
                      <a:lnTo>
                        <a:pt x="242" y="216"/>
                      </a:lnTo>
                      <a:lnTo>
                        <a:pt x="246" y="210"/>
                      </a:lnTo>
                      <a:lnTo>
                        <a:pt x="248" y="202"/>
                      </a:lnTo>
                      <a:lnTo>
                        <a:pt x="250" y="200"/>
                      </a:lnTo>
                      <a:lnTo>
                        <a:pt x="250" y="198"/>
                      </a:lnTo>
                      <a:lnTo>
                        <a:pt x="254" y="196"/>
                      </a:lnTo>
                      <a:lnTo>
                        <a:pt x="258" y="194"/>
                      </a:lnTo>
                      <a:lnTo>
                        <a:pt x="262" y="194"/>
                      </a:lnTo>
                      <a:lnTo>
                        <a:pt x="270" y="196"/>
                      </a:lnTo>
                      <a:lnTo>
                        <a:pt x="270" y="182"/>
                      </a:lnTo>
                      <a:lnTo>
                        <a:pt x="270" y="180"/>
                      </a:lnTo>
                      <a:lnTo>
                        <a:pt x="268" y="176"/>
                      </a:lnTo>
                      <a:lnTo>
                        <a:pt x="266" y="176"/>
                      </a:lnTo>
                      <a:lnTo>
                        <a:pt x="266" y="174"/>
                      </a:lnTo>
                      <a:lnTo>
                        <a:pt x="264" y="172"/>
                      </a:lnTo>
                      <a:lnTo>
                        <a:pt x="264" y="168"/>
                      </a:lnTo>
                      <a:lnTo>
                        <a:pt x="264" y="164"/>
                      </a:lnTo>
                      <a:lnTo>
                        <a:pt x="266" y="162"/>
                      </a:lnTo>
                      <a:lnTo>
                        <a:pt x="266" y="160"/>
                      </a:lnTo>
                      <a:lnTo>
                        <a:pt x="266" y="158"/>
                      </a:lnTo>
                      <a:lnTo>
                        <a:pt x="268" y="154"/>
                      </a:lnTo>
                      <a:lnTo>
                        <a:pt x="268" y="152"/>
                      </a:lnTo>
                      <a:lnTo>
                        <a:pt x="270" y="150"/>
                      </a:lnTo>
                      <a:lnTo>
                        <a:pt x="274" y="150"/>
                      </a:lnTo>
                      <a:lnTo>
                        <a:pt x="282" y="150"/>
                      </a:lnTo>
                      <a:lnTo>
                        <a:pt x="288" y="150"/>
                      </a:lnTo>
                      <a:lnTo>
                        <a:pt x="290" y="150"/>
                      </a:lnTo>
                      <a:lnTo>
                        <a:pt x="292" y="152"/>
                      </a:lnTo>
                      <a:lnTo>
                        <a:pt x="294" y="156"/>
                      </a:lnTo>
                      <a:lnTo>
                        <a:pt x="294" y="164"/>
                      </a:lnTo>
                      <a:lnTo>
                        <a:pt x="298" y="178"/>
                      </a:lnTo>
                      <a:lnTo>
                        <a:pt x="300" y="176"/>
                      </a:lnTo>
                      <a:lnTo>
                        <a:pt x="302" y="174"/>
                      </a:lnTo>
                      <a:lnTo>
                        <a:pt x="304" y="170"/>
                      </a:lnTo>
                      <a:lnTo>
                        <a:pt x="304" y="168"/>
                      </a:lnTo>
                      <a:lnTo>
                        <a:pt x="306" y="164"/>
                      </a:lnTo>
                      <a:lnTo>
                        <a:pt x="308" y="162"/>
                      </a:lnTo>
                      <a:lnTo>
                        <a:pt x="310" y="162"/>
                      </a:lnTo>
                      <a:lnTo>
                        <a:pt x="312" y="164"/>
                      </a:lnTo>
                      <a:lnTo>
                        <a:pt x="312" y="168"/>
                      </a:lnTo>
                      <a:lnTo>
                        <a:pt x="314" y="176"/>
                      </a:lnTo>
                      <a:lnTo>
                        <a:pt x="316" y="184"/>
                      </a:lnTo>
                      <a:lnTo>
                        <a:pt x="316" y="182"/>
                      </a:lnTo>
                      <a:lnTo>
                        <a:pt x="318" y="182"/>
                      </a:lnTo>
                      <a:lnTo>
                        <a:pt x="320" y="182"/>
                      </a:lnTo>
                      <a:lnTo>
                        <a:pt x="320" y="184"/>
                      </a:lnTo>
                      <a:lnTo>
                        <a:pt x="322" y="184"/>
                      </a:lnTo>
                      <a:lnTo>
                        <a:pt x="324" y="184"/>
                      </a:lnTo>
                      <a:lnTo>
                        <a:pt x="324" y="182"/>
                      </a:lnTo>
                      <a:lnTo>
                        <a:pt x="324" y="178"/>
                      </a:lnTo>
                      <a:lnTo>
                        <a:pt x="322" y="174"/>
                      </a:lnTo>
                      <a:lnTo>
                        <a:pt x="322" y="170"/>
                      </a:lnTo>
                      <a:lnTo>
                        <a:pt x="322" y="168"/>
                      </a:lnTo>
                      <a:lnTo>
                        <a:pt x="324" y="168"/>
                      </a:lnTo>
                      <a:lnTo>
                        <a:pt x="328" y="170"/>
                      </a:lnTo>
                      <a:lnTo>
                        <a:pt x="330" y="172"/>
                      </a:lnTo>
                      <a:lnTo>
                        <a:pt x="332" y="172"/>
                      </a:lnTo>
                      <a:lnTo>
                        <a:pt x="334" y="170"/>
                      </a:lnTo>
                      <a:lnTo>
                        <a:pt x="336" y="168"/>
                      </a:lnTo>
                      <a:lnTo>
                        <a:pt x="338" y="166"/>
                      </a:lnTo>
                      <a:lnTo>
                        <a:pt x="340" y="164"/>
                      </a:lnTo>
                      <a:lnTo>
                        <a:pt x="342" y="164"/>
                      </a:lnTo>
                      <a:lnTo>
                        <a:pt x="344" y="160"/>
                      </a:lnTo>
                      <a:lnTo>
                        <a:pt x="344" y="156"/>
                      </a:lnTo>
                      <a:lnTo>
                        <a:pt x="346" y="152"/>
                      </a:lnTo>
                      <a:lnTo>
                        <a:pt x="348" y="146"/>
                      </a:lnTo>
                      <a:lnTo>
                        <a:pt x="350" y="142"/>
                      </a:lnTo>
                      <a:lnTo>
                        <a:pt x="354" y="140"/>
                      </a:lnTo>
                      <a:lnTo>
                        <a:pt x="358" y="138"/>
                      </a:lnTo>
                      <a:lnTo>
                        <a:pt x="368" y="134"/>
                      </a:lnTo>
                      <a:lnTo>
                        <a:pt x="370" y="130"/>
                      </a:lnTo>
                      <a:lnTo>
                        <a:pt x="370" y="128"/>
                      </a:lnTo>
                      <a:lnTo>
                        <a:pt x="372" y="126"/>
                      </a:lnTo>
                      <a:lnTo>
                        <a:pt x="374" y="124"/>
                      </a:lnTo>
                      <a:lnTo>
                        <a:pt x="374" y="120"/>
                      </a:lnTo>
                      <a:lnTo>
                        <a:pt x="376" y="116"/>
                      </a:lnTo>
                      <a:lnTo>
                        <a:pt x="378" y="114"/>
                      </a:lnTo>
                      <a:lnTo>
                        <a:pt x="378" y="110"/>
                      </a:lnTo>
                      <a:lnTo>
                        <a:pt x="378" y="108"/>
                      </a:lnTo>
                      <a:lnTo>
                        <a:pt x="376" y="108"/>
                      </a:lnTo>
                      <a:lnTo>
                        <a:pt x="366" y="110"/>
                      </a:lnTo>
                      <a:lnTo>
                        <a:pt x="354" y="112"/>
                      </a:lnTo>
                      <a:lnTo>
                        <a:pt x="344" y="114"/>
                      </a:lnTo>
                      <a:lnTo>
                        <a:pt x="330" y="112"/>
                      </a:lnTo>
                      <a:lnTo>
                        <a:pt x="328" y="116"/>
                      </a:lnTo>
                      <a:lnTo>
                        <a:pt x="326" y="120"/>
                      </a:lnTo>
                      <a:lnTo>
                        <a:pt x="324" y="124"/>
                      </a:lnTo>
                      <a:lnTo>
                        <a:pt x="322" y="130"/>
                      </a:lnTo>
                      <a:lnTo>
                        <a:pt x="320" y="134"/>
                      </a:lnTo>
                      <a:lnTo>
                        <a:pt x="318" y="136"/>
                      </a:lnTo>
                      <a:lnTo>
                        <a:pt x="316" y="138"/>
                      </a:lnTo>
                      <a:lnTo>
                        <a:pt x="314" y="138"/>
                      </a:lnTo>
                      <a:lnTo>
                        <a:pt x="310" y="138"/>
                      </a:lnTo>
                      <a:lnTo>
                        <a:pt x="306" y="136"/>
                      </a:lnTo>
                      <a:lnTo>
                        <a:pt x="302" y="136"/>
                      </a:lnTo>
                      <a:lnTo>
                        <a:pt x="298" y="136"/>
                      </a:lnTo>
                      <a:lnTo>
                        <a:pt x="294" y="138"/>
                      </a:lnTo>
                      <a:lnTo>
                        <a:pt x="290" y="136"/>
                      </a:lnTo>
                      <a:lnTo>
                        <a:pt x="284" y="136"/>
                      </a:lnTo>
                      <a:lnTo>
                        <a:pt x="282" y="136"/>
                      </a:lnTo>
                      <a:lnTo>
                        <a:pt x="280" y="136"/>
                      </a:lnTo>
                      <a:lnTo>
                        <a:pt x="264" y="13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34" name="Freeform 208"/>
                <p:cNvSpPr>
                  <a:spLocks/>
                </p:cNvSpPr>
                <p:nvPr/>
              </p:nvSpPr>
              <p:spPr bwMode="gray">
                <a:xfrm>
                  <a:off x="3488" y="389"/>
                  <a:ext cx="216" cy="136"/>
                </a:xfrm>
                <a:custGeom>
                  <a:avLst/>
                  <a:gdLst>
                    <a:gd name="T0" fmla="*/ 236 w 196"/>
                    <a:gd name="T1" fmla="*/ 36 h 136"/>
                    <a:gd name="T2" fmla="*/ 224 w 196"/>
                    <a:gd name="T3" fmla="*/ 36 h 136"/>
                    <a:gd name="T4" fmla="*/ 202 w 196"/>
                    <a:gd name="T5" fmla="*/ 38 h 136"/>
                    <a:gd name="T6" fmla="*/ 197 w 196"/>
                    <a:gd name="T7" fmla="*/ 40 h 136"/>
                    <a:gd name="T8" fmla="*/ 190 w 196"/>
                    <a:gd name="T9" fmla="*/ 44 h 136"/>
                    <a:gd name="T10" fmla="*/ 187 w 196"/>
                    <a:gd name="T11" fmla="*/ 50 h 136"/>
                    <a:gd name="T12" fmla="*/ 163 w 196"/>
                    <a:gd name="T13" fmla="*/ 66 h 136"/>
                    <a:gd name="T14" fmla="*/ 160 w 196"/>
                    <a:gd name="T15" fmla="*/ 66 h 136"/>
                    <a:gd name="T16" fmla="*/ 155 w 196"/>
                    <a:gd name="T17" fmla="*/ 66 h 136"/>
                    <a:gd name="T18" fmla="*/ 148 w 196"/>
                    <a:gd name="T19" fmla="*/ 72 h 136"/>
                    <a:gd name="T20" fmla="*/ 148 w 196"/>
                    <a:gd name="T21" fmla="*/ 84 h 136"/>
                    <a:gd name="T22" fmla="*/ 123 w 196"/>
                    <a:gd name="T23" fmla="*/ 102 h 136"/>
                    <a:gd name="T24" fmla="*/ 115 w 196"/>
                    <a:gd name="T25" fmla="*/ 102 h 136"/>
                    <a:gd name="T26" fmla="*/ 102 w 196"/>
                    <a:gd name="T27" fmla="*/ 104 h 136"/>
                    <a:gd name="T28" fmla="*/ 90 w 196"/>
                    <a:gd name="T29" fmla="*/ 110 h 136"/>
                    <a:gd name="T30" fmla="*/ 83 w 196"/>
                    <a:gd name="T31" fmla="*/ 118 h 136"/>
                    <a:gd name="T32" fmla="*/ 73 w 196"/>
                    <a:gd name="T33" fmla="*/ 124 h 136"/>
                    <a:gd name="T34" fmla="*/ 68 w 196"/>
                    <a:gd name="T35" fmla="*/ 128 h 136"/>
                    <a:gd name="T36" fmla="*/ 63 w 196"/>
                    <a:gd name="T37" fmla="*/ 130 h 136"/>
                    <a:gd name="T38" fmla="*/ 39 w 196"/>
                    <a:gd name="T39" fmla="*/ 136 h 136"/>
                    <a:gd name="T40" fmla="*/ 14 w 196"/>
                    <a:gd name="T41" fmla="*/ 132 h 136"/>
                    <a:gd name="T42" fmla="*/ 0 w 196"/>
                    <a:gd name="T43" fmla="*/ 80 h 136"/>
                    <a:gd name="T44" fmla="*/ 14 w 196"/>
                    <a:gd name="T45" fmla="*/ 42 h 136"/>
                    <a:gd name="T46" fmla="*/ 39 w 196"/>
                    <a:gd name="T47" fmla="*/ 32 h 136"/>
                    <a:gd name="T48" fmla="*/ 46 w 196"/>
                    <a:gd name="T49" fmla="*/ 30 h 136"/>
                    <a:gd name="T50" fmla="*/ 58 w 196"/>
                    <a:gd name="T51" fmla="*/ 24 h 136"/>
                    <a:gd name="T52" fmla="*/ 68 w 196"/>
                    <a:gd name="T53" fmla="*/ 14 h 136"/>
                    <a:gd name="T54" fmla="*/ 73 w 196"/>
                    <a:gd name="T55" fmla="*/ 8 h 136"/>
                    <a:gd name="T56" fmla="*/ 80 w 196"/>
                    <a:gd name="T57" fmla="*/ 10 h 136"/>
                    <a:gd name="T58" fmla="*/ 90 w 196"/>
                    <a:gd name="T59" fmla="*/ 10 h 136"/>
                    <a:gd name="T60" fmla="*/ 111 w 196"/>
                    <a:gd name="T61" fmla="*/ 12 h 136"/>
                    <a:gd name="T62" fmla="*/ 148 w 196"/>
                    <a:gd name="T63" fmla="*/ 2 h 136"/>
                    <a:gd name="T64" fmla="*/ 170 w 196"/>
                    <a:gd name="T65" fmla="*/ 8 h 136"/>
                    <a:gd name="T66" fmla="*/ 172 w 196"/>
                    <a:gd name="T67" fmla="*/ 12 h 136"/>
                    <a:gd name="T68" fmla="*/ 182 w 196"/>
                    <a:gd name="T69" fmla="*/ 16 h 136"/>
                    <a:gd name="T70" fmla="*/ 192 w 196"/>
                    <a:gd name="T71" fmla="*/ 20 h 136"/>
                    <a:gd name="T72" fmla="*/ 236 w 196"/>
                    <a:gd name="T73" fmla="*/ 20 h 136"/>
                    <a:gd name="T74" fmla="*/ 236 w 196"/>
                    <a:gd name="T75" fmla="*/ 24 h 136"/>
                    <a:gd name="T76" fmla="*/ 238 w 196"/>
                    <a:gd name="T77" fmla="*/ 34 h 136"/>
                    <a:gd name="T78" fmla="*/ 238 w 196"/>
                    <a:gd name="T79" fmla="*/ 36 h 1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96"/>
                    <a:gd name="T121" fmla="*/ 0 h 136"/>
                    <a:gd name="T122" fmla="*/ 196 w 196"/>
                    <a:gd name="T123" fmla="*/ 136 h 1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96" h="136">
                      <a:moveTo>
                        <a:pt x="196" y="36"/>
                      </a:moveTo>
                      <a:lnTo>
                        <a:pt x="194" y="36"/>
                      </a:lnTo>
                      <a:lnTo>
                        <a:pt x="190" y="36"/>
                      </a:lnTo>
                      <a:lnTo>
                        <a:pt x="184" y="36"/>
                      </a:lnTo>
                      <a:lnTo>
                        <a:pt x="176" y="36"/>
                      </a:lnTo>
                      <a:lnTo>
                        <a:pt x="166" y="38"/>
                      </a:lnTo>
                      <a:lnTo>
                        <a:pt x="162" y="40"/>
                      </a:lnTo>
                      <a:lnTo>
                        <a:pt x="160" y="42"/>
                      </a:lnTo>
                      <a:lnTo>
                        <a:pt x="156" y="44"/>
                      </a:lnTo>
                      <a:lnTo>
                        <a:pt x="154" y="46"/>
                      </a:lnTo>
                      <a:lnTo>
                        <a:pt x="154" y="50"/>
                      </a:lnTo>
                      <a:lnTo>
                        <a:pt x="138" y="56"/>
                      </a:lnTo>
                      <a:lnTo>
                        <a:pt x="134" y="66"/>
                      </a:lnTo>
                      <a:lnTo>
                        <a:pt x="132" y="66"/>
                      </a:lnTo>
                      <a:lnTo>
                        <a:pt x="130" y="66"/>
                      </a:lnTo>
                      <a:lnTo>
                        <a:pt x="128" y="66"/>
                      </a:lnTo>
                      <a:lnTo>
                        <a:pt x="124" y="68"/>
                      </a:lnTo>
                      <a:lnTo>
                        <a:pt x="122" y="72"/>
                      </a:lnTo>
                      <a:lnTo>
                        <a:pt x="122" y="76"/>
                      </a:lnTo>
                      <a:lnTo>
                        <a:pt x="122" y="84"/>
                      </a:lnTo>
                      <a:lnTo>
                        <a:pt x="104" y="102"/>
                      </a:lnTo>
                      <a:lnTo>
                        <a:pt x="102" y="102"/>
                      </a:lnTo>
                      <a:lnTo>
                        <a:pt x="98" y="102"/>
                      </a:lnTo>
                      <a:lnTo>
                        <a:pt x="94" y="102"/>
                      </a:lnTo>
                      <a:lnTo>
                        <a:pt x="88" y="104"/>
                      </a:lnTo>
                      <a:lnTo>
                        <a:pt x="84" y="104"/>
                      </a:lnTo>
                      <a:lnTo>
                        <a:pt x="78" y="108"/>
                      </a:lnTo>
                      <a:lnTo>
                        <a:pt x="74" y="110"/>
                      </a:lnTo>
                      <a:lnTo>
                        <a:pt x="72" y="114"/>
                      </a:lnTo>
                      <a:lnTo>
                        <a:pt x="68" y="118"/>
                      </a:lnTo>
                      <a:lnTo>
                        <a:pt x="64" y="122"/>
                      </a:lnTo>
                      <a:lnTo>
                        <a:pt x="60" y="124"/>
                      </a:lnTo>
                      <a:lnTo>
                        <a:pt x="58" y="128"/>
                      </a:lnTo>
                      <a:lnTo>
                        <a:pt x="56" y="128"/>
                      </a:lnTo>
                      <a:lnTo>
                        <a:pt x="54" y="130"/>
                      </a:lnTo>
                      <a:lnTo>
                        <a:pt x="52" y="130"/>
                      </a:lnTo>
                      <a:lnTo>
                        <a:pt x="44" y="134"/>
                      </a:lnTo>
                      <a:lnTo>
                        <a:pt x="32" y="136"/>
                      </a:lnTo>
                      <a:lnTo>
                        <a:pt x="20" y="134"/>
                      </a:lnTo>
                      <a:lnTo>
                        <a:pt x="12" y="132"/>
                      </a:lnTo>
                      <a:lnTo>
                        <a:pt x="2" y="110"/>
                      </a:lnTo>
                      <a:lnTo>
                        <a:pt x="0" y="80"/>
                      </a:lnTo>
                      <a:lnTo>
                        <a:pt x="10" y="64"/>
                      </a:lnTo>
                      <a:lnTo>
                        <a:pt x="12" y="42"/>
                      </a:lnTo>
                      <a:lnTo>
                        <a:pt x="28" y="42"/>
                      </a:lnTo>
                      <a:lnTo>
                        <a:pt x="32" y="32"/>
                      </a:lnTo>
                      <a:lnTo>
                        <a:pt x="34" y="32"/>
                      </a:lnTo>
                      <a:lnTo>
                        <a:pt x="38" y="30"/>
                      </a:lnTo>
                      <a:lnTo>
                        <a:pt x="42" y="28"/>
                      </a:lnTo>
                      <a:lnTo>
                        <a:pt x="48" y="24"/>
                      </a:lnTo>
                      <a:lnTo>
                        <a:pt x="52" y="20"/>
                      </a:lnTo>
                      <a:lnTo>
                        <a:pt x="56" y="14"/>
                      </a:lnTo>
                      <a:lnTo>
                        <a:pt x="58" y="8"/>
                      </a:lnTo>
                      <a:lnTo>
                        <a:pt x="60" y="8"/>
                      </a:lnTo>
                      <a:lnTo>
                        <a:pt x="62" y="10"/>
                      </a:lnTo>
                      <a:lnTo>
                        <a:pt x="66" y="10"/>
                      </a:lnTo>
                      <a:lnTo>
                        <a:pt x="70" y="10"/>
                      </a:lnTo>
                      <a:lnTo>
                        <a:pt x="74" y="10"/>
                      </a:lnTo>
                      <a:lnTo>
                        <a:pt x="80" y="10"/>
                      </a:lnTo>
                      <a:lnTo>
                        <a:pt x="92" y="12"/>
                      </a:lnTo>
                      <a:lnTo>
                        <a:pt x="108" y="10"/>
                      </a:lnTo>
                      <a:lnTo>
                        <a:pt x="122" y="2"/>
                      </a:lnTo>
                      <a:lnTo>
                        <a:pt x="132" y="0"/>
                      </a:lnTo>
                      <a:lnTo>
                        <a:pt x="140" y="8"/>
                      </a:lnTo>
                      <a:lnTo>
                        <a:pt x="140" y="10"/>
                      </a:lnTo>
                      <a:lnTo>
                        <a:pt x="142" y="12"/>
                      </a:lnTo>
                      <a:lnTo>
                        <a:pt x="146" y="14"/>
                      </a:lnTo>
                      <a:lnTo>
                        <a:pt x="150" y="16"/>
                      </a:lnTo>
                      <a:lnTo>
                        <a:pt x="154" y="18"/>
                      </a:lnTo>
                      <a:lnTo>
                        <a:pt x="158" y="20"/>
                      </a:lnTo>
                      <a:lnTo>
                        <a:pt x="162" y="20"/>
                      </a:lnTo>
                      <a:lnTo>
                        <a:pt x="194" y="20"/>
                      </a:lnTo>
                      <a:lnTo>
                        <a:pt x="194" y="22"/>
                      </a:lnTo>
                      <a:lnTo>
                        <a:pt x="194" y="24"/>
                      </a:lnTo>
                      <a:lnTo>
                        <a:pt x="194" y="30"/>
                      </a:lnTo>
                      <a:lnTo>
                        <a:pt x="196" y="34"/>
                      </a:lnTo>
                      <a:lnTo>
                        <a:pt x="196" y="3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35" name="Freeform 209"/>
                <p:cNvSpPr>
                  <a:spLocks/>
                </p:cNvSpPr>
                <p:nvPr/>
              </p:nvSpPr>
              <p:spPr bwMode="gray">
                <a:xfrm>
                  <a:off x="4369" y="265"/>
                  <a:ext cx="128" cy="172"/>
                </a:xfrm>
                <a:custGeom>
                  <a:avLst/>
                  <a:gdLst>
                    <a:gd name="T0" fmla="*/ 137 w 116"/>
                    <a:gd name="T1" fmla="*/ 4 h 172"/>
                    <a:gd name="T2" fmla="*/ 115 w 116"/>
                    <a:gd name="T3" fmla="*/ 20 h 172"/>
                    <a:gd name="T4" fmla="*/ 93 w 116"/>
                    <a:gd name="T5" fmla="*/ 34 h 172"/>
                    <a:gd name="T6" fmla="*/ 81 w 116"/>
                    <a:gd name="T7" fmla="*/ 42 h 172"/>
                    <a:gd name="T8" fmla="*/ 71 w 116"/>
                    <a:gd name="T9" fmla="*/ 48 h 172"/>
                    <a:gd name="T10" fmla="*/ 66 w 116"/>
                    <a:gd name="T11" fmla="*/ 50 h 172"/>
                    <a:gd name="T12" fmla="*/ 22 w 116"/>
                    <a:gd name="T13" fmla="*/ 46 h 172"/>
                    <a:gd name="T14" fmla="*/ 20 w 116"/>
                    <a:gd name="T15" fmla="*/ 52 h 172"/>
                    <a:gd name="T16" fmla="*/ 22 w 116"/>
                    <a:gd name="T17" fmla="*/ 60 h 172"/>
                    <a:gd name="T18" fmla="*/ 22 w 116"/>
                    <a:gd name="T19" fmla="*/ 64 h 172"/>
                    <a:gd name="T20" fmla="*/ 22 w 116"/>
                    <a:gd name="T21" fmla="*/ 70 h 172"/>
                    <a:gd name="T22" fmla="*/ 12 w 116"/>
                    <a:gd name="T23" fmla="*/ 72 h 172"/>
                    <a:gd name="T24" fmla="*/ 4 w 116"/>
                    <a:gd name="T25" fmla="*/ 70 h 172"/>
                    <a:gd name="T26" fmla="*/ 0 w 116"/>
                    <a:gd name="T27" fmla="*/ 70 h 172"/>
                    <a:gd name="T28" fmla="*/ 14 w 116"/>
                    <a:gd name="T29" fmla="*/ 90 h 172"/>
                    <a:gd name="T30" fmla="*/ 20 w 116"/>
                    <a:gd name="T31" fmla="*/ 112 h 172"/>
                    <a:gd name="T32" fmla="*/ 24 w 116"/>
                    <a:gd name="T33" fmla="*/ 114 h 172"/>
                    <a:gd name="T34" fmla="*/ 32 w 116"/>
                    <a:gd name="T35" fmla="*/ 120 h 172"/>
                    <a:gd name="T36" fmla="*/ 42 w 116"/>
                    <a:gd name="T37" fmla="*/ 124 h 172"/>
                    <a:gd name="T38" fmla="*/ 49 w 116"/>
                    <a:gd name="T39" fmla="*/ 128 h 172"/>
                    <a:gd name="T40" fmla="*/ 51 w 116"/>
                    <a:gd name="T41" fmla="*/ 132 h 172"/>
                    <a:gd name="T42" fmla="*/ 51 w 116"/>
                    <a:gd name="T43" fmla="*/ 134 h 172"/>
                    <a:gd name="T44" fmla="*/ 51 w 116"/>
                    <a:gd name="T45" fmla="*/ 140 h 172"/>
                    <a:gd name="T46" fmla="*/ 49 w 116"/>
                    <a:gd name="T47" fmla="*/ 156 h 172"/>
                    <a:gd name="T48" fmla="*/ 51 w 116"/>
                    <a:gd name="T49" fmla="*/ 164 h 172"/>
                    <a:gd name="T50" fmla="*/ 58 w 116"/>
                    <a:gd name="T51" fmla="*/ 170 h 172"/>
                    <a:gd name="T52" fmla="*/ 68 w 116"/>
                    <a:gd name="T53" fmla="*/ 172 h 172"/>
                    <a:gd name="T54" fmla="*/ 78 w 116"/>
                    <a:gd name="T55" fmla="*/ 172 h 172"/>
                    <a:gd name="T56" fmla="*/ 87 w 116"/>
                    <a:gd name="T57" fmla="*/ 166 h 172"/>
                    <a:gd name="T58" fmla="*/ 93 w 116"/>
                    <a:gd name="T59" fmla="*/ 160 h 172"/>
                    <a:gd name="T60" fmla="*/ 95 w 116"/>
                    <a:gd name="T61" fmla="*/ 136 h 172"/>
                    <a:gd name="T62" fmla="*/ 93 w 116"/>
                    <a:gd name="T63" fmla="*/ 120 h 172"/>
                    <a:gd name="T64" fmla="*/ 85 w 116"/>
                    <a:gd name="T65" fmla="*/ 112 h 172"/>
                    <a:gd name="T66" fmla="*/ 81 w 116"/>
                    <a:gd name="T67" fmla="*/ 108 h 172"/>
                    <a:gd name="T68" fmla="*/ 75 w 116"/>
                    <a:gd name="T69" fmla="*/ 106 h 172"/>
                    <a:gd name="T70" fmla="*/ 66 w 116"/>
                    <a:gd name="T71" fmla="*/ 96 h 172"/>
                    <a:gd name="T72" fmla="*/ 66 w 116"/>
                    <a:gd name="T73" fmla="*/ 90 h 172"/>
                    <a:gd name="T74" fmla="*/ 68 w 116"/>
                    <a:gd name="T75" fmla="*/ 86 h 172"/>
                    <a:gd name="T76" fmla="*/ 71 w 116"/>
                    <a:gd name="T77" fmla="*/ 84 h 172"/>
                    <a:gd name="T78" fmla="*/ 73 w 116"/>
                    <a:gd name="T79" fmla="*/ 84 h 172"/>
                    <a:gd name="T80" fmla="*/ 105 w 116"/>
                    <a:gd name="T81" fmla="*/ 56 h 172"/>
                    <a:gd name="T82" fmla="*/ 119 w 116"/>
                    <a:gd name="T83" fmla="*/ 42 h 172"/>
                    <a:gd name="T84" fmla="*/ 134 w 116"/>
                    <a:gd name="T85" fmla="*/ 20 h 172"/>
                    <a:gd name="T86" fmla="*/ 139 w 116"/>
                    <a:gd name="T87" fmla="*/ 8 h 172"/>
                    <a:gd name="T88" fmla="*/ 141 w 116"/>
                    <a:gd name="T89" fmla="*/ 0 h 172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16"/>
                    <a:gd name="T136" fmla="*/ 0 h 172"/>
                    <a:gd name="T137" fmla="*/ 116 w 116"/>
                    <a:gd name="T138" fmla="*/ 172 h 172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16" h="172">
                      <a:moveTo>
                        <a:pt x="116" y="0"/>
                      </a:moveTo>
                      <a:lnTo>
                        <a:pt x="112" y="4"/>
                      </a:lnTo>
                      <a:lnTo>
                        <a:pt x="104" y="10"/>
                      </a:lnTo>
                      <a:lnTo>
                        <a:pt x="94" y="20"/>
                      </a:lnTo>
                      <a:lnTo>
                        <a:pt x="84" y="28"/>
                      </a:lnTo>
                      <a:lnTo>
                        <a:pt x="76" y="34"/>
                      </a:lnTo>
                      <a:lnTo>
                        <a:pt x="70" y="38"/>
                      </a:lnTo>
                      <a:lnTo>
                        <a:pt x="66" y="42"/>
                      </a:lnTo>
                      <a:lnTo>
                        <a:pt x="62" y="46"/>
                      </a:lnTo>
                      <a:lnTo>
                        <a:pt x="58" y="48"/>
                      </a:lnTo>
                      <a:lnTo>
                        <a:pt x="54" y="48"/>
                      </a:lnTo>
                      <a:lnTo>
                        <a:pt x="54" y="50"/>
                      </a:lnTo>
                      <a:lnTo>
                        <a:pt x="22" y="46"/>
                      </a:lnTo>
                      <a:lnTo>
                        <a:pt x="18" y="46"/>
                      </a:lnTo>
                      <a:lnTo>
                        <a:pt x="18" y="48"/>
                      </a:lnTo>
                      <a:lnTo>
                        <a:pt x="16" y="52"/>
                      </a:lnTo>
                      <a:lnTo>
                        <a:pt x="16" y="56"/>
                      </a:lnTo>
                      <a:lnTo>
                        <a:pt x="18" y="60"/>
                      </a:lnTo>
                      <a:lnTo>
                        <a:pt x="18" y="62"/>
                      </a:lnTo>
                      <a:lnTo>
                        <a:pt x="18" y="64"/>
                      </a:lnTo>
                      <a:lnTo>
                        <a:pt x="20" y="66"/>
                      </a:lnTo>
                      <a:lnTo>
                        <a:pt x="18" y="70"/>
                      </a:lnTo>
                      <a:lnTo>
                        <a:pt x="14" y="72"/>
                      </a:lnTo>
                      <a:lnTo>
                        <a:pt x="10" y="72"/>
                      </a:lnTo>
                      <a:lnTo>
                        <a:pt x="8" y="72"/>
                      </a:lnTo>
                      <a:lnTo>
                        <a:pt x="4" y="70"/>
                      </a:lnTo>
                      <a:lnTo>
                        <a:pt x="2" y="70"/>
                      </a:lnTo>
                      <a:lnTo>
                        <a:pt x="0" y="70"/>
                      </a:lnTo>
                      <a:lnTo>
                        <a:pt x="0" y="92"/>
                      </a:lnTo>
                      <a:lnTo>
                        <a:pt x="12" y="90"/>
                      </a:lnTo>
                      <a:lnTo>
                        <a:pt x="22" y="98"/>
                      </a:lnTo>
                      <a:lnTo>
                        <a:pt x="16" y="112"/>
                      </a:lnTo>
                      <a:lnTo>
                        <a:pt x="18" y="112"/>
                      </a:lnTo>
                      <a:lnTo>
                        <a:pt x="20" y="114"/>
                      </a:lnTo>
                      <a:lnTo>
                        <a:pt x="22" y="116"/>
                      </a:lnTo>
                      <a:lnTo>
                        <a:pt x="26" y="120"/>
                      </a:lnTo>
                      <a:lnTo>
                        <a:pt x="30" y="122"/>
                      </a:lnTo>
                      <a:lnTo>
                        <a:pt x="34" y="124"/>
                      </a:lnTo>
                      <a:lnTo>
                        <a:pt x="36" y="126"/>
                      </a:lnTo>
                      <a:lnTo>
                        <a:pt x="40" y="128"/>
                      </a:lnTo>
                      <a:lnTo>
                        <a:pt x="42" y="130"/>
                      </a:lnTo>
                      <a:lnTo>
                        <a:pt x="42" y="132"/>
                      </a:lnTo>
                      <a:lnTo>
                        <a:pt x="42" y="134"/>
                      </a:lnTo>
                      <a:lnTo>
                        <a:pt x="42" y="136"/>
                      </a:lnTo>
                      <a:lnTo>
                        <a:pt x="42" y="140"/>
                      </a:lnTo>
                      <a:lnTo>
                        <a:pt x="42" y="148"/>
                      </a:lnTo>
                      <a:lnTo>
                        <a:pt x="40" y="156"/>
                      </a:lnTo>
                      <a:lnTo>
                        <a:pt x="40" y="160"/>
                      </a:lnTo>
                      <a:lnTo>
                        <a:pt x="42" y="164"/>
                      </a:lnTo>
                      <a:lnTo>
                        <a:pt x="46" y="168"/>
                      </a:lnTo>
                      <a:lnTo>
                        <a:pt x="48" y="170"/>
                      </a:lnTo>
                      <a:lnTo>
                        <a:pt x="52" y="170"/>
                      </a:lnTo>
                      <a:lnTo>
                        <a:pt x="56" y="172"/>
                      </a:lnTo>
                      <a:lnTo>
                        <a:pt x="60" y="172"/>
                      </a:lnTo>
                      <a:lnTo>
                        <a:pt x="64" y="172"/>
                      </a:lnTo>
                      <a:lnTo>
                        <a:pt x="68" y="168"/>
                      </a:lnTo>
                      <a:lnTo>
                        <a:pt x="72" y="166"/>
                      </a:lnTo>
                      <a:lnTo>
                        <a:pt x="74" y="162"/>
                      </a:lnTo>
                      <a:lnTo>
                        <a:pt x="76" y="160"/>
                      </a:lnTo>
                      <a:lnTo>
                        <a:pt x="78" y="136"/>
                      </a:lnTo>
                      <a:lnTo>
                        <a:pt x="78" y="128"/>
                      </a:lnTo>
                      <a:lnTo>
                        <a:pt x="76" y="120"/>
                      </a:lnTo>
                      <a:lnTo>
                        <a:pt x="74" y="116"/>
                      </a:lnTo>
                      <a:lnTo>
                        <a:pt x="70" y="112"/>
                      </a:lnTo>
                      <a:lnTo>
                        <a:pt x="68" y="108"/>
                      </a:lnTo>
                      <a:lnTo>
                        <a:pt x="66" y="108"/>
                      </a:lnTo>
                      <a:lnTo>
                        <a:pt x="64" y="106"/>
                      </a:lnTo>
                      <a:lnTo>
                        <a:pt x="62" y="106"/>
                      </a:lnTo>
                      <a:lnTo>
                        <a:pt x="58" y="100"/>
                      </a:lnTo>
                      <a:lnTo>
                        <a:pt x="54" y="96"/>
                      </a:lnTo>
                      <a:lnTo>
                        <a:pt x="54" y="92"/>
                      </a:lnTo>
                      <a:lnTo>
                        <a:pt x="54" y="90"/>
                      </a:lnTo>
                      <a:lnTo>
                        <a:pt x="54" y="88"/>
                      </a:lnTo>
                      <a:lnTo>
                        <a:pt x="56" y="86"/>
                      </a:lnTo>
                      <a:lnTo>
                        <a:pt x="58" y="86"/>
                      </a:lnTo>
                      <a:lnTo>
                        <a:pt x="58" y="84"/>
                      </a:lnTo>
                      <a:lnTo>
                        <a:pt x="60" y="84"/>
                      </a:lnTo>
                      <a:lnTo>
                        <a:pt x="74" y="70"/>
                      </a:lnTo>
                      <a:lnTo>
                        <a:pt x="86" y="56"/>
                      </a:lnTo>
                      <a:lnTo>
                        <a:pt x="94" y="46"/>
                      </a:lnTo>
                      <a:lnTo>
                        <a:pt x="98" y="42"/>
                      </a:lnTo>
                      <a:lnTo>
                        <a:pt x="104" y="32"/>
                      </a:lnTo>
                      <a:lnTo>
                        <a:pt x="110" y="20"/>
                      </a:lnTo>
                      <a:lnTo>
                        <a:pt x="114" y="12"/>
                      </a:lnTo>
                      <a:lnTo>
                        <a:pt x="114" y="8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36" name="Freeform 211"/>
                <p:cNvSpPr>
                  <a:spLocks/>
                </p:cNvSpPr>
                <p:nvPr/>
              </p:nvSpPr>
              <p:spPr bwMode="gray">
                <a:xfrm>
                  <a:off x="3671" y="95"/>
                  <a:ext cx="874" cy="574"/>
                </a:xfrm>
                <a:custGeom>
                  <a:avLst/>
                  <a:gdLst>
                    <a:gd name="T0" fmla="*/ 258 w 792"/>
                    <a:gd name="T1" fmla="*/ 162 h 574"/>
                    <a:gd name="T2" fmla="*/ 310 w 792"/>
                    <a:gd name="T3" fmla="*/ 218 h 574"/>
                    <a:gd name="T4" fmla="*/ 396 w 792"/>
                    <a:gd name="T5" fmla="*/ 226 h 574"/>
                    <a:gd name="T6" fmla="*/ 514 w 792"/>
                    <a:gd name="T7" fmla="*/ 190 h 574"/>
                    <a:gd name="T8" fmla="*/ 584 w 792"/>
                    <a:gd name="T9" fmla="*/ 142 h 574"/>
                    <a:gd name="T10" fmla="*/ 606 w 792"/>
                    <a:gd name="T11" fmla="*/ 118 h 574"/>
                    <a:gd name="T12" fmla="*/ 588 w 792"/>
                    <a:gd name="T13" fmla="*/ 56 h 574"/>
                    <a:gd name="T14" fmla="*/ 658 w 792"/>
                    <a:gd name="T15" fmla="*/ 8 h 574"/>
                    <a:gd name="T16" fmla="*/ 678 w 792"/>
                    <a:gd name="T17" fmla="*/ 52 h 574"/>
                    <a:gd name="T18" fmla="*/ 712 w 792"/>
                    <a:gd name="T19" fmla="*/ 90 h 574"/>
                    <a:gd name="T20" fmla="*/ 736 w 792"/>
                    <a:gd name="T21" fmla="*/ 112 h 574"/>
                    <a:gd name="T22" fmla="*/ 764 w 792"/>
                    <a:gd name="T23" fmla="*/ 100 h 574"/>
                    <a:gd name="T24" fmla="*/ 790 w 792"/>
                    <a:gd name="T25" fmla="*/ 86 h 574"/>
                    <a:gd name="T26" fmla="*/ 694 w 792"/>
                    <a:gd name="T27" fmla="*/ 212 h 574"/>
                    <a:gd name="T28" fmla="*/ 654 w 792"/>
                    <a:gd name="T29" fmla="*/ 216 h 574"/>
                    <a:gd name="T30" fmla="*/ 646 w 792"/>
                    <a:gd name="T31" fmla="*/ 236 h 574"/>
                    <a:gd name="T32" fmla="*/ 628 w 792"/>
                    <a:gd name="T33" fmla="*/ 240 h 574"/>
                    <a:gd name="T34" fmla="*/ 604 w 792"/>
                    <a:gd name="T35" fmla="*/ 276 h 574"/>
                    <a:gd name="T36" fmla="*/ 608 w 792"/>
                    <a:gd name="T37" fmla="*/ 256 h 574"/>
                    <a:gd name="T38" fmla="*/ 574 w 792"/>
                    <a:gd name="T39" fmla="*/ 266 h 574"/>
                    <a:gd name="T40" fmla="*/ 550 w 792"/>
                    <a:gd name="T41" fmla="*/ 270 h 574"/>
                    <a:gd name="T42" fmla="*/ 580 w 792"/>
                    <a:gd name="T43" fmla="*/ 296 h 574"/>
                    <a:gd name="T44" fmla="*/ 620 w 792"/>
                    <a:gd name="T45" fmla="*/ 294 h 574"/>
                    <a:gd name="T46" fmla="*/ 600 w 792"/>
                    <a:gd name="T47" fmla="*/ 312 h 574"/>
                    <a:gd name="T48" fmla="*/ 580 w 792"/>
                    <a:gd name="T49" fmla="*/ 332 h 574"/>
                    <a:gd name="T50" fmla="*/ 600 w 792"/>
                    <a:gd name="T51" fmla="*/ 366 h 574"/>
                    <a:gd name="T52" fmla="*/ 614 w 792"/>
                    <a:gd name="T53" fmla="*/ 416 h 574"/>
                    <a:gd name="T54" fmla="*/ 582 w 792"/>
                    <a:gd name="T55" fmla="*/ 482 h 574"/>
                    <a:gd name="T56" fmla="*/ 494 w 792"/>
                    <a:gd name="T57" fmla="*/ 532 h 574"/>
                    <a:gd name="T58" fmla="*/ 468 w 792"/>
                    <a:gd name="T59" fmla="*/ 546 h 574"/>
                    <a:gd name="T60" fmla="*/ 454 w 792"/>
                    <a:gd name="T61" fmla="*/ 574 h 574"/>
                    <a:gd name="T62" fmla="*/ 460 w 792"/>
                    <a:gd name="T63" fmla="*/ 548 h 574"/>
                    <a:gd name="T64" fmla="*/ 438 w 792"/>
                    <a:gd name="T65" fmla="*/ 534 h 574"/>
                    <a:gd name="T66" fmla="*/ 402 w 792"/>
                    <a:gd name="T67" fmla="*/ 516 h 574"/>
                    <a:gd name="T68" fmla="*/ 368 w 792"/>
                    <a:gd name="T69" fmla="*/ 516 h 574"/>
                    <a:gd name="T70" fmla="*/ 356 w 792"/>
                    <a:gd name="T71" fmla="*/ 532 h 574"/>
                    <a:gd name="T72" fmla="*/ 342 w 792"/>
                    <a:gd name="T73" fmla="*/ 546 h 574"/>
                    <a:gd name="T74" fmla="*/ 334 w 792"/>
                    <a:gd name="T75" fmla="*/ 534 h 574"/>
                    <a:gd name="T76" fmla="*/ 308 w 792"/>
                    <a:gd name="T77" fmla="*/ 520 h 574"/>
                    <a:gd name="T78" fmla="*/ 300 w 792"/>
                    <a:gd name="T79" fmla="*/ 448 h 574"/>
                    <a:gd name="T80" fmla="*/ 216 w 792"/>
                    <a:gd name="T81" fmla="*/ 438 h 574"/>
                    <a:gd name="T82" fmla="*/ 184 w 792"/>
                    <a:gd name="T83" fmla="*/ 450 h 574"/>
                    <a:gd name="T84" fmla="*/ 82 w 792"/>
                    <a:gd name="T85" fmla="*/ 402 h 574"/>
                    <a:gd name="T86" fmla="*/ 92 w 792"/>
                    <a:gd name="T87" fmla="*/ 354 h 574"/>
                    <a:gd name="T88" fmla="*/ 72 w 792"/>
                    <a:gd name="T89" fmla="*/ 336 h 574"/>
                    <a:gd name="T90" fmla="*/ 26 w 792"/>
                    <a:gd name="T91" fmla="*/ 312 h 574"/>
                    <a:gd name="T92" fmla="*/ 12 w 792"/>
                    <a:gd name="T93" fmla="*/ 284 h 574"/>
                    <a:gd name="T94" fmla="*/ 0 w 792"/>
                    <a:gd name="T95" fmla="*/ 266 h 574"/>
                    <a:gd name="T96" fmla="*/ 40 w 792"/>
                    <a:gd name="T97" fmla="*/ 246 h 574"/>
                    <a:gd name="T98" fmla="*/ 70 w 792"/>
                    <a:gd name="T99" fmla="*/ 236 h 574"/>
                    <a:gd name="T100" fmla="*/ 84 w 792"/>
                    <a:gd name="T101" fmla="*/ 206 h 574"/>
                    <a:gd name="T102" fmla="*/ 80 w 792"/>
                    <a:gd name="T103" fmla="*/ 184 h 574"/>
                    <a:gd name="T104" fmla="*/ 94 w 792"/>
                    <a:gd name="T105" fmla="*/ 172 h 574"/>
                    <a:gd name="T106" fmla="*/ 116 w 792"/>
                    <a:gd name="T107" fmla="*/ 142 h 574"/>
                    <a:gd name="T108" fmla="*/ 148 w 792"/>
                    <a:gd name="T109" fmla="*/ 120 h 574"/>
                    <a:gd name="T110" fmla="*/ 180 w 792"/>
                    <a:gd name="T111" fmla="*/ 96 h 574"/>
                    <a:gd name="T112" fmla="*/ 194 w 792"/>
                    <a:gd name="T113" fmla="*/ 74 h 57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792"/>
                    <a:gd name="T172" fmla="*/ 0 h 574"/>
                    <a:gd name="T173" fmla="*/ 792 w 792"/>
                    <a:gd name="T174" fmla="*/ 574 h 574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792" h="574">
                      <a:moveTo>
                        <a:pt x="194" y="86"/>
                      </a:moveTo>
                      <a:cubicBezTo>
                        <a:pt x="193" y="92"/>
                        <a:pt x="193" y="98"/>
                        <a:pt x="192" y="104"/>
                      </a:cubicBezTo>
                      <a:cubicBezTo>
                        <a:pt x="194" y="109"/>
                        <a:pt x="196" y="115"/>
                        <a:pt x="198" y="120"/>
                      </a:cubicBezTo>
                      <a:cubicBezTo>
                        <a:pt x="201" y="124"/>
                        <a:pt x="205" y="128"/>
                        <a:pt x="208" y="132"/>
                      </a:cubicBezTo>
                      <a:cubicBezTo>
                        <a:pt x="213" y="135"/>
                        <a:pt x="217" y="139"/>
                        <a:pt x="222" y="142"/>
                      </a:cubicBezTo>
                      <a:cubicBezTo>
                        <a:pt x="227" y="144"/>
                        <a:pt x="231" y="146"/>
                        <a:pt x="236" y="148"/>
                      </a:cubicBezTo>
                      <a:lnTo>
                        <a:pt x="248" y="154"/>
                      </a:lnTo>
                      <a:cubicBezTo>
                        <a:pt x="251" y="157"/>
                        <a:pt x="255" y="159"/>
                        <a:pt x="258" y="162"/>
                      </a:cubicBezTo>
                      <a:lnTo>
                        <a:pt x="264" y="174"/>
                      </a:lnTo>
                      <a:cubicBezTo>
                        <a:pt x="265" y="179"/>
                        <a:pt x="267" y="183"/>
                        <a:pt x="268" y="188"/>
                      </a:cubicBezTo>
                      <a:cubicBezTo>
                        <a:pt x="269" y="191"/>
                        <a:pt x="269" y="195"/>
                        <a:pt x="270" y="198"/>
                      </a:cubicBezTo>
                      <a:lnTo>
                        <a:pt x="270" y="202"/>
                      </a:lnTo>
                      <a:cubicBezTo>
                        <a:pt x="271" y="205"/>
                        <a:pt x="271" y="207"/>
                        <a:pt x="272" y="210"/>
                      </a:cubicBezTo>
                      <a:cubicBezTo>
                        <a:pt x="275" y="211"/>
                        <a:pt x="277" y="213"/>
                        <a:pt x="280" y="214"/>
                      </a:cubicBezTo>
                      <a:cubicBezTo>
                        <a:pt x="285" y="215"/>
                        <a:pt x="289" y="215"/>
                        <a:pt x="294" y="216"/>
                      </a:cubicBezTo>
                      <a:cubicBezTo>
                        <a:pt x="299" y="217"/>
                        <a:pt x="305" y="217"/>
                        <a:pt x="310" y="218"/>
                      </a:cubicBezTo>
                      <a:cubicBezTo>
                        <a:pt x="315" y="217"/>
                        <a:pt x="319" y="217"/>
                        <a:pt x="324" y="216"/>
                      </a:cubicBezTo>
                      <a:cubicBezTo>
                        <a:pt x="329" y="215"/>
                        <a:pt x="333" y="215"/>
                        <a:pt x="338" y="214"/>
                      </a:cubicBezTo>
                      <a:lnTo>
                        <a:pt x="348" y="214"/>
                      </a:lnTo>
                      <a:cubicBezTo>
                        <a:pt x="351" y="215"/>
                        <a:pt x="353" y="215"/>
                        <a:pt x="356" y="216"/>
                      </a:cubicBezTo>
                      <a:lnTo>
                        <a:pt x="362" y="222"/>
                      </a:lnTo>
                      <a:cubicBezTo>
                        <a:pt x="364" y="223"/>
                        <a:pt x="366" y="225"/>
                        <a:pt x="368" y="226"/>
                      </a:cubicBezTo>
                      <a:cubicBezTo>
                        <a:pt x="372" y="227"/>
                        <a:pt x="376" y="227"/>
                        <a:pt x="380" y="228"/>
                      </a:cubicBezTo>
                      <a:cubicBezTo>
                        <a:pt x="385" y="227"/>
                        <a:pt x="391" y="227"/>
                        <a:pt x="396" y="226"/>
                      </a:cubicBezTo>
                      <a:cubicBezTo>
                        <a:pt x="401" y="224"/>
                        <a:pt x="407" y="222"/>
                        <a:pt x="412" y="220"/>
                      </a:cubicBezTo>
                      <a:cubicBezTo>
                        <a:pt x="416" y="217"/>
                        <a:pt x="420" y="215"/>
                        <a:pt x="424" y="212"/>
                      </a:cubicBezTo>
                      <a:cubicBezTo>
                        <a:pt x="427" y="211"/>
                        <a:pt x="429" y="209"/>
                        <a:pt x="432" y="208"/>
                      </a:cubicBezTo>
                      <a:cubicBezTo>
                        <a:pt x="435" y="207"/>
                        <a:pt x="437" y="207"/>
                        <a:pt x="440" y="206"/>
                      </a:cubicBezTo>
                      <a:cubicBezTo>
                        <a:pt x="445" y="205"/>
                        <a:pt x="449" y="203"/>
                        <a:pt x="454" y="202"/>
                      </a:cubicBezTo>
                      <a:cubicBezTo>
                        <a:pt x="461" y="201"/>
                        <a:pt x="467" y="199"/>
                        <a:pt x="474" y="198"/>
                      </a:cubicBezTo>
                      <a:cubicBezTo>
                        <a:pt x="481" y="197"/>
                        <a:pt x="487" y="195"/>
                        <a:pt x="494" y="194"/>
                      </a:cubicBezTo>
                      <a:cubicBezTo>
                        <a:pt x="501" y="193"/>
                        <a:pt x="507" y="191"/>
                        <a:pt x="514" y="190"/>
                      </a:cubicBezTo>
                      <a:cubicBezTo>
                        <a:pt x="519" y="189"/>
                        <a:pt x="525" y="187"/>
                        <a:pt x="530" y="186"/>
                      </a:cubicBezTo>
                      <a:lnTo>
                        <a:pt x="542" y="180"/>
                      </a:lnTo>
                      <a:cubicBezTo>
                        <a:pt x="544" y="177"/>
                        <a:pt x="546" y="175"/>
                        <a:pt x="548" y="172"/>
                      </a:cubicBezTo>
                      <a:cubicBezTo>
                        <a:pt x="549" y="169"/>
                        <a:pt x="551" y="167"/>
                        <a:pt x="552" y="164"/>
                      </a:cubicBezTo>
                      <a:lnTo>
                        <a:pt x="552" y="156"/>
                      </a:lnTo>
                      <a:lnTo>
                        <a:pt x="552" y="154"/>
                      </a:lnTo>
                      <a:cubicBezTo>
                        <a:pt x="557" y="151"/>
                        <a:pt x="563" y="149"/>
                        <a:pt x="568" y="146"/>
                      </a:cubicBezTo>
                      <a:cubicBezTo>
                        <a:pt x="573" y="145"/>
                        <a:pt x="579" y="143"/>
                        <a:pt x="584" y="142"/>
                      </a:cubicBezTo>
                      <a:lnTo>
                        <a:pt x="590" y="142"/>
                      </a:lnTo>
                      <a:cubicBezTo>
                        <a:pt x="592" y="141"/>
                        <a:pt x="594" y="141"/>
                        <a:pt x="596" y="140"/>
                      </a:cubicBezTo>
                      <a:cubicBezTo>
                        <a:pt x="599" y="139"/>
                        <a:pt x="601" y="139"/>
                        <a:pt x="604" y="138"/>
                      </a:cubicBezTo>
                      <a:lnTo>
                        <a:pt x="608" y="134"/>
                      </a:lnTo>
                      <a:lnTo>
                        <a:pt x="612" y="130"/>
                      </a:lnTo>
                      <a:lnTo>
                        <a:pt x="612" y="126"/>
                      </a:lnTo>
                      <a:cubicBezTo>
                        <a:pt x="611" y="125"/>
                        <a:pt x="611" y="123"/>
                        <a:pt x="610" y="122"/>
                      </a:cubicBezTo>
                      <a:lnTo>
                        <a:pt x="606" y="118"/>
                      </a:lnTo>
                      <a:cubicBezTo>
                        <a:pt x="604" y="117"/>
                        <a:pt x="602" y="117"/>
                        <a:pt x="600" y="116"/>
                      </a:cubicBezTo>
                      <a:cubicBezTo>
                        <a:pt x="599" y="115"/>
                        <a:pt x="597" y="115"/>
                        <a:pt x="596" y="114"/>
                      </a:cubicBezTo>
                      <a:lnTo>
                        <a:pt x="592" y="114"/>
                      </a:lnTo>
                      <a:lnTo>
                        <a:pt x="590" y="114"/>
                      </a:lnTo>
                      <a:lnTo>
                        <a:pt x="562" y="114"/>
                      </a:lnTo>
                      <a:cubicBezTo>
                        <a:pt x="565" y="101"/>
                        <a:pt x="567" y="89"/>
                        <a:pt x="570" y="76"/>
                      </a:cubicBezTo>
                      <a:cubicBezTo>
                        <a:pt x="576" y="71"/>
                        <a:pt x="582" y="65"/>
                        <a:pt x="588" y="60"/>
                      </a:cubicBezTo>
                      <a:lnTo>
                        <a:pt x="588" y="56"/>
                      </a:lnTo>
                      <a:lnTo>
                        <a:pt x="588" y="46"/>
                      </a:lnTo>
                      <a:cubicBezTo>
                        <a:pt x="589" y="42"/>
                        <a:pt x="589" y="38"/>
                        <a:pt x="590" y="34"/>
                      </a:cubicBezTo>
                      <a:cubicBezTo>
                        <a:pt x="591" y="29"/>
                        <a:pt x="593" y="25"/>
                        <a:pt x="594" y="20"/>
                      </a:cubicBezTo>
                      <a:cubicBezTo>
                        <a:pt x="597" y="16"/>
                        <a:pt x="599" y="12"/>
                        <a:pt x="602" y="8"/>
                      </a:cubicBezTo>
                      <a:lnTo>
                        <a:pt x="614" y="2"/>
                      </a:lnTo>
                      <a:cubicBezTo>
                        <a:pt x="621" y="1"/>
                        <a:pt x="627" y="1"/>
                        <a:pt x="634" y="0"/>
                      </a:cubicBezTo>
                      <a:cubicBezTo>
                        <a:pt x="639" y="1"/>
                        <a:pt x="643" y="1"/>
                        <a:pt x="648" y="2"/>
                      </a:cubicBezTo>
                      <a:cubicBezTo>
                        <a:pt x="651" y="4"/>
                        <a:pt x="655" y="6"/>
                        <a:pt x="658" y="8"/>
                      </a:cubicBezTo>
                      <a:lnTo>
                        <a:pt x="664" y="20"/>
                      </a:lnTo>
                      <a:lnTo>
                        <a:pt x="666" y="22"/>
                      </a:lnTo>
                      <a:lnTo>
                        <a:pt x="666" y="24"/>
                      </a:lnTo>
                      <a:cubicBezTo>
                        <a:pt x="667" y="26"/>
                        <a:pt x="667" y="28"/>
                        <a:pt x="668" y="30"/>
                      </a:cubicBezTo>
                      <a:cubicBezTo>
                        <a:pt x="669" y="32"/>
                        <a:pt x="671" y="34"/>
                        <a:pt x="672" y="36"/>
                      </a:cubicBezTo>
                      <a:cubicBezTo>
                        <a:pt x="673" y="38"/>
                        <a:pt x="673" y="40"/>
                        <a:pt x="674" y="42"/>
                      </a:cubicBezTo>
                      <a:cubicBezTo>
                        <a:pt x="675" y="45"/>
                        <a:pt x="675" y="47"/>
                        <a:pt x="676" y="50"/>
                      </a:cubicBezTo>
                      <a:lnTo>
                        <a:pt x="678" y="52"/>
                      </a:lnTo>
                      <a:lnTo>
                        <a:pt x="686" y="60"/>
                      </a:lnTo>
                      <a:cubicBezTo>
                        <a:pt x="689" y="63"/>
                        <a:pt x="691" y="67"/>
                        <a:pt x="694" y="70"/>
                      </a:cubicBezTo>
                      <a:cubicBezTo>
                        <a:pt x="696" y="73"/>
                        <a:pt x="698" y="77"/>
                        <a:pt x="700" y="80"/>
                      </a:cubicBezTo>
                      <a:cubicBezTo>
                        <a:pt x="701" y="84"/>
                        <a:pt x="701" y="88"/>
                        <a:pt x="702" y="92"/>
                      </a:cubicBezTo>
                      <a:lnTo>
                        <a:pt x="704" y="92"/>
                      </a:lnTo>
                      <a:lnTo>
                        <a:pt x="706" y="92"/>
                      </a:lnTo>
                      <a:lnTo>
                        <a:pt x="708" y="90"/>
                      </a:lnTo>
                      <a:lnTo>
                        <a:pt x="712" y="90"/>
                      </a:lnTo>
                      <a:lnTo>
                        <a:pt x="716" y="90"/>
                      </a:lnTo>
                      <a:cubicBezTo>
                        <a:pt x="718" y="91"/>
                        <a:pt x="720" y="91"/>
                        <a:pt x="722" y="92"/>
                      </a:cubicBezTo>
                      <a:cubicBezTo>
                        <a:pt x="723" y="93"/>
                        <a:pt x="725" y="93"/>
                        <a:pt x="726" y="94"/>
                      </a:cubicBezTo>
                      <a:lnTo>
                        <a:pt x="730" y="98"/>
                      </a:lnTo>
                      <a:cubicBezTo>
                        <a:pt x="731" y="100"/>
                        <a:pt x="731" y="102"/>
                        <a:pt x="732" y="104"/>
                      </a:cubicBezTo>
                      <a:lnTo>
                        <a:pt x="734" y="106"/>
                      </a:lnTo>
                      <a:lnTo>
                        <a:pt x="734" y="108"/>
                      </a:lnTo>
                      <a:cubicBezTo>
                        <a:pt x="735" y="109"/>
                        <a:pt x="735" y="111"/>
                        <a:pt x="736" y="112"/>
                      </a:cubicBezTo>
                      <a:lnTo>
                        <a:pt x="738" y="114"/>
                      </a:lnTo>
                      <a:lnTo>
                        <a:pt x="742" y="114"/>
                      </a:lnTo>
                      <a:lnTo>
                        <a:pt x="746" y="114"/>
                      </a:lnTo>
                      <a:cubicBezTo>
                        <a:pt x="748" y="113"/>
                        <a:pt x="750" y="113"/>
                        <a:pt x="752" y="112"/>
                      </a:cubicBezTo>
                      <a:cubicBezTo>
                        <a:pt x="754" y="111"/>
                        <a:pt x="756" y="109"/>
                        <a:pt x="758" y="108"/>
                      </a:cubicBezTo>
                      <a:lnTo>
                        <a:pt x="760" y="108"/>
                      </a:lnTo>
                      <a:cubicBezTo>
                        <a:pt x="761" y="107"/>
                        <a:pt x="761" y="105"/>
                        <a:pt x="762" y="104"/>
                      </a:cubicBezTo>
                      <a:cubicBezTo>
                        <a:pt x="763" y="103"/>
                        <a:pt x="763" y="101"/>
                        <a:pt x="764" y="100"/>
                      </a:cubicBezTo>
                      <a:cubicBezTo>
                        <a:pt x="765" y="98"/>
                        <a:pt x="767" y="96"/>
                        <a:pt x="768" y="94"/>
                      </a:cubicBezTo>
                      <a:cubicBezTo>
                        <a:pt x="770" y="93"/>
                        <a:pt x="772" y="91"/>
                        <a:pt x="774" y="90"/>
                      </a:cubicBezTo>
                      <a:cubicBezTo>
                        <a:pt x="775" y="88"/>
                        <a:pt x="777" y="86"/>
                        <a:pt x="778" y="84"/>
                      </a:cubicBezTo>
                      <a:cubicBezTo>
                        <a:pt x="780" y="83"/>
                        <a:pt x="782" y="81"/>
                        <a:pt x="784" y="80"/>
                      </a:cubicBezTo>
                      <a:cubicBezTo>
                        <a:pt x="786" y="79"/>
                        <a:pt x="788" y="79"/>
                        <a:pt x="790" y="78"/>
                      </a:cubicBezTo>
                      <a:lnTo>
                        <a:pt x="790" y="80"/>
                      </a:lnTo>
                      <a:lnTo>
                        <a:pt x="790" y="82"/>
                      </a:lnTo>
                      <a:lnTo>
                        <a:pt x="790" y="86"/>
                      </a:lnTo>
                      <a:lnTo>
                        <a:pt x="790" y="90"/>
                      </a:lnTo>
                      <a:cubicBezTo>
                        <a:pt x="790" y="96"/>
                        <a:pt x="792" y="108"/>
                        <a:pt x="787" y="121"/>
                      </a:cubicBezTo>
                      <a:cubicBezTo>
                        <a:pt x="783" y="127"/>
                        <a:pt x="764" y="161"/>
                        <a:pt x="759" y="166"/>
                      </a:cubicBezTo>
                      <a:cubicBezTo>
                        <a:pt x="751" y="175"/>
                        <a:pt x="747" y="170"/>
                        <a:pt x="740" y="174"/>
                      </a:cubicBezTo>
                      <a:cubicBezTo>
                        <a:pt x="733" y="179"/>
                        <a:pt x="727" y="185"/>
                        <a:pt x="720" y="190"/>
                      </a:cubicBezTo>
                      <a:cubicBezTo>
                        <a:pt x="713" y="196"/>
                        <a:pt x="705" y="202"/>
                        <a:pt x="698" y="208"/>
                      </a:cubicBezTo>
                      <a:lnTo>
                        <a:pt x="696" y="210"/>
                      </a:lnTo>
                      <a:lnTo>
                        <a:pt x="694" y="212"/>
                      </a:lnTo>
                      <a:cubicBezTo>
                        <a:pt x="693" y="213"/>
                        <a:pt x="691" y="213"/>
                        <a:pt x="690" y="214"/>
                      </a:cubicBezTo>
                      <a:cubicBezTo>
                        <a:pt x="689" y="215"/>
                        <a:pt x="687" y="215"/>
                        <a:pt x="686" y="216"/>
                      </a:cubicBezTo>
                      <a:cubicBezTo>
                        <a:pt x="684" y="217"/>
                        <a:pt x="682" y="217"/>
                        <a:pt x="680" y="218"/>
                      </a:cubicBezTo>
                      <a:lnTo>
                        <a:pt x="672" y="218"/>
                      </a:lnTo>
                      <a:lnTo>
                        <a:pt x="666" y="218"/>
                      </a:lnTo>
                      <a:cubicBezTo>
                        <a:pt x="664" y="217"/>
                        <a:pt x="662" y="217"/>
                        <a:pt x="660" y="216"/>
                      </a:cubicBezTo>
                      <a:lnTo>
                        <a:pt x="656" y="216"/>
                      </a:lnTo>
                      <a:lnTo>
                        <a:pt x="654" y="216"/>
                      </a:lnTo>
                      <a:lnTo>
                        <a:pt x="652" y="216"/>
                      </a:lnTo>
                      <a:lnTo>
                        <a:pt x="648" y="216"/>
                      </a:lnTo>
                      <a:lnTo>
                        <a:pt x="646" y="218"/>
                      </a:lnTo>
                      <a:lnTo>
                        <a:pt x="644" y="220"/>
                      </a:lnTo>
                      <a:lnTo>
                        <a:pt x="644" y="224"/>
                      </a:lnTo>
                      <a:cubicBezTo>
                        <a:pt x="645" y="225"/>
                        <a:pt x="645" y="227"/>
                        <a:pt x="646" y="228"/>
                      </a:cubicBezTo>
                      <a:lnTo>
                        <a:pt x="646" y="232"/>
                      </a:lnTo>
                      <a:lnTo>
                        <a:pt x="646" y="236"/>
                      </a:lnTo>
                      <a:lnTo>
                        <a:pt x="646" y="238"/>
                      </a:lnTo>
                      <a:lnTo>
                        <a:pt x="644" y="240"/>
                      </a:lnTo>
                      <a:lnTo>
                        <a:pt x="642" y="242"/>
                      </a:lnTo>
                      <a:lnTo>
                        <a:pt x="638" y="242"/>
                      </a:lnTo>
                      <a:lnTo>
                        <a:pt x="636" y="242"/>
                      </a:lnTo>
                      <a:cubicBezTo>
                        <a:pt x="635" y="241"/>
                        <a:pt x="633" y="241"/>
                        <a:pt x="632" y="240"/>
                      </a:cubicBezTo>
                      <a:lnTo>
                        <a:pt x="630" y="240"/>
                      </a:lnTo>
                      <a:lnTo>
                        <a:pt x="628" y="240"/>
                      </a:lnTo>
                      <a:lnTo>
                        <a:pt x="628" y="262"/>
                      </a:lnTo>
                      <a:lnTo>
                        <a:pt x="626" y="264"/>
                      </a:lnTo>
                      <a:lnTo>
                        <a:pt x="622" y="268"/>
                      </a:lnTo>
                      <a:cubicBezTo>
                        <a:pt x="621" y="269"/>
                        <a:pt x="619" y="269"/>
                        <a:pt x="618" y="270"/>
                      </a:cubicBezTo>
                      <a:cubicBezTo>
                        <a:pt x="616" y="271"/>
                        <a:pt x="614" y="273"/>
                        <a:pt x="612" y="274"/>
                      </a:cubicBezTo>
                      <a:cubicBezTo>
                        <a:pt x="611" y="275"/>
                        <a:pt x="609" y="275"/>
                        <a:pt x="608" y="276"/>
                      </a:cubicBezTo>
                      <a:lnTo>
                        <a:pt x="606" y="276"/>
                      </a:lnTo>
                      <a:lnTo>
                        <a:pt x="604" y="276"/>
                      </a:lnTo>
                      <a:lnTo>
                        <a:pt x="602" y="274"/>
                      </a:lnTo>
                      <a:lnTo>
                        <a:pt x="600" y="274"/>
                      </a:lnTo>
                      <a:lnTo>
                        <a:pt x="600" y="272"/>
                      </a:lnTo>
                      <a:lnTo>
                        <a:pt x="600" y="268"/>
                      </a:lnTo>
                      <a:cubicBezTo>
                        <a:pt x="601" y="267"/>
                        <a:pt x="601" y="265"/>
                        <a:pt x="602" y="264"/>
                      </a:cubicBezTo>
                      <a:cubicBezTo>
                        <a:pt x="603" y="263"/>
                        <a:pt x="605" y="263"/>
                        <a:pt x="606" y="262"/>
                      </a:cubicBezTo>
                      <a:cubicBezTo>
                        <a:pt x="607" y="261"/>
                        <a:pt x="607" y="259"/>
                        <a:pt x="608" y="258"/>
                      </a:cubicBezTo>
                      <a:lnTo>
                        <a:pt x="608" y="256"/>
                      </a:lnTo>
                      <a:lnTo>
                        <a:pt x="608" y="254"/>
                      </a:lnTo>
                      <a:cubicBezTo>
                        <a:pt x="607" y="253"/>
                        <a:pt x="605" y="253"/>
                        <a:pt x="604" y="252"/>
                      </a:cubicBezTo>
                      <a:lnTo>
                        <a:pt x="600" y="252"/>
                      </a:lnTo>
                      <a:cubicBezTo>
                        <a:pt x="599" y="253"/>
                        <a:pt x="597" y="253"/>
                        <a:pt x="596" y="254"/>
                      </a:cubicBezTo>
                      <a:cubicBezTo>
                        <a:pt x="595" y="255"/>
                        <a:pt x="593" y="255"/>
                        <a:pt x="592" y="256"/>
                      </a:cubicBezTo>
                      <a:cubicBezTo>
                        <a:pt x="590" y="257"/>
                        <a:pt x="588" y="259"/>
                        <a:pt x="586" y="260"/>
                      </a:cubicBezTo>
                      <a:lnTo>
                        <a:pt x="582" y="264"/>
                      </a:lnTo>
                      <a:cubicBezTo>
                        <a:pt x="579" y="265"/>
                        <a:pt x="577" y="265"/>
                        <a:pt x="574" y="266"/>
                      </a:cubicBezTo>
                      <a:lnTo>
                        <a:pt x="568" y="266"/>
                      </a:lnTo>
                      <a:lnTo>
                        <a:pt x="562" y="266"/>
                      </a:lnTo>
                      <a:lnTo>
                        <a:pt x="558" y="266"/>
                      </a:lnTo>
                      <a:lnTo>
                        <a:pt x="556" y="264"/>
                      </a:lnTo>
                      <a:lnTo>
                        <a:pt x="554" y="264"/>
                      </a:lnTo>
                      <a:lnTo>
                        <a:pt x="552" y="266"/>
                      </a:lnTo>
                      <a:lnTo>
                        <a:pt x="550" y="268"/>
                      </a:lnTo>
                      <a:lnTo>
                        <a:pt x="550" y="270"/>
                      </a:lnTo>
                      <a:cubicBezTo>
                        <a:pt x="551" y="271"/>
                        <a:pt x="551" y="273"/>
                        <a:pt x="552" y="274"/>
                      </a:cubicBezTo>
                      <a:cubicBezTo>
                        <a:pt x="553" y="275"/>
                        <a:pt x="553" y="277"/>
                        <a:pt x="554" y="278"/>
                      </a:cubicBezTo>
                      <a:cubicBezTo>
                        <a:pt x="556" y="279"/>
                        <a:pt x="558" y="281"/>
                        <a:pt x="560" y="282"/>
                      </a:cubicBezTo>
                      <a:cubicBezTo>
                        <a:pt x="562" y="283"/>
                        <a:pt x="564" y="285"/>
                        <a:pt x="566" y="286"/>
                      </a:cubicBezTo>
                      <a:lnTo>
                        <a:pt x="570" y="290"/>
                      </a:lnTo>
                      <a:lnTo>
                        <a:pt x="574" y="294"/>
                      </a:lnTo>
                      <a:cubicBezTo>
                        <a:pt x="575" y="295"/>
                        <a:pt x="577" y="295"/>
                        <a:pt x="578" y="296"/>
                      </a:cubicBezTo>
                      <a:lnTo>
                        <a:pt x="580" y="296"/>
                      </a:lnTo>
                      <a:cubicBezTo>
                        <a:pt x="581" y="295"/>
                        <a:pt x="583" y="295"/>
                        <a:pt x="584" y="294"/>
                      </a:cubicBezTo>
                      <a:lnTo>
                        <a:pt x="590" y="294"/>
                      </a:lnTo>
                      <a:cubicBezTo>
                        <a:pt x="591" y="293"/>
                        <a:pt x="593" y="293"/>
                        <a:pt x="594" y="292"/>
                      </a:cubicBezTo>
                      <a:lnTo>
                        <a:pt x="600" y="292"/>
                      </a:lnTo>
                      <a:cubicBezTo>
                        <a:pt x="601" y="291"/>
                        <a:pt x="603" y="291"/>
                        <a:pt x="604" y="290"/>
                      </a:cubicBezTo>
                      <a:lnTo>
                        <a:pt x="610" y="290"/>
                      </a:lnTo>
                      <a:cubicBezTo>
                        <a:pt x="612" y="291"/>
                        <a:pt x="614" y="291"/>
                        <a:pt x="616" y="292"/>
                      </a:cubicBezTo>
                      <a:cubicBezTo>
                        <a:pt x="617" y="293"/>
                        <a:pt x="619" y="293"/>
                        <a:pt x="620" y="294"/>
                      </a:cubicBezTo>
                      <a:lnTo>
                        <a:pt x="622" y="296"/>
                      </a:lnTo>
                      <a:lnTo>
                        <a:pt x="624" y="298"/>
                      </a:lnTo>
                      <a:lnTo>
                        <a:pt x="624" y="300"/>
                      </a:lnTo>
                      <a:cubicBezTo>
                        <a:pt x="623" y="301"/>
                        <a:pt x="621" y="301"/>
                        <a:pt x="620" y="302"/>
                      </a:cubicBezTo>
                      <a:cubicBezTo>
                        <a:pt x="619" y="303"/>
                        <a:pt x="617" y="303"/>
                        <a:pt x="616" y="304"/>
                      </a:cubicBezTo>
                      <a:cubicBezTo>
                        <a:pt x="614" y="305"/>
                        <a:pt x="612" y="305"/>
                        <a:pt x="610" y="306"/>
                      </a:cubicBezTo>
                      <a:cubicBezTo>
                        <a:pt x="608" y="307"/>
                        <a:pt x="606" y="307"/>
                        <a:pt x="604" y="308"/>
                      </a:cubicBezTo>
                      <a:lnTo>
                        <a:pt x="600" y="312"/>
                      </a:lnTo>
                      <a:cubicBezTo>
                        <a:pt x="599" y="313"/>
                        <a:pt x="597" y="313"/>
                        <a:pt x="596" y="314"/>
                      </a:cubicBezTo>
                      <a:cubicBezTo>
                        <a:pt x="595" y="315"/>
                        <a:pt x="593" y="315"/>
                        <a:pt x="592" y="316"/>
                      </a:cubicBezTo>
                      <a:lnTo>
                        <a:pt x="590" y="316"/>
                      </a:lnTo>
                      <a:lnTo>
                        <a:pt x="588" y="318"/>
                      </a:lnTo>
                      <a:cubicBezTo>
                        <a:pt x="587" y="319"/>
                        <a:pt x="585" y="319"/>
                        <a:pt x="584" y="320"/>
                      </a:cubicBezTo>
                      <a:cubicBezTo>
                        <a:pt x="583" y="321"/>
                        <a:pt x="583" y="323"/>
                        <a:pt x="582" y="324"/>
                      </a:cubicBezTo>
                      <a:lnTo>
                        <a:pt x="580" y="326"/>
                      </a:lnTo>
                      <a:lnTo>
                        <a:pt x="580" y="332"/>
                      </a:lnTo>
                      <a:cubicBezTo>
                        <a:pt x="581" y="333"/>
                        <a:pt x="581" y="335"/>
                        <a:pt x="582" y="336"/>
                      </a:cubicBezTo>
                      <a:cubicBezTo>
                        <a:pt x="583" y="338"/>
                        <a:pt x="585" y="340"/>
                        <a:pt x="586" y="342"/>
                      </a:cubicBezTo>
                      <a:cubicBezTo>
                        <a:pt x="587" y="344"/>
                        <a:pt x="589" y="346"/>
                        <a:pt x="590" y="348"/>
                      </a:cubicBezTo>
                      <a:lnTo>
                        <a:pt x="594" y="352"/>
                      </a:lnTo>
                      <a:cubicBezTo>
                        <a:pt x="595" y="354"/>
                        <a:pt x="595" y="356"/>
                        <a:pt x="596" y="358"/>
                      </a:cubicBezTo>
                      <a:cubicBezTo>
                        <a:pt x="597" y="359"/>
                        <a:pt x="597" y="361"/>
                        <a:pt x="598" y="362"/>
                      </a:cubicBezTo>
                      <a:lnTo>
                        <a:pt x="600" y="364"/>
                      </a:lnTo>
                      <a:lnTo>
                        <a:pt x="600" y="366"/>
                      </a:lnTo>
                      <a:cubicBezTo>
                        <a:pt x="603" y="374"/>
                        <a:pt x="605" y="382"/>
                        <a:pt x="608" y="390"/>
                      </a:cubicBezTo>
                      <a:lnTo>
                        <a:pt x="610" y="390"/>
                      </a:lnTo>
                      <a:lnTo>
                        <a:pt x="610" y="394"/>
                      </a:lnTo>
                      <a:cubicBezTo>
                        <a:pt x="611" y="395"/>
                        <a:pt x="611" y="397"/>
                        <a:pt x="612" y="398"/>
                      </a:cubicBezTo>
                      <a:cubicBezTo>
                        <a:pt x="613" y="399"/>
                        <a:pt x="613" y="401"/>
                        <a:pt x="614" y="402"/>
                      </a:cubicBezTo>
                      <a:lnTo>
                        <a:pt x="614" y="406"/>
                      </a:lnTo>
                      <a:lnTo>
                        <a:pt x="614" y="412"/>
                      </a:lnTo>
                      <a:lnTo>
                        <a:pt x="614" y="416"/>
                      </a:lnTo>
                      <a:lnTo>
                        <a:pt x="614" y="422"/>
                      </a:lnTo>
                      <a:cubicBezTo>
                        <a:pt x="613" y="423"/>
                        <a:pt x="613" y="425"/>
                        <a:pt x="612" y="426"/>
                      </a:cubicBezTo>
                      <a:cubicBezTo>
                        <a:pt x="611" y="427"/>
                        <a:pt x="611" y="429"/>
                        <a:pt x="610" y="430"/>
                      </a:cubicBezTo>
                      <a:lnTo>
                        <a:pt x="606" y="434"/>
                      </a:lnTo>
                      <a:lnTo>
                        <a:pt x="606" y="436"/>
                      </a:lnTo>
                      <a:lnTo>
                        <a:pt x="604" y="438"/>
                      </a:lnTo>
                      <a:cubicBezTo>
                        <a:pt x="600" y="445"/>
                        <a:pt x="596" y="451"/>
                        <a:pt x="592" y="458"/>
                      </a:cubicBezTo>
                      <a:cubicBezTo>
                        <a:pt x="589" y="466"/>
                        <a:pt x="585" y="474"/>
                        <a:pt x="582" y="482"/>
                      </a:cubicBezTo>
                      <a:cubicBezTo>
                        <a:pt x="575" y="489"/>
                        <a:pt x="567" y="495"/>
                        <a:pt x="560" y="502"/>
                      </a:cubicBezTo>
                      <a:cubicBezTo>
                        <a:pt x="555" y="505"/>
                        <a:pt x="549" y="509"/>
                        <a:pt x="544" y="512"/>
                      </a:cubicBezTo>
                      <a:cubicBezTo>
                        <a:pt x="543" y="515"/>
                        <a:pt x="541" y="517"/>
                        <a:pt x="540" y="520"/>
                      </a:cubicBezTo>
                      <a:lnTo>
                        <a:pt x="536" y="520"/>
                      </a:lnTo>
                      <a:cubicBezTo>
                        <a:pt x="533" y="521"/>
                        <a:pt x="529" y="521"/>
                        <a:pt x="526" y="522"/>
                      </a:cubicBezTo>
                      <a:lnTo>
                        <a:pt x="514" y="522"/>
                      </a:lnTo>
                      <a:cubicBezTo>
                        <a:pt x="510" y="521"/>
                        <a:pt x="506" y="521"/>
                        <a:pt x="502" y="520"/>
                      </a:cubicBezTo>
                      <a:cubicBezTo>
                        <a:pt x="499" y="524"/>
                        <a:pt x="497" y="528"/>
                        <a:pt x="494" y="532"/>
                      </a:cubicBezTo>
                      <a:cubicBezTo>
                        <a:pt x="490" y="533"/>
                        <a:pt x="486" y="533"/>
                        <a:pt x="482" y="534"/>
                      </a:cubicBezTo>
                      <a:lnTo>
                        <a:pt x="480" y="534"/>
                      </a:lnTo>
                      <a:lnTo>
                        <a:pt x="478" y="534"/>
                      </a:lnTo>
                      <a:cubicBezTo>
                        <a:pt x="477" y="535"/>
                        <a:pt x="475" y="535"/>
                        <a:pt x="474" y="536"/>
                      </a:cubicBezTo>
                      <a:lnTo>
                        <a:pt x="472" y="536"/>
                      </a:lnTo>
                      <a:cubicBezTo>
                        <a:pt x="471" y="537"/>
                        <a:pt x="471" y="539"/>
                        <a:pt x="470" y="540"/>
                      </a:cubicBezTo>
                      <a:lnTo>
                        <a:pt x="468" y="542"/>
                      </a:lnTo>
                      <a:lnTo>
                        <a:pt x="468" y="546"/>
                      </a:lnTo>
                      <a:cubicBezTo>
                        <a:pt x="469" y="548"/>
                        <a:pt x="469" y="550"/>
                        <a:pt x="470" y="552"/>
                      </a:cubicBezTo>
                      <a:lnTo>
                        <a:pt x="470" y="558"/>
                      </a:lnTo>
                      <a:lnTo>
                        <a:pt x="470" y="564"/>
                      </a:lnTo>
                      <a:lnTo>
                        <a:pt x="470" y="568"/>
                      </a:lnTo>
                      <a:lnTo>
                        <a:pt x="470" y="570"/>
                      </a:lnTo>
                      <a:lnTo>
                        <a:pt x="468" y="572"/>
                      </a:lnTo>
                      <a:cubicBezTo>
                        <a:pt x="464" y="573"/>
                        <a:pt x="460" y="573"/>
                        <a:pt x="456" y="574"/>
                      </a:cubicBezTo>
                      <a:lnTo>
                        <a:pt x="454" y="574"/>
                      </a:lnTo>
                      <a:lnTo>
                        <a:pt x="452" y="572"/>
                      </a:lnTo>
                      <a:lnTo>
                        <a:pt x="450" y="570"/>
                      </a:lnTo>
                      <a:lnTo>
                        <a:pt x="450" y="566"/>
                      </a:lnTo>
                      <a:lnTo>
                        <a:pt x="450" y="564"/>
                      </a:lnTo>
                      <a:cubicBezTo>
                        <a:pt x="451" y="563"/>
                        <a:pt x="451" y="561"/>
                        <a:pt x="452" y="560"/>
                      </a:cubicBezTo>
                      <a:lnTo>
                        <a:pt x="456" y="556"/>
                      </a:lnTo>
                      <a:cubicBezTo>
                        <a:pt x="457" y="555"/>
                        <a:pt x="457" y="553"/>
                        <a:pt x="458" y="552"/>
                      </a:cubicBezTo>
                      <a:cubicBezTo>
                        <a:pt x="459" y="551"/>
                        <a:pt x="459" y="549"/>
                        <a:pt x="460" y="548"/>
                      </a:cubicBezTo>
                      <a:lnTo>
                        <a:pt x="460" y="544"/>
                      </a:lnTo>
                      <a:cubicBezTo>
                        <a:pt x="459" y="543"/>
                        <a:pt x="459" y="541"/>
                        <a:pt x="458" y="540"/>
                      </a:cubicBezTo>
                      <a:lnTo>
                        <a:pt x="456" y="538"/>
                      </a:lnTo>
                      <a:cubicBezTo>
                        <a:pt x="455" y="537"/>
                        <a:pt x="453" y="537"/>
                        <a:pt x="452" y="536"/>
                      </a:cubicBezTo>
                      <a:lnTo>
                        <a:pt x="448" y="536"/>
                      </a:lnTo>
                      <a:cubicBezTo>
                        <a:pt x="447" y="535"/>
                        <a:pt x="445" y="535"/>
                        <a:pt x="444" y="534"/>
                      </a:cubicBezTo>
                      <a:lnTo>
                        <a:pt x="442" y="532"/>
                      </a:lnTo>
                      <a:cubicBezTo>
                        <a:pt x="441" y="533"/>
                        <a:pt x="439" y="533"/>
                        <a:pt x="438" y="534"/>
                      </a:cubicBezTo>
                      <a:cubicBezTo>
                        <a:pt x="437" y="535"/>
                        <a:pt x="435" y="535"/>
                        <a:pt x="434" y="536"/>
                      </a:cubicBezTo>
                      <a:lnTo>
                        <a:pt x="434" y="538"/>
                      </a:lnTo>
                      <a:lnTo>
                        <a:pt x="432" y="538"/>
                      </a:lnTo>
                      <a:cubicBezTo>
                        <a:pt x="431" y="535"/>
                        <a:pt x="431" y="531"/>
                        <a:pt x="430" y="528"/>
                      </a:cubicBezTo>
                      <a:lnTo>
                        <a:pt x="418" y="516"/>
                      </a:lnTo>
                      <a:cubicBezTo>
                        <a:pt x="416" y="515"/>
                        <a:pt x="414" y="515"/>
                        <a:pt x="412" y="514"/>
                      </a:cubicBezTo>
                      <a:cubicBezTo>
                        <a:pt x="411" y="515"/>
                        <a:pt x="409" y="515"/>
                        <a:pt x="408" y="516"/>
                      </a:cubicBezTo>
                      <a:lnTo>
                        <a:pt x="402" y="516"/>
                      </a:lnTo>
                      <a:lnTo>
                        <a:pt x="396" y="516"/>
                      </a:lnTo>
                      <a:lnTo>
                        <a:pt x="390" y="516"/>
                      </a:lnTo>
                      <a:cubicBezTo>
                        <a:pt x="389" y="515"/>
                        <a:pt x="387" y="515"/>
                        <a:pt x="386" y="514"/>
                      </a:cubicBezTo>
                      <a:lnTo>
                        <a:pt x="382" y="514"/>
                      </a:lnTo>
                      <a:lnTo>
                        <a:pt x="378" y="514"/>
                      </a:lnTo>
                      <a:lnTo>
                        <a:pt x="372" y="514"/>
                      </a:lnTo>
                      <a:lnTo>
                        <a:pt x="370" y="516"/>
                      </a:lnTo>
                      <a:lnTo>
                        <a:pt x="368" y="516"/>
                      </a:lnTo>
                      <a:lnTo>
                        <a:pt x="364" y="516"/>
                      </a:lnTo>
                      <a:lnTo>
                        <a:pt x="362" y="518"/>
                      </a:lnTo>
                      <a:lnTo>
                        <a:pt x="362" y="520"/>
                      </a:lnTo>
                      <a:lnTo>
                        <a:pt x="362" y="522"/>
                      </a:lnTo>
                      <a:cubicBezTo>
                        <a:pt x="361" y="523"/>
                        <a:pt x="359" y="523"/>
                        <a:pt x="358" y="524"/>
                      </a:cubicBezTo>
                      <a:lnTo>
                        <a:pt x="356" y="526"/>
                      </a:lnTo>
                      <a:lnTo>
                        <a:pt x="356" y="528"/>
                      </a:lnTo>
                      <a:lnTo>
                        <a:pt x="356" y="532"/>
                      </a:lnTo>
                      <a:cubicBezTo>
                        <a:pt x="357" y="534"/>
                        <a:pt x="357" y="536"/>
                        <a:pt x="358" y="538"/>
                      </a:cubicBezTo>
                      <a:cubicBezTo>
                        <a:pt x="357" y="539"/>
                        <a:pt x="357" y="541"/>
                        <a:pt x="356" y="542"/>
                      </a:cubicBezTo>
                      <a:lnTo>
                        <a:pt x="356" y="544"/>
                      </a:lnTo>
                      <a:lnTo>
                        <a:pt x="354" y="544"/>
                      </a:lnTo>
                      <a:lnTo>
                        <a:pt x="352" y="544"/>
                      </a:lnTo>
                      <a:lnTo>
                        <a:pt x="350" y="544"/>
                      </a:lnTo>
                      <a:lnTo>
                        <a:pt x="348" y="544"/>
                      </a:lnTo>
                      <a:cubicBezTo>
                        <a:pt x="346" y="545"/>
                        <a:pt x="344" y="545"/>
                        <a:pt x="342" y="546"/>
                      </a:cubicBezTo>
                      <a:cubicBezTo>
                        <a:pt x="341" y="547"/>
                        <a:pt x="339" y="547"/>
                        <a:pt x="338" y="548"/>
                      </a:cubicBezTo>
                      <a:lnTo>
                        <a:pt x="334" y="548"/>
                      </a:lnTo>
                      <a:lnTo>
                        <a:pt x="332" y="548"/>
                      </a:lnTo>
                      <a:lnTo>
                        <a:pt x="332" y="546"/>
                      </a:lnTo>
                      <a:lnTo>
                        <a:pt x="332" y="542"/>
                      </a:lnTo>
                      <a:cubicBezTo>
                        <a:pt x="333" y="541"/>
                        <a:pt x="333" y="539"/>
                        <a:pt x="334" y="538"/>
                      </a:cubicBezTo>
                      <a:lnTo>
                        <a:pt x="334" y="536"/>
                      </a:lnTo>
                      <a:lnTo>
                        <a:pt x="334" y="534"/>
                      </a:lnTo>
                      <a:cubicBezTo>
                        <a:pt x="331" y="532"/>
                        <a:pt x="329" y="530"/>
                        <a:pt x="326" y="528"/>
                      </a:cubicBezTo>
                      <a:cubicBezTo>
                        <a:pt x="324" y="529"/>
                        <a:pt x="322" y="529"/>
                        <a:pt x="320" y="530"/>
                      </a:cubicBezTo>
                      <a:lnTo>
                        <a:pt x="316" y="530"/>
                      </a:lnTo>
                      <a:cubicBezTo>
                        <a:pt x="315" y="529"/>
                        <a:pt x="313" y="529"/>
                        <a:pt x="312" y="528"/>
                      </a:cubicBezTo>
                      <a:lnTo>
                        <a:pt x="310" y="526"/>
                      </a:lnTo>
                      <a:lnTo>
                        <a:pt x="308" y="524"/>
                      </a:lnTo>
                      <a:lnTo>
                        <a:pt x="308" y="522"/>
                      </a:lnTo>
                      <a:lnTo>
                        <a:pt x="308" y="520"/>
                      </a:lnTo>
                      <a:cubicBezTo>
                        <a:pt x="309" y="513"/>
                        <a:pt x="311" y="505"/>
                        <a:pt x="312" y="498"/>
                      </a:cubicBezTo>
                      <a:cubicBezTo>
                        <a:pt x="313" y="495"/>
                        <a:pt x="315" y="491"/>
                        <a:pt x="316" y="488"/>
                      </a:cubicBezTo>
                      <a:lnTo>
                        <a:pt x="320" y="484"/>
                      </a:lnTo>
                      <a:cubicBezTo>
                        <a:pt x="319" y="479"/>
                        <a:pt x="317" y="475"/>
                        <a:pt x="316" y="470"/>
                      </a:cubicBezTo>
                      <a:lnTo>
                        <a:pt x="310" y="458"/>
                      </a:lnTo>
                      <a:lnTo>
                        <a:pt x="304" y="452"/>
                      </a:lnTo>
                      <a:cubicBezTo>
                        <a:pt x="303" y="451"/>
                        <a:pt x="301" y="451"/>
                        <a:pt x="300" y="450"/>
                      </a:cubicBezTo>
                      <a:lnTo>
                        <a:pt x="300" y="448"/>
                      </a:lnTo>
                      <a:lnTo>
                        <a:pt x="298" y="448"/>
                      </a:lnTo>
                      <a:cubicBezTo>
                        <a:pt x="287" y="449"/>
                        <a:pt x="275" y="451"/>
                        <a:pt x="264" y="452"/>
                      </a:cubicBezTo>
                      <a:cubicBezTo>
                        <a:pt x="260" y="451"/>
                        <a:pt x="256" y="451"/>
                        <a:pt x="252" y="450"/>
                      </a:cubicBezTo>
                      <a:lnTo>
                        <a:pt x="248" y="446"/>
                      </a:lnTo>
                      <a:cubicBezTo>
                        <a:pt x="246" y="445"/>
                        <a:pt x="244" y="443"/>
                        <a:pt x="242" y="442"/>
                      </a:cubicBezTo>
                      <a:cubicBezTo>
                        <a:pt x="239" y="441"/>
                        <a:pt x="235" y="441"/>
                        <a:pt x="232" y="440"/>
                      </a:cubicBezTo>
                      <a:lnTo>
                        <a:pt x="222" y="440"/>
                      </a:lnTo>
                      <a:cubicBezTo>
                        <a:pt x="220" y="439"/>
                        <a:pt x="218" y="439"/>
                        <a:pt x="216" y="438"/>
                      </a:cubicBezTo>
                      <a:cubicBezTo>
                        <a:pt x="213" y="439"/>
                        <a:pt x="211" y="439"/>
                        <a:pt x="208" y="440"/>
                      </a:cubicBezTo>
                      <a:cubicBezTo>
                        <a:pt x="205" y="441"/>
                        <a:pt x="203" y="443"/>
                        <a:pt x="200" y="444"/>
                      </a:cubicBezTo>
                      <a:cubicBezTo>
                        <a:pt x="199" y="445"/>
                        <a:pt x="197" y="445"/>
                        <a:pt x="196" y="446"/>
                      </a:cubicBezTo>
                      <a:lnTo>
                        <a:pt x="192" y="450"/>
                      </a:lnTo>
                      <a:cubicBezTo>
                        <a:pt x="191" y="451"/>
                        <a:pt x="189" y="451"/>
                        <a:pt x="188" y="452"/>
                      </a:cubicBezTo>
                      <a:lnTo>
                        <a:pt x="186" y="454"/>
                      </a:lnTo>
                      <a:lnTo>
                        <a:pt x="186" y="452"/>
                      </a:lnTo>
                      <a:lnTo>
                        <a:pt x="184" y="450"/>
                      </a:lnTo>
                      <a:lnTo>
                        <a:pt x="184" y="448"/>
                      </a:lnTo>
                      <a:lnTo>
                        <a:pt x="182" y="450"/>
                      </a:lnTo>
                      <a:lnTo>
                        <a:pt x="180" y="450"/>
                      </a:lnTo>
                      <a:lnTo>
                        <a:pt x="178" y="450"/>
                      </a:lnTo>
                      <a:lnTo>
                        <a:pt x="178" y="452"/>
                      </a:lnTo>
                      <a:cubicBezTo>
                        <a:pt x="157" y="447"/>
                        <a:pt x="135" y="443"/>
                        <a:pt x="114" y="438"/>
                      </a:cubicBezTo>
                      <a:cubicBezTo>
                        <a:pt x="105" y="431"/>
                        <a:pt x="97" y="423"/>
                        <a:pt x="88" y="416"/>
                      </a:cubicBezTo>
                      <a:cubicBezTo>
                        <a:pt x="86" y="411"/>
                        <a:pt x="84" y="407"/>
                        <a:pt x="82" y="402"/>
                      </a:cubicBezTo>
                      <a:lnTo>
                        <a:pt x="82" y="392"/>
                      </a:lnTo>
                      <a:cubicBezTo>
                        <a:pt x="84" y="389"/>
                        <a:pt x="86" y="387"/>
                        <a:pt x="88" y="384"/>
                      </a:cubicBezTo>
                      <a:lnTo>
                        <a:pt x="92" y="380"/>
                      </a:lnTo>
                      <a:lnTo>
                        <a:pt x="94" y="380"/>
                      </a:lnTo>
                      <a:cubicBezTo>
                        <a:pt x="92" y="375"/>
                        <a:pt x="90" y="371"/>
                        <a:pt x="88" y="366"/>
                      </a:cubicBezTo>
                      <a:cubicBezTo>
                        <a:pt x="91" y="365"/>
                        <a:pt x="93" y="363"/>
                        <a:pt x="96" y="362"/>
                      </a:cubicBezTo>
                      <a:cubicBezTo>
                        <a:pt x="95" y="361"/>
                        <a:pt x="95" y="359"/>
                        <a:pt x="94" y="358"/>
                      </a:cubicBezTo>
                      <a:cubicBezTo>
                        <a:pt x="93" y="357"/>
                        <a:pt x="93" y="355"/>
                        <a:pt x="92" y="354"/>
                      </a:cubicBezTo>
                      <a:lnTo>
                        <a:pt x="92" y="350"/>
                      </a:lnTo>
                      <a:lnTo>
                        <a:pt x="90" y="348"/>
                      </a:lnTo>
                      <a:lnTo>
                        <a:pt x="90" y="346"/>
                      </a:lnTo>
                      <a:cubicBezTo>
                        <a:pt x="89" y="345"/>
                        <a:pt x="89" y="343"/>
                        <a:pt x="88" y="342"/>
                      </a:cubicBezTo>
                      <a:lnTo>
                        <a:pt x="86" y="340"/>
                      </a:lnTo>
                      <a:cubicBezTo>
                        <a:pt x="85" y="339"/>
                        <a:pt x="83" y="339"/>
                        <a:pt x="82" y="338"/>
                      </a:cubicBezTo>
                      <a:cubicBezTo>
                        <a:pt x="80" y="337"/>
                        <a:pt x="78" y="337"/>
                        <a:pt x="76" y="336"/>
                      </a:cubicBezTo>
                      <a:lnTo>
                        <a:pt x="72" y="336"/>
                      </a:lnTo>
                      <a:cubicBezTo>
                        <a:pt x="70" y="335"/>
                        <a:pt x="68" y="335"/>
                        <a:pt x="66" y="334"/>
                      </a:cubicBezTo>
                      <a:cubicBezTo>
                        <a:pt x="65" y="333"/>
                        <a:pt x="63" y="333"/>
                        <a:pt x="62" y="332"/>
                      </a:cubicBezTo>
                      <a:lnTo>
                        <a:pt x="60" y="330"/>
                      </a:lnTo>
                      <a:lnTo>
                        <a:pt x="58" y="328"/>
                      </a:lnTo>
                      <a:cubicBezTo>
                        <a:pt x="55" y="329"/>
                        <a:pt x="53" y="329"/>
                        <a:pt x="50" y="330"/>
                      </a:cubicBezTo>
                      <a:cubicBezTo>
                        <a:pt x="43" y="331"/>
                        <a:pt x="37" y="331"/>
                        <a:pt x="30" y="332"/>
                      </a:cubicBezTo>
                      <a:cubicBezTo>
                        <a:pt x="29" y="326"/>
                        <a:pt x="29" y="320"/>
                        <a:pt x="28" y="314"/>
                      </a:cubicBezTo>
                      <a:lnTo>
                        <a:pt x="26" y="312"/>
                      </a:lnTo>
                      <a:lnTo>
                        <a:pt x="24" y="310"/>
                      </a:lnTo>
                      <a:lnTo>
                        <a:pt x="22" y="308"/>
                      </a:lnTo>
                      <a:cubicBezTo>
                        <a:pt x="21" y="307"/>
                        <a:pt x="21" y="305"/>
                        <a:pt x="20" y="304"/>
                      </a:cubicBezTo>
                      <a:cubicBezTo>
                        <a:pt x="19" y="303"/>
                        <a:pt x="19" y="301"/>
                        <a:pt x="18" y="300"/>
                      </a:cubicBezTo>
                      <a:cubicBezTo>
                        <a:pt x="17" y="298"/>
                        <a:pt x="17" y="296"/>
                        <a:pt x="16" y="294"/>
                      </a:cubicBezTo>
                      <a:lnTo>
                        <a:pt x="16" y="290"/>
                      </a:lnTo>
                      <a:cubicBezTo>
                        <a:pt x="15" y="289"/>
                        <a:pt x="15" y="287"/>
                        <a:pt x="14" y="286"/>
                      </a:cubicBezTo>
                      <a:lnTo>
                        <a:pt x="12" y="284"/>
                      </a:lnTo>
                      <a:lnTo>
                        <a:pt x="10" y="282"/>
                      </a:lnTo>
                      <a:lnTo>
                        <a:pt x="6" y="282"/>
                      </a:lnTo>
                      <a:lnTo>
                        <a:pt x="4" y="280"/>
                      </a:lnTo>
                      <a:lnTo>
                        <a:pt x="2" y="280"/>
                      </a:lnTo>
                      <a:cubicBezTo>
                        <a:pt x="1" y="279"/>
                        <a:pt x="1" y="277"/>
                        <a:pt x="0" y="276"/>
                      </a:cubicBezTo>
                      <a:lnTo>
                        <a:pt x="0" y="272"/>
                      </a:lnTo>
                      <a:lnTo>
                        <a:pt x="0" y="270"/>
                      </a:lnTo>
                      <a:lnTo>
                        <a:pt x="0" y="266"/>
                      </a:lnTo>
                      <a:lnTo>
                        <a:pt x="0" y="264"/>
                      </a:lnTo>
                      <a:cubicBezTo>
                        <a:pt x="1" y="263"/>
                        <a:pt x="1" y="261"/>
                        <a:pt x="2" y="260"/>
                      </a:cubicBezTo>
                      <a:cubicBezTo>
                        <a:pt x="3" y="259"/>
                        <a:pt x="3" y="257"/>
                        <a:pt x="4" y="256"/>
                      </a:cubicBezTo>
                      <a:cubicBezTo>
                        <a:pt x="5" y="255"/>
                        <a:pt x="7" y="255"/>
                        <a:pt x="8" y="254"/>
                      </a:cubicBezTo>
                      <a:cubicBezTo>
                        <a:pt x="9" y="253"/>
                        <a:pt x="11" y="253"/>
                        <a:pt x="12" y="252"/>
                      </a:cubicBezTo>
                      <a:lnTo>
                        <a:pt x="18" y="252"/>
                      </a:lnTo>
                      <a:cubicBezTo>
                        <a:pt x="21" y="253"/>
                        <a:pt x="25" y="253"/>
                        <a:pt x="28" y="254"/>
                      </a:cubicBezTo>
                      <a:cubicBezTo>
                        <a:pt x="32" y="251"/>
                        <a:pt x="36" y="249"/>
                        <a:pt x="40" y="246"/>
                      </a:cubicBezTo>
                      <a:lnTo>
                        <a:pt x="42" y="244"/>
                      </a:lnTo>
                      <a:lnTo>
                        <a:pt x="44" y="242"/>
                      </a:lnTo>
                      <a:lnTo>
                        <a:pt x="48" y="242"/>
                      </a:lnTo>
                      <a:cubicBezTo>
                        <a:pt x="50" y="241"/>
                        <a:pt x="52" y="241"/>
                        <a:pt x="54" y="240"/>
                      </a:cubicBezTo>
                      <a:lnTo>
                        <a:pt x="56" y="240"/>
                      </a:lnTo>
                      <a:lnTo>
                        <a:pt x="60" y="240"/>
                      </a:lnTo>
                      <a:cubicBezTo>
                        <a:pt x="61" y="239"/>
                        <a:pt x="63" y="239"/>
                        <a:pt x="64" y="238"/>
                      </a:cubicBezTo>
                      <a:cubicBezTo>
                        <a:pt x="66" y="237"/>
                        <a:pt x="68" y="237"/>
                        <a:pt x="70" y="236"/>
                      </a:cubicBezTo>
                      <a:lnTo>
                        <a:pt x="74" y="232"/>
                      </a:lnTo>
                      <a:cubicBezTo>
                        <a:pt x="75" y="230"/>
                        <a:pt x="77" y="228"/>
                        <a:pt x="78" y="226"/>
                      </a:cubicBezTo>
                      <a:cubicBezTo>
                        <a:pt x="79" y="224"/>
                        <a:pt x="79" y="222"/>
                        <a:pt x="80" y="220"/>
                      </a:cubicBezTo>
                      <a:lnTo>
                        <a:pt x="82" y="218"/>
                      </a:lnTo>
                      <a:lnTo>
                        <a:pt x="82" y="216"/>
                      </a:lnTo>
                      <a:cubicBezTo>
                        <a:pt x="83" y="215"/>
                        <a:pt x="83" y="213"/>
                        <a:pt x="84" y="212"/>
                      </a:cubicBezTo>
                      <a:lnTo>
                        <a:pt x="84" y="208"/>
                      </a:lnTo>
                      <a:lnTo>
                        <a:pt x="84" y="206"/>
                      </a:lnTo>
                      <a:lnTo>
                        <a:pt x="84" y="202"/>
                      </a:lnTo>
                      <a:lnTo>
                        <a:pt x="80" y="202"/>
                      </a:lnTo>
                      <a:cubicBezTo>
                        <a:pt x="79" y="201"/>
                        <a:pt x="79" y="199"/>
                        <a:pt x="78" y="198"/>
                      </a:cubicBezTo>
                      <a:lnTo>
                        <a:pt x="76" y="196"/>
                      </a:lnTo>
                      <a:cubicBezTo>
                        <a:pt x="75" y="195"/>
                        <a:pt x="75" y="193"/>
                        <a:pt x="74" y="192"/>
                      </a:cubicBezTo>
                      <a:lnTo>
                        <a:pt x="74" y="188"/>
                      </a:lnTo>
                      <a:lnTo>
                        <a:pt x="74" y="186"/>
                      </a:lnTo>
                      <a:cubicBezTo>
                        <a:pt x="76" y="185"/>
                        <a:pt x="78" y="185"/>
                        <a:pt x="80" y="184"/>
                      </a:cubicBezTo>
                      <a:cubicBezTo>
                        <a:pt x="81" y="183"/>
                        <a:pt x="83" y="183"/>
                        <a:pt x="84" y="182"/>
                      </a:cubicBezTo>
                      <a:lnTo>
                        <a:pt x="86" y="182"/>
                      </a:lnTo>
                      <a:lnTo>
                        <a:pt x="88" y="180"/>
                      </a:lnTo>
                      <a:lnTo>
                        <a:pt x="90" y="178"/>
                      </a:lnTo>
                      <a:lnTo>
                        <a:pt x="90" y="176"/>
                      </a:lnTo>
                      <a:lnTo>
                        <a:pt x="90" y="174"/>
                      </a:lnTo>
                      <a:lnTo>
                        <a:pt x="90" y="172"/>
                      </a:lnTo>
                      <a:lnTo>
                        <a:pt x="94" y="172"/>
                      </a:lnTo>
                      <a:cubicBezTo>
                        <a:pt x="95" y="171"/>
                        <a:pt x="97" y="171"/>
                        <a:pt x="98" y="170"/>
                      </a:cubicBezTo>
                      <a:lnTo>
                        <a:pt x="102" y="170"/>
                      </a:lnTo>
                      <a:cubicBezTo>
                        <a:pt x="103" y="169"/>
                        <a:pt x="105" y="169"/>
                        <a:pt x="106" y="168"/>
                      </a:cubicBezTo>
                      <a:lnTo>
                        <a:pt x="110" y="164"/>
                      </a:lnTo>
                      <a:cubicBezTo>
                        <a:pt x="111" y="162"/>
                        <a:pt x="111" y="160"/>
                        <a:pt x="112" y="158"/>
                      </a:cubicBezTo>
                      <a:cubicBezTo>
                        <a:pt x="113" y="156"/>
                        <a:pt x="115" y="154"/>
                        <a:pt x="116" y="152"/>
                      </a:cubicBezTo>
                      <a:lnTo>
                        <a:pt x="116" y="146"/>
                      </a:lnTo>
                      <a:lnTo>
                        <a:pt x="116" y="142"/>
                      </a:lnTo>
                      <a:cubicBezTo>
                        <a:pt x="117" y="140"/>
                        <a:pt x="119" y="138"/>
                        <a:pt x="120" y="136"/>
                      </a:cubicBezTo>
                      <a:cubicBezTo>
                        <a:pt x="121" y="135"/>
                        <a:pt x="123" y="135"/>
                        <a:pt x="124" y="134"/>
                      </a:cubicBezTo>
                      <a:cubicBezTo>
                        <a:pt x="125" y="133"/>
                        <a:pt x="127" y="133"/>
                        <a:pt x="128" y="132"/>
                      </a:cubicBezTo>
                      <a:cubicBezTo>
                        <a:pt x="130" y="131"/>
                        <a:pt x="132" y="131"/>
                        <a:pt x="134" y="130"/>
                      </a:cubicBezTo>
                      <a:lnTo>
                        <a:pt x="140" y="130"/>
                      </a:lnTo>
                      <a:cubicBezTo>
                        <a:pt x="141" y="129"/>
                        <a:pt x="143" y="129"/>
                        <a:pt x="144" y="128"/>
                      </a:cubicBezTo>
                      <a:cubicBezTo>
                        <a:pt x="145" y="127"/>
                        <a:pt x="145" y="125"/>
                        <a:pt x="146" y="124"/>
                      </a:cubicBezTo>
                      <a:cubicBezTo>
                        <a:pt x="147" y="123"/>
                        <a:pt x="147" y="121"/>
                        <a:pt x="148" y="120"/>
                      </a:cubicBezTo>
                      <a:cubicBezTo>
                        <a:pt x="149" y="118"/>
                        <a:pt x="149" y="116"/>
                        <a:pt x="150" y="114"/>
                      </a:cubicBezTo>
                      <a:lnTo>
                        <a:pt x="154" y="110"/>
                      </a:lnTo>
                      <a:cubicBezTo>
                        <a:pt x="155" y="108"/>
                        <a:pt x="157" y="106"/>
                        <a:pt x="158" y="104"/>
                      </a:cubicBezTo>
                      <a:cubicBezTo>
                        <a:pt x="160" y="103"/>
                        <a:pt x="162" y="103"/>
                        <a:pt x="164" y="102"/>
                      </a:cubicBezTo>
                      <a:cubicBezTo>
                        <a:pt x="167" y="101"/>
                        <a:pt x="169" y="101"/>
                        <a:pt x="172" y="100"/>
                      </a:cubicBezTo>
                      <a:lnTo>
                        <a:pt x="176" y="100"/>
                      </a:lnTo>
                      <a:lnTo>
                        <a:pt x="178" y="98"/>
                      </a:lnTo>
                      <a:lnTo>
                        <a:pt x="180" y="96"/>
                      </a:lnTo>
                      <a:lnTo>
                        <a:pt x="180" y="94"/>
                      </a:lnTo>
                      <a:lnTo>
                        <a:pt x="180" y="92"/>
                      </a:lnTo>
                      <a:lnTo>
                        <a:pt x="180" y="90"/>
                      </a:lnTo>
                      <a:lnTo>
                        <a:pt x="180" y="86"/>
                      </a:lnTo>
                      <a:cubicBezTo>
                        <a:pt x="181" y="85"/>
                        <a:pt x="181" y="83"/>
                        <a:pt x="182" y="82"/>
                      </a:cubicBezTo>
                      <a:cubicBezTo>
                        <a:pt x="183" y="81"/>
                        <a:pt x="185" y="81"/>
                        <a:pt x="186" y="80"/>
                      </a:cubicBezTo>
                      <a:lnTo>
                        <a:pt x="190" y="76"/>
                      </a:lnTo>
                      <a:cubicBezTo>
                        <a:pt x="191" y="75"/>
                        <a:pt x="193" y="75"/>
                        <a:pt x="194" y="74"/>
                      </a:cubicBezTo>
                      <a:lnTo>
                        <a:pt x="216" y="74"/>
                      </a:lnTo>
                      <a:cubicBezTo>
                        <a:pt x="209" y="78"/>
                        <a:pt x="201" y="82"/>
                        <a:pt x="194" y="86"/>
                      </a:cubicBez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37" name="Freeform 212"/>
                <p:cNvSpPr>
                  <a:spLocks/>
                </p:cNvSpPr>
                <p:nvPr/>
              </p:nvSpPr>
              <p:spPr bwMode="gray">
                <a:xfrm>
                  <a:off x="4066" y="723"/>
                  <a:ext cx="75" cy="56"/>
                </a:xfrm>
                <a:custGeom>
                  <a:avLst/>
                  <a:gdLst>
                    <a:gd name="T0" fmla="*/ 2 w 68"/>
                    <a:gd name="T1" fmla="*/ 36 h 56"/>
                    <a:gd name="T2" fmla="*/ 2 w 68"/>
                    <a:gd name="T3" fmla="*/ 32 h 56"/>
                    <a:gd name="T4" fmla="*/ 0 w 68"/>
                    <a:gd name="T5" fmla="*/ 22 h 56"/>
                    <a:gd name="T6" fmla="*/ 2 w 68"/>
                    <a:gd name="T7" fmla="*/ 10 h 56"/>
                    <a:gd name="T8" fmla="*/ 12 w 68"/>
                    <a:gd name="T9" fmla="*/ 4 h 56"/>
                    <a:gd name="T10" fmla="*/ 12 w 68"/>
                    <a:gd name="T11" fmla="*/ 2 h 56"/>
                    <a:gd name="T12" fmla="*/ 14 w 68"/>
                    <a:gd name="T13" fmla="*/ 2 h 56"/>
                    <a:gd name="T14" fmla="*/ 17 w 68"/>
                    <a:gd name="T15" fmla="*/ 2 h 56"/>
                    <a:gd name="T16" fmla="*/ 20 w 68"/>
                    <a:gd name="T17" fmla="*/ 0 h 56"/>
                    <a:gd name="T18" fmla="*/ 26 w 68"/>
                    <a:gd name="T19" fmla="*/ 0 h 56"/>
                    <a:gd name="T20" fmla="*/ 34 w 68"/>
                    <a:gd name="T21" fmla="*/ 2 h 56"/>
                    <a:gd name="T22" fmla="*/ 42 w 68"/>
                    <a:gd name="T23" fmla="*/ 4 h 56"/>
                    <a:gd name="T24" fmla="*/ 51 w 68"/>
                    <a:gd name="T25" fmla="*/ 10 h 56"/>
                    <a:gd name="T26" fmla="*/ 54 w 68"/>
                    <a:gd name="T27" fmla="*/ 8 h 56"/>
                    <a:gd name="T28" fmla="*/ 56 w 68"/>
                    <a:gd name="T29" fmla="*/ 8 h 56"/>
                    <a:gd name="T30" fmla="*/ 61 w 68"/>
                    <a:gd name="T31" fmla="*/ 8 h 56"/>
                    <a:gd name="T32" fmla="*/ 66 w 68"/>
                    <a:gd name="T33" fmla="*/ 8 h 56"/>
                    <a:gd name="T34" fmla="*/ 71 w 68"/>
                    <a:gd name="T35" fmla="*/ 8 h 56"/>
                    <a:gd name="T36" fmla="*/ 73 w 68"/>
                    <a:gd name="T37" fmla="*/ 8 h 56"/>
                    <a:gd name="T38" fmla="*/ 78 w 68"/>
                    <a:gd name="T39" fmla="*/ 10 h 56"/>
                    <a:gd name="T40" fmla="*/ 81 w 68"/>
                    <a:gd name="T41" fmla="*/ 12 h 56"/>
                    <a:gd name="T42" fmla="*/ 83 w 68"/>
                    <a:gd name="T43" fmla="*/ 16 h 56"/>
                    <a:gd name="T44" fmla="*/ 83 w 68"/>
                    <a:gd name="T45" fmla="*/ 18 h 56"/>
                    <a:gd name="T46" fmla="*/ 81 w 68"/>
                    <a:gd name="T47" fmla="*/ 22 h 56"/>
                    <a:gd name="T48" fmla="*/ 81 w 68"/>
                    <a:gd name="T49" fmla="*/ 26 h 56"/>
                    <a:gd name="T50" fmla="*/ 78 w 68"/>
                    <a:gd name="T51" fmla="*/ 30 h 56"/>
                    <a:gd name="T52" fmla="*/ 78 w 68"/>
                    <a:gd name="T53" fmla="*/ 32 h 56"/>
                    <a:gd name="T54" fmla="*/ 78 w 68"/>
                    <a:gd name="T55" fmla="*/ 34 h 56"/>
                    <a:gd name="T56" fmla="*/ 66 w 68"/>
                    <a:gd name="T57" fmla="*/ 38 h 56"/>
                    <a:gd name="T58" fmla="*/ 61 w 68"/>
                    <a:gd name="T59" fmla="*/ 42 h 56"/>
                    <a:gd name="T60" fmla="*/ 56 w 68"/>
                    <a:gd name="T61" fmla="*/ 42 h 56"/>
                    <a:gd name="T62" fmla="*/ 51 w 68"/>
                    <a:gd name="T63" fmla="*/ 52 h 56"/>
                    <a:gd name="T64" fmla="*/ 29 w 68"/>
                    <a:gd name="T65" fmla="*/ 56 h 56"/>
                    <a:gd name="T66" fmla="*/ 2 w 68"/>
                    <a:gd name="T67" fmla="*/ 36 h 56"/>
                    <a:gd name="T68" fmla="*/ 2 w 68"/>
                    <a:gd name="T69" fmla="*/ 36 h 5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68"/>
                    <a:gd name="T106" fmla="*/ 0 h 56"/>
                    <a:gd name="T107" fmla="*/ 68 w 68"/>
                    <a:gd name="T108" fmla="*/ 56 h 5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68" h="56">
                      <a:moveTo>
                        <a:pt x="2" y="36"/>
                      </a:moveTo>
                      <a:lnTo>
                        <a:pt x="2" y="32"/>
                      </a:lnTo>
                      <a:lnTo>
                        <a:pt x="0" y="22"/>
                      </a:lnTo>
                      <a:lnTo>
                        <a:pt x="2" y="10"/>
                      </a:lnTo>
                      <a:lnTo>
                        <a:pt x="10" y="4"/>
                      </a:lnTo>
                      <a:lnTo>
                        <a:pt x="10" y="2"/>
                      </a:lnTo>
                      <a:lnTo>
                        <a:pt x="12" y="2"/>
                      </a:lnTo>
                      <a:lnTo>
                        <a:pt x="14" y="2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8" y="2"/>
                      </a:lnTo>
                      <a:lnTo>
                        <a:pt x="34" y="4"/>
                      </a:lnTo>
                      <a:lnTo>
                        <a:pt x="42" y="10"/>
                      </a:lnTo>
                      <a:lnTo>
                        <a:pt x="44" y="8"/>
                      </a:lnTo>
                      <a:lnTo>
                        <a:pt x="46" y="8"/>
                      </a:lnTo>
                      <a:lnTo>
                        <a:pt x="50" y="8"/>
                      </a:lnTo>
                      <a:lnTo>
                        <a:pt x="54" y="8"/>
                      </a:lnTo>
                      <a:lnTo>
                        <a:pt x="58" y="8"/>
                      </a:lnTo>
                      <a:lnTo>
                        <a:pt x="60" y="8"/>
                      </a:lnTo>
                      <a:lnTo>
                        <a:pt x="64" y="10"/>
                      </a:lnTo>
                      <a:lnTo>
                        <a:pt x="66" y="12"/>
                      </a:lnTo>
                      <a:lnTo>
                        <a:pt x="68" y="16"/>
                      </a:lnTo>
                      <a:lnTo>
                        <a:pt x="68" y="18"/>
                      </a:lnTo>
                      <a:lnTo>
                        <a:pt x="66" y="22"/>
                      </a:lnTo>
                      <a:lnTo>
                        <a:pt x="66" y="26"/>
                      </a:lnTo>
                      <a:lnTo>
                        <a:pt x="64" y="30"/>
                      </a:lnTo>
                      <a:lnTo>
                        <a:pt x="64" y="32"/>
                      </a:lnTo>
                      <a:lnTo>
                        <a:pt x="64" y="34"/>
                      </a:lnTo>
                      <a:lnTo>
                        <a:pt x="54" y="38"/>
                      </a:lnTo>
                      <a:lnTo>
                        <a:pt x="50" y="42"/>
                      </a:lnTo>
                      <a:lnTo>
                        <a:pt x="46" y="42"/>
                      </a:lnTo>
                      <a:lnTo>
                        <a:pt x="42" y="52"/>
                      </a:lnTo>
                      <a:lnTo>
                        <a:pt x="24" y="56"/>
                      </a:lnTo>
                      <a:lnTo>
                        <a:pt x="2" y="3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38" name="Freeform 213"/>
                <p:cNvSpPr>
                  <a:spLocks/>
                </p:cNvSpPr>
                <p:nvPr/>
              </p:nvSpPr>
              <p:spPr bwMode="gray">
                <a:xfrm>
                  <a:off x="4457" y="449"/>
                  <a:ext cx="39" cy="44"/>
                </a:xfrm>
                <a:custGeom>
                  <a:avLst/>
                  <a:gdLst>
                    <a:gd name="T0" fmla="*/ 6 w 36"/>
                    <a:gd name="T1" fmla="*/ 0 h 44"/>
                    <a:gd name="T2" fmla="*/ 6 w 36"/>
                    <a:gd name="T3" fmla="*/ 2 h 44"/>
                    <a:gd name="T4" fmla="*/ 2 w 36"/>
                    <a:gd name="T5" fmla="*/ 4 h 44"/>
                    <a:gd name="T6" fmla="*/ 0 w 36"/>
                    <a:gd name="T7" fmla="*/ 6 h 44"/>
                    <a:gd name="T8" fmla="*/ 0 w 36"/>
                    <a:gd name="T9" fmla="*/ 10 h 44"/>
                    <a:gd name="T10" fmla="*/ 2 w 36"/>
                    <a:gd name="T11" fmla="*/ 12 h 44"/>
                    <a:gd name="T12" fmla="*/ 4 w 36"/>
                    <a:gd name="T13" fmla="*/ 16 h 44"/>
                    <a:gd name="T14" fmla="*/ 10 w 36"/>
                    <a:gd name="T15" fmla="*/ 20 h 44"/>
                    <a:gd name="T16" fmla="*/ 12 w 36"/>
                    <a:gd name="T17" fmla="*/ 24 h 44"/>
                    <a:gd name="T18" fmla="*/ 16 w 36"/>
                    <a:gd name="T19" fmla="*/ 28 h 44"/>
                    <a:gd name="T20" fmla="*/ 18 w 36"/>
                    <a:gd name="T21" fmla="*/ 32 h 44"/>
                    <a:gd name="T22" fmla="*/ 18 w 36"/>
                    <a:gd name="T23" fmla="*/ 32 h 44"/>
                    <a:gd name="T24" fmla="*/ 18 w 36"/>
                    <a:gd name="T25" fmla="*/ 34 h 44"/>
                    <a:gd name="T26" fmla="*/ 18 w 36"/>
                    <a:gd name="T27" fmla="*/ 36 h 44"/>
                    <a:gd name="T28" fmla="*/ 18 w 36"/>
                    <a:gd name="T29" fmla="*/ 38 h 44"/>
                    <a:gd name="T30" fmla="*/ 22 w 36"/>
                    <a:gd name="T31" fmla="*/ 40 h 44"/>
                    <a:gd name="T32" fmla="*/ 22 w 36"/>
                    <a:gd name="T33" fmla="*/ 42 h 44"/>
                    <a:gd name="T34" fmla="*/ 26 w 36"/>
                    <a:gd name="T35" fmla="*/ 44 h 44"/>
                    <a:gd name="T36" fmla="*/ 30 w 36"/>
                    <a:gd name="T37" fmla="*/ 44 h 44"/>
                    <a:gd name="T38" fmla="*/ 35 w 36"/>
                    <a:gd name="T39" fmla="*/ 42 h 44"/>
                    <a:gd name="T40" fmla="*/ 40 w 36"/>
                    <a:gd name="T41" fmla="*/ 38 h 44"/>
                    <a:gd name="T42" fmla="*/ 40 w 36"/>
                    <a:gd name="T43" fmla="*/ 34 h 44"/>
                    <a:gd name="T44" fmla="*/ 40 w 36"/>
                    <a:gd name="T45" fmla="*/ 30 h 44"/>
                    <a:gd name="T46" fmla="*/ 40 w 36"/>
                    <a:gd name="T47" fmla="*/ 26 h 44"/>
                    <a:gd name="T48" fmla="*/ 40 w 36"/>
                    <a:gd name="T49" fmla="*/ 22 h 44"/>
                    <a:gd name="T50" fmla="*/ 40 w 36"/>
                    <a:gd name="T51" fmla="*/ 18 h 44"/>
                    <a:gd name="T52" fmla="*/ 40 w 36"/>
                    <a:gd name="T53" fmla="*/ 16 h 44"/>
                    <a:gd name="T54" fmla="*/ 42 w 36"/>
                    <a:gd name="T55" fmla="*/ 14 h 44"/>
                    <a:gd name="T56" fmla="*/ 40 w 36"/>
                    <a:gd name="T57" fmla="*/ 14 h 44"/>
                    <a:gd name="T58" fmla="*/ 38 w 36"/>
                    <a:gd name="T59" fmla="*/ 12 h 44"/>
                    <a:gd name="T60" fmla="*/ 32 w 36"/>
                    <a:gd name="T61" fmla="*/ 10 h 44"/>
                    <a:gd name="T62" fmla="*/ 28 w 36"/>
                    <a:gd name="T63" fmla="*/ 6 h 44"/>
                    <a:gd name="T64" fmla="*/ 24 w 36"/>
                    <a:gd name="T65" fmla="*/ 4 h 44"/>
                    <a:gd name="T66" fmla="*/ 22 w 36"/>
                    <a:gd name="T67" fmla="*/ 4 h 44"/>
                    <a:gd name="T68" fmla="*/ 14 w 36"/>
                    <a:gd name="T69" fmla="*/ 4 h 44"/>
                    <a:gd name="T70" fmla="*/ 12 w 36"/>
                    <a:gd name="T71" fmla="*/ 2 h 44"/>
                    <a:gd name="T72" fmla="*/ 10 w 36"/>
                    <a:gd name="T73" fmla="*/ 2 h 44"/>
                    <a:gd name="T74" fmla="*/ 6 w 36"/>
                    <a:gd name="T75" fmla="*/ 0 h 44"/>
                    <a:gd name="T76" fmla="*/ 6 w 36"/>
                    <a:gd name="T77" fmla="*/ 0 h 4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36"/>
                    <a:gd name="T118" fmla="*/ 0 h 44"/>
                    <a:gd name="T119" fmla="*/ 36 w 36"/>
                    <a:gd name="T120" fmla="*/ 44 h 4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36" h="44">
                      <a:moveTo>
                        <a:pt x="6" y="0"/>
                      </a:move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2" y="12"/>
                      </a:lnTo>
                      <a:lnTo>
                        <a:pt x="4" y="16"/>
                      </a:lnTo>
                      <a:lnTo>
                        <a:pt x="8" y="20"/>
                      </a:lnTo>
                      <a:lnTo>
                        <a:pt x="10" y="24"/>
                      </a:lnTo>
                      <a:lnTo>
                        <a:pt x="14" y="28"/>
                      </a:lnTo>
                      <a:lnTo>
                        <a:pt x="16" y="32"/>
                      </a:lnTo>
                      <a:lnTo>
                        <a:pt x="16" y="34"/>
                      </a:lnTo>
                      <a:lnTo>
                        <a:pt x="16" y="36"/>
                      </a:lnTo>
                      <a:lnTo>
                        <a:pt x="16" y="38"/>
                      </a:lnTo>
                      <a:lnTo>
                        <a:pt x="18" y="40"/>
                      </a:lnTo>
                      <a:lnTo>
                        <a:pt x="18" y="42"/>
                      </a:lnTo>
                      <a:lnTo>
                        <a:pt x="22" y="44"/>
                      </a:lnTo>
                      <a:lnTo>
                        <a:pt x="26" y="44"/>
                      </a:lnTo>
                      <a:lnTo>
                        <a:pt x="30" y="42"/>
                      </a:lnTo>
                      <a:lnTo>
                        <a:pt x="34" y="38"/>
                      </a:lnTo>
                      <a:lnTo>
                        <a:pt x="34" y="34"/>
                      </a:lnTo>
                      <a:lnTo>
                        <a:pt x="34" y="30"/>
                      </a:lnTo>
                      <a:lnTo>
                        <a:pt x="34" y="26"/>
                      </a:lnTo>
                      <a:lnTo>
                        <a:pt x="34" y="22"/>
                      </a:lnTo>
                      <a:lnTo>
                        <a:pt x="34" y="18"/>
                      </a:lnTo>
                      <a:lnTo>
                        <a:pt x="34" y="16"/>
                      </a:lnTo>
                      <a:lnTo>
                        <a:pt x="36" y="14"/>
                      </a:lnTo>
                      <a:lnTo>
                        <a:pt x="34" y="14"/>
                      </a:lnTo>
                      <a:lnTo>
                        <a:pt x="32" y="12"/>
                      </a:lnTo>
                      <a:lnTo>
                        <a:pt x="28" y="10"/>
                      </a:lnTo>
                      <a:lnTo>
                        <a:pt x="24" y="6"/>
                      </a:lnTo>
                      <a:lnTo>
                        <a:pt x="20" y="4"/>
                      </a:lnTo>
                      <a:lnTo>
                        <a:pt x="18" y="4"/>
                      </a:lnTo>
                      <a:lnTo>
                        <a:pt x="12" y="4"/>
                      </a:lnTo>
                      <a:lnTo>
                        <a:pt x="10" y="2"/>
                      </a:lnTo>
                      <a:lnTo>
                        <a:pt x="8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39" name="Freeform 214"/>
                <p:cNvSpPr>
                  <a:spLocks/>
                </p:cNvSpPr>
                <p:nvPr/>
              </p:nvSpPr>
              <p:spPr bwMode="gray">
                <a:xfrm>
                  <a:off x="4470" y="327"/>
                  <a:ext cx="159" cy="122"/>
                </a:xfrm>
                <a:custGeom>
                  <a:avLst/>
                  <a:gdLst>
                    <a:gd name="T0" fmla="*/ 0 w 144"/>
                    <a:gd name="T1" fmla="*/ 114 h 122"/>
                    <a:gd name="T2" fmla="*/ 26 w 144"/>
                    <a:gd name="T3" fmla="*/ 114 h 122"/>
                    <a:gd name="T4" fmla="*/ 71 w 144"/>
                    <a:gd name="T5" fmla="*/ 106 h 122"/>
                    <a:gd name="T6" fmla="*/ 75 w 144"/>
                    <a:gd name="T7" fmla="*/ 118 h 122"/>
                    <a:gd name="T8" fmla="*/ 81 w 144"/>
                    <a:gd name="T9" fmla="*/ 120 h 122"/>
                    <a:gd name="T10" fmla="*/ 91 w 144"/>
                    <a:gd name="T11" fmla="*/ 120 h 122"/>
                    <a:gd name="T12" fmla="*/ 100 w 144"/>
                    <a:gd name="T13" fmla="*/ 114 h 122"/>
                    <a:gd name="T14" fmla="*/ 105 w 144"/>
                    <a:gd name="T15" fmla="*/ 110 h 122"/>
                    <a:gd name="T16" fmla="*/ 125 w 144"/>
                    <a:gd name="T17" fmla="*/ 104 h 122"/>
                    <a:gd name="T18" fmla="*/ 129 w 144"/>
                    <a:gd name="T19" fmla="*/ 100 h 122"/>
                    <a:gd name="T20" fmla="*/ 141 w 144"/>
                    <a:gd name="T21" fmla="*/ 94 h 122"/>
                    <a:gd name="T22" fmla="*/ 151 w 144"/>
                    <a:gd name="T23" fmla="*/ 88 h 122"/>
                    <a:gd name="T24" fmla="*/ 156 w 144"/>
                    <a:gd name="T25" fmla="*/ 82 h 122"/>
                    <a:gd name="T26" fmla="*/ 161 w 144"/>
                    <a:gd name="T27" fmla="*/ 76 h 122"/>
                    <a:gd name="T28" fmla="*/ 166 w 144"/>
                    <a:gd name="T29" fmla="*/ 68 h 122"/>
                    <a:gd name="T30" fmla="*/ 168 w 144"/>
                    <a:gd name="T31" fmla="*/ 60 h 122"/>
                    <a:gd name="T32" fmla="*/ 168 w 144"/>
                    <a:gd name="T33" fmla="*/ 52 h 122"/>
                    <a:gd name="T34" fmla="*/ 166 w 144"/>
                    <a:gd name="T35" fmla="*/ 44 h 122"/>
                    <a:gd name="T36" fmla="*/ 166 w 144"/>
                    <a:gd name="T37" fmla="*/ 42 h 122"/>
                    <a:gd name="T38" fmla="*/ 171 w 144"/>
                    <a:gd name="T39" fmla="*/ 38 h 122"/>
                    <a:gd name="T40" fmla="*/ 176 w 144"/>
                    <a:gd name="T41" fmla="*/ 30 h 122"/>
                    <a:gd name="T42" fmla="*/ 176 w 144"/>
                    <a:gd name="T43" fmla="*/ 20 h 122"/>
                    <a:gd name="T44" fmla="*/ 173 w 144"/>
                    <a:gd name="T45" fmla="*/ 8 h 122"/>
                    <a:gd name="T46" fmla="*/ 171 w 144"/>
                    <a:gd name="T47" fmla="*/ 0 h 122"/>
                    <a:gd name="T48" fmla="*/ 168 w 144"/>
                    <a:gd name="T49" fmla="*/ 0 h 122"/>
                    <a:gd name="T50" fmla="*/ 161 w 144"/>
                    <a:gd name="T51" fmla="*/ 2 h 122"/>
                    <a:gd name="T52" fmla="*/ 149 w 144"/>
                    <a:gd name="T53" fmla="*/ 8 h 122"/>
                    <a:gd name="T54" fmla="*/ 141 w 144"/>
                    <a:gd name="T55" fmla="*/ 18 h 122"/>
                    <a:gd name="T56" fmla="*/ 139 w 144"/>
                    <a:gd name="T57" fmla="*/ 32 h 122"/>
                    <a:gd name="T58" fmla="*/ 137 w 144"/>
                    <a:gd name="T59" fmla="*/ 44 h 122"/>
                    <a:gd name="T60" fmla="*/ 131 w 144"/>
                    <a:gd name="T61" fmla="*/ 48 h 122"/>
                    <a:gd name="T62" fmla="*/ 125 w 144"/>
                    <a:gd name="T63" fmla="*/ 58 h 122"/>
                    <a:gd name="T64" fmla="*/ 115 w 144"/>
                    <a:gd name="T65" fmla="*/ 68 h 122"/>
                    <a:gd name="T66" fmla="*/ 100 w 144"/>
                    <a:gd name="T67" fmla="*/ 76 h 122"/>
                    <a:gd name="T68" fmla="*/ 88 w 144"/>
                    <a:gd name="T69" fmla="*/ 84 h 122"/>
                    <a:gd name="T70" fmla="*/ 78 w 144"/>
                    <a:gd name="T71" fmla="*/ 90 h 122"/>
                    <a:gd name="T72" fmla="*/ 49 w 144"/>
                    <a:gd name="T73" fmla="*/ 90 h 122"/>
                    <a:gd name="T74" fmla="*/ 8 w 144"/>
                    <a:gd name="T75" fmla="*/ 106 h 122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44"/>
                    <a:gd name="T115" fmla="*/ 0 h 122"/>
                    <a:gd name="T116" fmla="*/ 144 w 144"/>
                    <a:gd name="T117" fmla="*/ 122 h 122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44" h="122">
                      <a:moveTo>
                        <a:pt x="6" y="106"/>
                      </a:moveTo>
                      <a:lnTo>
                        <a:pt x="0" y="114"/>
                      </a:lnTo>
                      <a:lnTo>
                        <a:pt x="14" y="118"/>
                      </a:lnTo>
                      <a:lnTo>
                        <a:pt x="22" y="114"/>
                      </a:lnTo>
                      <a:lnTo>
                        <a:pt x="38" y="110"/>
                      </a:lnTo>
                      <a:lnTo>
                        <a:pt x="58" y="106"/>
                      </a:lnTo>
                      <a:lnTo>
                        <a:pt x="62" y="118"/>
                      </a:lnTo>
                      <a:lnTo>
                        <a:pt x="62" y="120"/>
                      </a:lnTo>
                      <a:lnTo>
                        <a:pt x="66" y="120"/>
                      </a:lnTo>
                      <a:lnTo>
                        <a:pt x="68" y="122"/>
                      </a:lnTo>
                      <a:lnTo>
                        <a:pt x="74" y="120"/>
                      </a:lnTo>
                      <a:lnTo>
                        <a:pt x="78" y="116"/>
                      </a:lnTo>
                      <a:lnTo>
                        <a:pt x="82" y="114"/>
                      </a:lnTo>
                      <a:lnTo>
                        <a:pt x="84" y="110"/>
                      </a:lnTo>
                      <a:lnTo>
                        <a:pt x="86" y="110"/>
                      </a:lnTo>
                      <a:lnTo>
                        <a:pt x="100" y="106"/>
                      </a:lnTo>
                      <a:lnTo>
                        <a:pt x="102" y="104"/>
                      </a:lnTo>
                      <a:lnTo>
                        <a:pt x="104" y="104"/>
                      </a:lnTo>
                      <a:lnTo>
                        <a:pt x="106" y="100"/>
                      </a:lnTo>
                      <a:lnTo>
                        <a:pt x="112" y="98"/>
                      </a:lnTo>
                      <a:lnTo>
                        <a:pt x="116" y="94"/>
                      </a:lnTo>
                      <a:lnTo>
                        <a:pt x="120" y="90"/>
                      </a:lnTo>
                      <a:lnTo>
                        <a:pt x="124" y="88"/>
                      </a:lnTo>
                      <a:lnTo>
                        <a:pt x="126" y="84"/>
                      </a:lnTo>
                      <a:lnTo>
                        <a:pt x="128" y="82"/>
                      </a:lnTo>
                      <a:lnTo>
                        <a:pt x="130" y="80"/>
                      </a:lnTo>
                      <a:lnTo>
                        <a:pt x="132" y="76"/>
                      </a:lnTo>
                      <a:lnTo>
                        <a:pt x="134" y="72"/>
                      </a:lnTo>
                      <a:lnTo>
                        <a:pt x="136" y="68"/>
                      </a:lnTo>
                      <a:lnTo>
                        <a:pt x="138" y="64"/>
                      </a:lnTo>
                      <a:lnTo>
                        <a:pt x="138" y="60"/>
                      </a:lnTo>
                      <a:lnTo>
                        <a:pt x="138" y="58"/>
                      </a:lnTo>
                      <a:lnTo>
                        <a:pt x="138" y="52"/>
                      </a:lnTo>
                      <a:lnTo>
                        <a:pt x="136" y="48"/>
                      </a:lnTo>
                      <a:lnTo>
                        <a:pt x="136" y="44"/>
                      </a:lnTo>
                      <a:lnTo>
                        <a:pt x="136" y="42"/>
                      </a:lnTo>
                      <a:lnTo>
                        <a:pt x="138" y="40"/>
                      </a:lnTo>
                      <a:lnTo>
                        <a:pt x="140" y="38"/>
                      </a:lnTo>
                      <a:lnTo>
                        <a:pt x="142" y="34"/>
                      </a:lnTo>
                      <a:lnTo>
                        <a:pt x="144" y="30"/>
                      </a:lnTo>
                      <a:lnTo>
                        <a:pt x="144" y="26"/>
                      </a:lnTo>
                      <a:lnTo>
                        <a:pt x="144" y="20"/>
                      </a:lnTo>
                      <a:lnTo>
                        <a:pt x="142" y="14"/>
                      </a:lnTo>
                      <a:lnTo>
                        <a:pt x="142" y="8"/>
                      </a:lnTo>
                      <a:lnTo>
                        <a:pt x="140" y="4"/>
                      </a:lnTo>
                      <a:lnTo>
                        <a:pt x="140" y="0"/>
                      </a:lnTo>
                      <a:lnTo>
                        <a:pt x="138" y="0"/>
                      </a:lnTo>
                      <a:lnTo>
                        <a:pt x="136" y="0"/>
                      </a:lnTo>
                      <a:lnTo>
                        <a:pt x="132" y="2"/>
                      </a:lnTo>
                      <a:lnTo>
                        <a:pt x="126" y="4"/>
                      </a:lnTo>
                      <a:lnTo>
                        <a:pt x="122" y="8"/>
                      </a:lnTo>
                      <a:lnTo>
                        <a:pt x="118" y="12"/>
                      </a:lnTo>
                      <a:lnTo>
                        <a:pt x="116" y="18"/>
                      </a:lnTo>
                      <a:lnTo>
                        <a:pt x="114" y="26"/>
                      </a:lnTo>
                      <a:lnTo>
                        <a:pt x="114" y="32"/>
                      </a:lnTo>
                      <a:lnTo>
                        <a:pt x="112" y="38"/>
                      </a:lnTo>
                      <a:lnTo>
                        <a:pt x="112" y="44"/>
                      </a:lnTo>
                      <a:lnTo>
                        <a:pt x="110" y="46"/>
                      </a:lnTo>
                      <a:lnTo>
                        <a:pt x="108" y="48"/>
                      </a:lnTo>
                      <a:lnTo>
                        <a:pt x="106" y="52"/>
                      </a:lnTo>
                      <a:lnTo>
                        <a:pt x="102" y="58"/>
                      </a:lnTo>
                      <a:lnTo>
                        <a:pt x="98" y="62"/>
                      </a:lnTo>
                      <a:lnTo>
                        <a:pt x="94" y="68"/>
                      </a:lnTo>
                      <a:lnTo>
                        <a:pt x="88" y="72"/>
                      </a:lnTo>
                      <a:lnTo>
                        <a:pt x="82" y="76"/>
                      </a:lnTo>
                      <a:lnTo>
                        <a:pt x="76" y="80"/>
                      </a:lnTo>
                      <a:lnTo>
                        <a:pt x="72" y="84"/>
                      </a:lnTo>
                      <a:lnTo>
                        <a:pt x="68" y="88"/>
                      </a:lnTo>
                      <a:lnTo>
                        <a:pt x="64" y="90"/>
                      </a:lnTo>
                      <a:lnTo>
                        <a:pt x="40" y="90"/>
                      </a:lnTo>
                      <a:lnTo>
                        <a:pt x="22" y="96"/>
                      </a:lnTo>
                      <a:lnTo>
                        <a:pt x="6" y="10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40" name="Freeform 215"/>
                <p:cNvSpPr>
                  <a:spLocks/>
                </p:cNvSpPr>
                <p:nvPr/>
              </p:nvSpPr>
              <p:spPr bwMode="gray">
                <a:xfrm>
                  <a:off x="4492" y="443"/>
                  <a:ext cx="26" cy="16"/>
                </a:xfrm>
                <a:custGeom>
                  <a:avLst/>
                  <a:gdLst>
                    <a:gd name="T0" fmla="*/ 10 w 24"/>
                    <a:gd name="T1" fmla="*/ 0 h 16"/>
                    <a:gd name="T2" fmla="*/ 0 w 24"/>
                    <a:gd name="T3" fmla="*/ 10 h 16"/>
                    <a:gd name="T4" fmla="*/ 10 w 24"/>
                    <a:gd name="T5" fmla="*/ 16 h 16"/>
                    <a:gd name="T6" fmla="*/ 22 w 24"/>
                    <a:gd name="T7" fmla="*/ 8 h 16"/>
                    <a:gd name="T8" fmla="*/ 28 w 24"/>
                    <a:gd name="T9" fmla="*/ 2 h 16"/>
                    <a:gd name="T10" fmla="*/ 10 w 24"/>
                    <a:gd name="T11" fmla="*/ 0 h 16"/>
                    <a:gd name="T12" fmla="*/ 10 w 24"/>
                    <a:gd name="T13" fmla="*/ 0 h 1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4"/>
                    <a:gd name="T22" fmla="*/ 0 h 16"/>
                    <a:gd name="T23" fmla="*/ 24 w 24"/>
                    <a:gd name="T24" fmla="*/ 16 h 1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4" h="16">
                      <a:moveTo>
                        <a:pt x="8" y="0"/>
                      </a:moveTo>
                      <a:lnTo>
                        <a:pt x="0" y="10"/>
                      </a:lnTo>
                      <a:lnTo>
                        <a:pt x="8" y="16"/>
                      </a:lnTo>
                      <a:lnTo>
                        <a:pt x="18" y="8"/>
                      </a:lnTo>
                      <a:lnTo>
                        <a:pt x="24" y="2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41" name="Freeform 216"/>
                <p:cNvSpPr>
                  <a:spLocks/>
                </p:cNvSpPr>
                <p:nvPr/>
              </p:nvSpPr>
              <p:spPr bwMode="gray">
                <a:xfrm>
                  <a:off x="4600" y="283"/>
                  <a:ext cx="86" cy="60"/>
                </a:xfrm>
                <a:custGeom>
                  <a:avLst/>
                  <a:gdLst>
                    <a:gd name="T0" fmla="*/ 44 w 78"/>
                    <a:gd name="T1" fmla="*/ 6 h 60"/>
                    <a:gd name="T2" fmla="*/ 44 w 78"/>
                    <a:gd name="T3" fmla="*/ 6 h 60"/>
                    <a:gd name="T4" fmla="*/ 41 w 78"/>
                    <a:gd name="T5" fmla="*/ 4 h 60"/>
                    <a:gd name="T6" fmla="*/ 39 w 78"/>
                    <a:gd name="T7" fmla="*/ 2 h 60"/>
                    <a:gd name="T8" fmla="*/ 36 w 78"/>
                    <a:gd name="T9" fmla="*/ 0 h 60"/>
                    <a:gd name="T10" fmla="*/ 34 w 78"/>
                    <a:gd name="T11" fmla="*/ 0 h 60"/>
                    <a:gd name="T12" fmla="*/ 32 w 78"/>
                    <a:gd name="T13" fmla="*/ 2 h 60"/>
                    <a:gd name="T14" fmla="*/ 29 w 78"/>
                    <a:gd name="T15" fmla="*/ 4 h 60"/>
                    <a:gd name="T16" fmla="*/ 26 w 78"/>
                    <a:gd name="T17" fmla="*/ 12 h 60"/>
                    <a:gd name="T18" fmla="*/ 24 w 78"/>
                    <a:gd name="T19" fmla="*/ 18 h 60"/>
                    <a:gd name="T20" fmla="*/ 24 w 78"/>
                    <a:gd name="T21" fmla="*/ 22 h 60"/>
                    <a:gd name="T22" fmla="*/ 24 w 78"/>
                    <a:gd name="T23" fmla="*/ 26 h 60"/>
                    <a:gd name="T24" fmla="*/ 22 w 78"/>
                    <a:gd name="T25" fmla="*/ 28 h 60"/>
                    <a:gd name="T26" fmla="*/ 20 w 78"/>
                    <a:gd name="T27" fmla="*/ 32 h 60"/>
                    <a:gd name="T28" fmla="*/ 14 w 78"/>
                    <a:gd name="T29" fmla="*/ 36 h 60"/>
                    <a:gd name="T30" fmla="*/ 12 w 78"/>
                    <a:gd name="T31" fmla="*/ 42 h 60"/>
                    <a:gd name="T32" fmla="*/ 8 w 78"/>
                    <a:gd name="T33" fmla="*/ 46 h 60"/>
                    <a:gd name="T34" fmla="*/ 4 w 78"/>
                    <a:gd name="T35" fmla="*/ 48 h 60"/>
                    <a:gd name="T36" fmla="*/ 2 w 78"/>
                    <a:gd name="T37" fmla="*/ 50 h 60"/>
                    <a:gd name="T38" fmla="*/ 0 w 78"/>
                    <a:gd name="T39" fmla="*/ 52 h 60"/>
                    <a:gd name="T40" fmla="*/ 0 w 78"/>
                    <a:gd name="T41" fmla="*/ 54 h 60"/>
                    <a:gd name="T42" fmla="*/ 0 w 78"/>
                    <a:gd name="T43" fmla="*/ 56 h 60"/>
                    <a:gd name="T44" fmla="*/ 4 w 78"/>
                    <a:gd name="T45" fmla="*/ 56 h 60"/>
                    <a:gd name="T46" fmla="*/ 10 w 78"/>
                    <a:gd name="T47" fmla="*/ 58 h 60"/>
                    <a:gd name="T48" fmla="*/ 17 w 78"/>
                    <a:gd name="T49" fmla="*/ 58 h 60"/>
                    <a:gd name="T50" fmla="*/ 24 w 78"/>
                    <a:gd name="T51" fmla="*/ 58 h 60"/>
                    <a:gd name="T52" fmla="*/ 32 w 78"/>
                    <a:gd name="T53" fmla="*/ 58 h 60"/>
                    <a:gd name="T54" fmla="*/ 36 w 78"/>
                    <a:gd name="T55" fmla="*/ 56 h 60"/>
                    <a:gd name="T56" fmla="*/ 39 w 78"/>
                    <a:gd name="T57" fmla="*/ 56 h 60"/>
                    <a:gd name="T58" fmla="*/ 46 w 78"/>
                    <a:gd name="T59" fmla="*/ 60 h 60"/>
                    <a:gd name="T60" fmla="*/ 58 w 78"/>
                    <a:gd name="T61" fmla="*/ 58 h 60"/>
                    <a:gd name="T62" fmla="*/ 58 w 78"/>
                    <a:gd name="T63" fmla="*/ 58 h 60"/>
                    <a:gd name="T64" fmla="*/ 61 w 78"/>
                    <a:gd name="T65" fmla="*/ 56 h 60"/>
                    <a:gd name="T66" fmla="*/ 63 w 78"/>
                    <a:gd name="T67" fmla="*/ 52 h 60"/>
                    <a:gd name="T68" fmla="*/ 66 w 78"/>
                    <a:gd name="T69" fmla="*/ 50 h 60"/>
                    <a:gd name="T70" fmla="*/ 68 w 78"/>
                    <a:gd name="T71" fmla="*/ 46 h 60"/>
                    <a:gd name="T72" fmla="*/ 73 w 78"/>
                    <a:gd name="T73" fmla="*/ 44 h 60"/>
                    <a:gd name="T74" fmla="*/ 75 w 78"/>
                    <a:gd name="T75" fmla="*/ 44 h 60"/>
                    <a:gd name="T76" fmla="*/ 78 w 78"/>
                    <a:gd name="T77" fmla="*/ 44 h 60"/>
                    <a:gd name="T78" fmla="*/ 80 w 78"/>
                    <a:gd name="T79" fmla="*/ 42 h 60"/>
                    <a:gd name="T80" fmla="*/ 85 w 78"/>
                    <a:gd name="T81" fmla="*/ 40 h 60"/>
                    <a:gd name="T82" fmla="*/ 87 w 78"/>
                    <a:gd name="T83" fmla="*/ 38 h 60"/>
                    <a:gd name="T84" fmla="*/ 90 w 78"/>
                    <a:gd name="T85" fmla="*/ 36 h 60"/>
                    <a:gd name="T86" fmla="*/ 93 w 78"/>
                    <a:gd name="T87" fmla="*/ 34 h 60"/>
                    <a:gd name="T88" fmla="*/ 95 w 78"/>
                    <a:gd name="T89" fmla="*/ 32 h 60"/>
                    <a:gd name="T90" fmla="*/ 95 w 78"/>
                    <a:gd name="T91" fmla="*/ 32 h 60"/>
                    <a:gd name="T92" fmla="*/ 95 w 78"/>
                    <a:gd name="T93" fmla="*/ 30 h 60"/>
                    <a:gd name="T94" fmla="*/ 95 w 78"/>
                    <a:gd name="T95" fmla="*/ 26 h 60"/>
                    <a:gd name="T96" fmla="*/ 95 w 78"/>
                    <a:gd name="T97" fmla="*/ 24 h 60"/>
                    <a:gd name="T98" fmla="*/ 93 w 78"/>
                    <a:gd name="T99" fmla="*/ 22 h 60"/>
                    <a:gd name="T100" fmla="*/ 90 w 78"/>
                    <a:gd name="T101" fmla="*/ 20 h 60"/>
                    <a:gd name="T102" fmla="*/ 87 w 78"/>
                    <a:gd name="T103" fmla="*/ 22 h 60"/>
                    <a:gd name="T104" fmla="*/ 85 w 78"/>
                    <a:gd name="T105" fmla="*/ 24 h 60"/>
                    <a:gd name="T106" fmla="*/ 80 w 78"/>
                    <a:gd name="T107" fmla="*/ 26 h 60"/>
                    <a:gd name="T108" fmla="*/ 78 w 78"/>
                    <a:gd name="T109" fmla="*/ 26 h 60"/>
                    <a:gd name="T110" fmla="*/ 75 w 78"/>
                    <a:gd name="T111" fmla="*/ 26 h 60"/>
                    <a:gd name="T112" fmla="*/ 71 w 78"/>
                    <a:gd name="T113" fmla="*/ 24 h 60"/>
                    <a:gd name="T114" fmla="*/ 63 w 78"/>
                    <a:gd name="T115" fmla="*/ 22 h 60"/>
                    <a:gd name="T116" fmla="*/ 56 w 78"/>
                    <a:gd name="T117" fmla="*/ 20 h 60"/>
                    <a:gd name="T118" fmla="*/ 51 w 78"/>
                    <a:gd name="T119" fmla="*/ 16 h 60"/>
                    <a:gd name="T120" fmla="*/ 46 w 78"/>
                    <a:gd name="T121" fmla="*/ 12 h 60"/>
                    <a:gd name="T122" fmla="*/ 44 w 78"/>
                    <a:gd name="T123" fmla="*/ 6 h 60"/>
                    <a:gd name="T124" fmla="*/ 44 w 78"/>
                    <a:gd name="T125" fmla="*/ 6 h 60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78"/>
                    <a:gd name="T190" fmla="*/ 0 h 60"/>
                    <a:gd name="T191" fmla="*/ 78 w 78"/>
                    <a:gd name="T192" fmla="*/ 60 h 60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78" h="60">
                      <a:moveTo>
                        <a:pt x="36" y="6"/>
                      </a:moveTo>
                      <a:lnTo>
                        <a:pt x="36" y="6"/>
                      </a:lnTo>
                      <a:lnTo>
                        <a:pt x="34" y="4"/>
                      </a:lnTo>
                      <a:lnTo>
                        <a:pt x="32" y="2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6" y="2"/>
                      </a:lnTo>
                      <a:lnTo>
                        <a:pt x="24" y="4"/>
                      </a:lnTo>
                      <a:lnTo>
                        <a:pt x="22" y="12"/>
                      </a:lnTo>
                      <a:lnTo>
                        <a:pt x="20" y="18"/>
                      </a:lnTo>
                      <a:lnTo>
                        <a:pt x="20" y="22"/>
                      </a:lnTo>
                      <a:lnTo>
                        <a:pt x="20" y="26"/>
                      </a:lnTo>
                      <a:lnTo>
                        <a:pt x="18" y="28"/>
                      </a:lnTo>
                      <a:lnTo>
                        <a:pt x="16" y="32"/>
                      </a:lnTo>
                      <a:lnTo>
                        <a:pt x="12" y="36"/>
                      </a:lnTo>
                      <a:lnTo>
                        <a:pt x="10" y="42"/>
                      </a:lnTo>
                      <a:lnTo>
                        <a:pt x="6" y="46"/>
                      </a:lnTo>
                      <a:lnTo>
                        <a:pt x="4" y="48"/>
                      </a:lnTo>
                      <a:lnTo>
                        <a:pt x="2" y="50"/>
                      </a:lnTo>
                      <a:lnTo>
                        <a:pt x="0" y="52"/>
                      </a:lnTo>
                      <a:lnTo>
                        <a:pt x="0" y="54"/>
                      </a:lnTo>
                      <a:lnTo>
                        <a:pt x="0" y="56"/>
                      </a:lnTo>
                      <a:lnTo>
                        <a:pt x="4" y="56"/>
                      </a:lnTo>
                      <a:lnTo>
                        <a:pt x="8" y="58"/>
                      </a:lnTo>
                      <a:lnTo>
                        <a:pt x="14" y="58"/>
                      </a:lnTo>
                      <a:lnTo>
                        <a:pt x="20" y="58"/>
                      </a:lnTo>
                      <a:lnTo>
                        <a:pt x="26" y="58"/>
                      </a:lnTo>
                      <a:lnTo>
                        <a:pt x="30" y="56"/>
                      </a:lnTo>
                      <a:lnTo>
                        <a:pt x="32" y="56"/>
                      </a:lnTo>
                      <a:lnTo>
                        <a:pt x="38" y="60"/>
                      </a:lnTo>
                      <a:lnTo>
                        <a:pt x="48" y="58"/>
                      </a:lnTo>
                      <a:lnTo>
                        <a:pt x="50" y="56"/>
                      </a:lnTo>
                      <a:lnTo>
                        <a:pt x="52" y="52"/>
                      </a:lnTo>
                      <a:lnTo>
                        <a:pt x="54" y="50"/>
                      </a:lnTo>
                      <a:lnTo>
                        <a:pt x="56" y="46"/>
                      </a:lnTo>
                      <a:lnTo>
                        <a:pt x="60" y="44"/>
                      </a:lnTo>
                      <a:lnTo>
                        <a:pt x="62" y="44"/>
                      </a:lnTo>
                      <a:lnTo>
                        <a:pt x="64" y="44"/>
                      </a:lnTo>
                      <a:lnTo>
                        <a:pt x="66" y="42"/>
                      </a:lnTo>
                      <a:lnTo>
                        <a:pt x="70" y="40"/>
                      </a:lnTo>
                      <a:lnTo>
                        <a:pt x="72" y="38"/>
                      </a:lnTo>
                      <a:lnTo>
                        <a:pt x="74" y="36"/>
                      </a:lnTo>
                      <a:lnTo>
                        <a:pt x="76" y="34"/>
                      </a:lnTo>
                      <a:lnTo>
                        <a:pt x="78" y="32"/>
                      </a:lnTo>
                      <a:lnTo>
                        <a:pt x="78" y="30"/>
                      </a:lnTo>
                      <a:lnTo>
                        <a:pt x="78" y="26"/>
                      </a:lnTo>
                      <a:lnTo>
                        <a:pt x="78" y="24"/>
                      </a:lnTo>
                      <a:lnTo>
                        <a:pt x="76" y="22"/>
                      </a:lnTo>
                      <a:lnTo>
                        <a:pt x="74" y="20"/>
                      </a:lnTo>
                      <a:lnTo>
                        <a:pt x="72" y="22"/>
                      </a:lnTo>
                      <a:lnTo>
                        <a:pt x="70" y="24"/>
                      </a:lnTo>
                      <a:lnTo>
                        <a:pt x="66" y="26"/>
                      </a:lnTo>
                      <a:lnTo>
                        <a:pt x="64" y="26"/>
                      </a:lnTo>
                      <a:lnTo>
                        <a:pt x="62" y="26"/>
                      </a:lnTo>
                      <a:lnTo>
                        <a:pt x="58" y="24"/>
                      </a:lnTo>
                      <a:lnTo>
                        <a:pt x="52" y="22"/>
                      </a:lnTo>
                      <a:lnTo>
                        <a:pt x="46" y="20"/>
                      </a:lnTo>
                      <a:lnTo>
                        <a:pt x="42" y="16"/>
                      </a:lnTo>
                      <a:lnTo>
                        <a:pt x="38" y="12"/>
                      </a:lnTo>
                      <a:lnTo>
                        <a:pt x="36" y="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42" name="Freeform 217"/>
                <p:cNvSpPr>
                  <a:spLocks/>
                </p:cNvSpPr>
                <p:nvPr/>
              </p:nvSpPr>
              <p:spPr bwMode="gray">
                <a:xfrm>
                  <a:off x="3673" y="423"/>
                  <a:ext cx="88" cy="34"/>
                </a:xfrm>
                <a:custGeom>
                  <a:avLst/>
                  <a:gdLst>
                    <a:gd name="T0" fmla="*/ 70 w 80"/>
                    <a:gd name="T1" fmla="*/ 0 h 34"/>
                    <a:gd name="T2" fmla="*/ 63 w 80"/>
                    <a:gd name="T3" fmla="*/ 2 h 34"/>
                    <a:gd name="T4" fmla="*/ 46 w 80"/>
                    <a:gd name="T5" fmla="*/ 2 h 34"/>
                    <a:gd name="T6" fmla="*/ 29 w 80"/>
                    <a:gd name="T7" fmla="*/ 2 h 34"/>
                    <a:gd name="T8" fmla="*/ 20 w 80"/>
                    <a:gd name="T9" fmla="*/ 2 h 34"/>
                    <a:gd name="T10" fmla="*/ 0 w 80"/>
                    <a:gd name="T11" fmla="*/ 16 h 34"/>
                    <a:gd name="T12" fmla="*/ 0 w 80"/>
                    <a:gd name="T13" fmla="*/ 22 h 34"/>
                    <a:gd name="T14" fmla="*/ 0 w 80"/>
                    <a:gd name="T15" fmla="*/ 22 h 34"/>
                    <a:gd name="T16" fmla="*/ 2 w 80"/>
                    <a:gd name="T17" fmla="*/ 24 h 34"/>
                    <a:gd name="T18" fmla="*/ 2 w 80"/>
                    <a:gd name="T19" fmla="*/ 28 h 34"/>
                    <a:gd name="T20" fmla="*/ 4 w 80"/>
                    <a:gd name="T21" fmla="*/ 30 h 34"/>
                    <a:gd name="T22" fmla="*/ 8 w 80"/>
                    <a:gd name="T23" fmla="*/ 30 h 34"/>
                    <a:gd name="T24" fmla="*/ 10 w 80"/>
                    <a:gd name="T25" fmla="*/ 30 h 34"/>
                    <a:gd name="T26" fmla="*/ 14 w 80"/>
                    <a:gd name="T27" fmla="*/ 28 h 34"/>
                    <a:gd name="T28" fmla="*/ 20 w 80"/>
                    <a:gd name="T29" fmla="*/ 28 h 34"/>
                    <a:gd name="T30" fmla="*/ 24 w 80"/>
                    <a:gd name="T31" fmla="*/ 30 h 34"/>
                    <a:gd name="T32" fmla="*/ 32 w 80"/>
                    <a:gd name="T33" fmla="*/ 34 h 34"/>
                    <a:gd name="T34" fmla="*/ 32 w 80"/>
                    <a:gd name="T35" fmla="*/ 32 h 34"/>
                    <a:gd name="T36" fmla="*/ 36 w 80"/>
                    <a:gd name="T37" fmla="*/ 28 h 34"/>
                    <a:gd name="T38" fmla="*/ 48 w 80"/>
                    <a:gd name="T39" fmla="*/ 26 h 34"/>
                    <a:gd name="T40" fmla="*/ 70 w 80"/>
                    <a:gd name="T41" fmla="*/ 24 h 34"/>
                    <a:gd name="T42" fmla="*/ 70 w 80"/>
                    <a:gd name="T43" fmla="*/ 24 h 34"/>
                    <a:gd name="T44" fmla="*/ 70 w 80"/>
                    <a:gd name="T45" fmla="*/ 22 h 34"/>
                    <a:gd name="T46" fmla="*/ 70 w 80"/>
                    <a:gd name="T47" fmla="*/ 20 h 34"/>
                    <a:gd name="T48" fmla="*/ 73 w 80"/>
                    <a:gd name="T49" fmla="*/ 16 h 34"/>
                    <a:gd name="T50" fmla="*/ 75 w 80"/>
                    <a:gd name="T51" fmla="*/ 14 h 34"/>
                    <a:gd name="T52" fmla="*/ 80 w 80"/>
                    <a:gd name="T53" fmla="*/ 12 h 34"/>
                    <a:gd name="T54" fmla="*/ 87 w 80"/>
                    <a:gd name="T55" fmla="*/ 10 h 34"/>
                    <a:gd name="T56" fmla="*/ 97 w 80"/>
                    <a:gd name="T57" fmla="*/ 10 h 34"/>
                    <a:gd name="T58" fmla="*/ 95 w 80"/>
                    <a:gd name="T59" fmla="*/ 8 h 34"/>
                    <a:gd name="T60" fmla="*/ 92 w 80"/>
                    <a:gd name="T61" fmla="*/ 8 h 34"/>
                    <a:gd name="T62" fmla="*/ 85 w 80"/>
                    <a:gd name="T63" fmla="*/ 8 h 34"/>
                    <a:gd name="T64" fmla="*/ 77 w 80"/>
                    <a:gd name="T65" fmla="*/ 6 h 34"/>
                    <a:gd name="T66" fmla="*/ 73 w 80"/>
                    <a:gd name="T67" fmla="*/ 4 h 34"/>
                    <a:gd name="T68" fmla="*/ 70 w 80"/>
                    <a:gd name="T69" fmla="*/ 0 h 3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80"/>
                    <a:gd name="T106" fmla="*/ 0 h 34"/>
                    <a:gd name="T107" fmla="*/ 80 w 80"/>
                    <a:gd name="T108" fmla="*/ 34 h 34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80" h="34">
                      <a:moveTo>
                        <a:pt x="58" y="0"/>
                      </a:moveTo>
                      <a:lnTo>
                        <a:pt x="52" y="2"/>
                      </a:lnTo>
                      <a:lnTo>
                        <a:pt x="38" y="2"/>
                      </a:lnTo>
                      <a:lnTo>
                        <a:pt x="24" y="2"/>
                      </a:lnTo>
                      <a:lnTo>
                        <a:pt x="16" y="2"/>
                      </a:lnTo>
                      <a:lnTo>
                        <a:pt x="0" y="16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2" y="28"/>
                      </a:lnTo>
                      <a:lnTo>
                        <a:pt x="4" y="30"/>
                      </a:lnTo>
                      <a:lnTo>
                        <a:pt x="6" y="30"/>
                      </a:lnTo>
                      <a:lnTo>
                        <a:pt x="8" y="30"/>
                      </a:lnTo>
                      <a:lnTo>
                        <a:pt x="12" y="28"/>
                      </a:lnTo>
                      <a:lnTo>
                        <a:pt x="16" y="28"/>
                      </a:lnTo>
                      <a:lnTo>
                        <a:pt x="20" y="30"/>
                      </a:lnTo>
                      <a:lnTo>
                        <a:pt x="26" y="34"/>
                      </a:lnTo>
                      <a:lnTo>
                        <a:pt x="26" y="32"/>
                      </a:lnTo>
                      <a:lnTo>
                        <a:pt x="30" y="28"/>
                      </a:lnTo>
                      <a:lnTo>
                        <a:pt x="40" y="26"/>
                      </a:lnTo>
                      <a:lnTo>
                        <a:pt x="58" y="24"/>
                      </a:lnTo>
                      <a:lnTo>
                        <a:pt x="58" y="22"/>
                      </a:lnTo>
                      <a:lnTo>
                        <a:pt x="58" y="20"/>
                      </a:lnTo>
                      <a:lnTo>
                        <a:pt x="60" y="16"/>
                      </a:lnTo>
                      <a:lnTo>
                        <a:pt x="62" y="14"/>
                      </a:lnTo>
                      <a:lnTo>
                        <a:pt x="66" y="12"/>
                      </a:lnTo>
                      <a:lnTo>
                        <a:pt x="72" y="10"/>
                      </a:lnTo>
                      <a:lnTo>
                        <a:pt x="80" y="10"/>
                      </a:lnTo>
                      <a:lnTo>
                        <a:pt x="78" y="8"/>
                      </a:lnTo>
                      <a:lnTo>
                        <a:pt x="76" y="8"/>
                      </a:lnTo>
                      <a:lnTo>
                        <a:pt x="70" y="8"/>
                      </a:lnTo>
                      <a:lnTo>
                        <a:pt x="64" y="6"/>
                      </a:lnTo>
                      <a:lnTo>
                        <a:pt x="60" y="4"/>
                      </a:lnTo>
                      <a:lnTo>
                        <a:pt x="58" y="0"/>
                      </a:lnTo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43" name="Freeform 218"/>
                <p:cNvSpPr>
                  <a:spLocks/>
                </p:cNvSpPr>
                <p:nvPr/>
              </p:nvSpPr>
              <p:spPr bwMode="gray">
                <a:xfrm>
                  <a:off x="3673" y="423"/>
                  <a:ext cx="88" cy="34"/>
                </a:xfrm>
                <a:custGeom>
                  <a:avLst/>
                  <a:gdLst>
                    <a:gd name="T0" fmla="*/ 68 w 80"/>
                    <a:gd name="T1" fmla="*/ 0 h 34"/>
                    <a:gd name="T2" fmla="*/ 60 w 80"/>
                    <a:gd name="T3" fmla="*/ 2 h 34"/>
                    <a:gd name="T4" fmla="*/ 46 w 80"/>
                    <a:gd name="T5" fmla="*/ 2 h 34"/>
                    <a:gd name="T6" fmla="*/ 29 w 80"/>
                    <a:gd name="T7" fmla="*/ 2 h 34"/>
                    <a:gd name="T8" fmla="*/ 20 w 80"/>
                    <a:gd name="T9" fmla="*/ 2 h 34"/>
                    <a:gd name="T10" fmla="*/ 0 w 80"/>
                    <a:gd name="T11" fmla="*/ 16 h 34"/>
                    <a:gd name="T12" fmla="*/ 0 w 80"/>
                    <a:gd name="T13" fmla="*/ 22 h 34"/>
                    <a:gd name="T14" fmla="*/ 0 w 80"/>
                    <a:gd name="T15" fmla="*/ 22 h 34"/>
                    <a:gd name="T16" fmla="*/ 2 w 80"/>
                    <a:gd name="T17" fmla="*/ 24 h 34"/>
                    <a:gd name="T18" fmla="*/ 2 w 80"/>
                    <a:gd name="T19" fmla="*/ 28 h 34"/>
                    <a:gd name="T20" fmla="*/ 4 w 80"/>
                    <a:gd name="T21" fmla="*/ 30 h 34"/>
                    <a:gd name="T22" fmla="*/ 8 w 80"/>
                    <a:gd name="T23" fmla="*/ 30 h 34"/>
                    <a:gd name="T24" fmla="*/ 10 w 80"/>
                    <a:gd name="T25" fmla="*/ 30 h 34"/>
                    <a:gd name="T26" fmla="*/ 14 w 80"/>
                    <a:gd name="T27" fmla="*/ 28 h 34"/>
                    <a:gd name="T28" fmla="*/ 20 w 80"/>
                    <a:gd name="T29" fmla="*/ 28 h 34"/>
                    <a:gd name="T30" fmla="*/ 24 w 80"/>
                    <a:gd name="T31" fmla="*/ 30 h 34"/>
                    <a:gd name="T32" fmla="*/ 32 w 80"/>
                    <a:gd name="T33" fmla="*/ 34 h 34"/>
                    <a:gd name="T34" fmla="*/ 32 w 80"/>
                    <a:gd name="T35" fmla="*/ 32 h 34"/>
                    <a:gd name="T36" fmla="*/ 36 w 80"/>
                    <a:gd name="T37" fmla="*/ 28 h 34"/>
                    <a:gd name="T38" fmla="*/ 48 w 80"/>
                    <a:gd name="T39" fmla="*/ 26 h 34"/>
                    <a:gd name="T40" fmla="*/ 70 w 80"/>
                    <a:gd name="T41" fmla="*/ 24 h 34"/>
                    <a:gd name="T42" fmla="*/ 70 w 80"/>
                    <a:gd name="T43" fmla="*/ 24 h 34"/>
                    <a:gd name="T44" fmla="*/ 70 w 80"/>
                    <a:gd name="T45" fmla="*/ 22 h 34"/>
                    <a:gd name="T46" fmla="*/ 70 w 80"/>
                    <a:gd name="T47" fmla="*/ 20 h 34"/>
                    <a:gd name="T48" fmla="*/ 73 w 80"/>
                    <a:gd name="T49" fmla="*/ 16 h 34"/>
                    <a:gd name="T50" fmla="*/ 75 w 80"/>
                    <a:gd name="T51" fmla="*/ 14 h 34"/>
                    <a:gd name="T52" fmla="*/ 80 w 80"/>
                    <a:gd name="T53" fmla="*/ 12 h 34"/>
                    <a:gd name="T54" fmla="*/ 87 w 80"/>
                    <a:gd name="T55" fmla="*/ 10 h 34"/>
                    <a:gd name="T56" fmla="*/ 97 w 80"/>
                    <a:gd name="T57" fmla="*/ 10 h 34"/>
                    <a:gd name="T58" fmla="*/ 95 w 80"/>
                    <a:gd name="T59" fmla="*/ 8 h 34"/>
                    <a:gd name="T60" fmla="*/ 89 w 80"/>
                    <a:gd name="T61" fmla="*/ 8 h 34"/>
                    <a:gd name="T62" fmla="*/ 85 w 80"/>
                    <a:gd name="T63" fmla="*/ 8 h 34"/>
                    <a:gd name="T64" fmla="*/ 77 w 80"/>
                    <a:gd name="T65" fmla="*/ 6 h 34"/>
                    <a:gd name="T66" fmla="*/ 73 w 80"/>
                    <a:gd name="T67" fmla="*/ 4 h 34"/>
                    <a:gd name="T68" fmla="*/ 68 w 80"/>
                    <a:gd name="T69" fmla="*/ 0 h 34"/>
                    <a:gd name="T70" fmla="*/ 68 w 80"/>
                    <a:gd name="T71" fmla="*/ 0 h 3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0"/>
                    <a:gd name="T109" fmla="*/ 0 h 34"/>
                    <a:gd name="T110" fmla="*/ 80 w 80"/>
                    <a:gd name="T111" fmla="*/ 34 h 3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0" h="34">
                      <a:moveTo>
                        <a:pt x="56" y="0"/>
                      </a:moveTo>
                      <a:lnTo>
                        <a:pt x="50" y="2"/>
                      </a:lnTo>
                      <a:lnTo>
                        <a:pt x="38" y="2"/>
                      </a:lnTo>
                      <a:lnTo>
                        <a:pt x="24" y="2"/>
                      </a:lnTo>
                      <a:lnTo>
                        <a:pt x="16" y="2"/>
                      </a:lnTo>
                      <a:lnTo>
                        <a:pt x="0" y="16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2" y="28"/>
                      </a:lnTo>
                      <a:lnTo>
                        <a:pt x="4" y="30"/>
                      </a:lnTo>
                      <a:lnTo>
                        <a:pt x="6" y="30"/>
                      </a:lnTo>
                      <a:lnTo>
                        <a:pt x="8" y="30"/>
                      </a:lnTo>
                      <a:lnTo>
                        <a:pt x="12" y="28"/>
                      </a:lnTo>
                      <a:lnTo>
                        <a:pt x="16" y="28"/>
                      </a:lnTo>
                      <a:lnTo>
                        <a:pt x="20" y="30"/>
                      </a:lnTo>
                      <a:lnTo>
                        <a:pt x="26" y="34"/>
                      </a:lnTo>
                      <a:lnTo>
                        <a:pt x="26" y="32"/>
                      </a:lnTo>
                      <a:lnTo>
                        <a:pt x="30" y="28"/>
                      </a:lnTo>
                      <a:lnTo>
                        <a:pt x="40" y="26"/>
                      </a:lnTo>
                      <a:lnTo>
                        <a:pt x="58" y="24"/>
                      </a:lnTo>
                      <a:lnTo>
                        <a:pt x="58" y="22"/>
                      </a:lnTo>
                      <a:lnTo>
                        <a:pt x="58" y="20"/>
                      </a:lnTo>
                      <a:lnTo>
                        <a:pt x="60" y="16"/>
                      </a:lnTo>
                      <a:lnTo>
                        <a:pt x="62" y="14"/>
                      </a:lnTo>
                      <a:lnTo>
                        <a:pt x="66" y="12"/>
                      </a:lnTo>
                      <a:lnTo>
                        <a:pt x="72" y="10"/>
                      </a:lnTo>
                      <a:lnTo>
                        <a:pt x="80" y="10"/>
                      </a:lnTo>
                      <a:lnTo>
                        <a:pt x="78" y="8"/>
                      </a:lnTo>
                      <a:lnTo>
                        <a:pt x="74" y="8"/>
                      </a:lnTo>
                      <a:lnTo>
                        <a:pt x="70" y="8"/>
                      </a:lnTo>
                      <a:lnTo>
                        <a:pt x="64" y="6"/>
                      </a:lnTo>
                      <a:lnTo>
                        <a:pt x="60" y="4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44" name="Freeform 193"/>
                <p:cNvSpPr>
                  <a:spLocks noChangeArrowheads="1"/>
                </p:cNvSpPr>
                <p:nvPr/>
              </p:nvSpPr>
              <p:spPr bwMode="gray">
                <a:xfrm>
                  <a:off x="3376" y="-720"/>
                  <a:ext cx="1929" cy="1038"/>
                </a:xfrm>
                <a:custGeom>
                  <a:avLst/>
                  <a:gdLst>
                    <a:gd name="T0" fmla="*/ 305713 w 2774703"/>
                    <a:gd name="T1" fmla="*/ 1308917 h 1646826"/>
                    <a:gd name="T2" fmla="*/ 600221 w 2774703"/>
                    <a:gd name="T3" fmla="*/ 1396089 h 1646826"/>
                    <a:gd name="T4" fmla="*/ 847148 w 2774703"/>
                    <a:gd name="T5" fmla="*/ 1412739 h 1646826"/>
                    <a:gd name="T6" fmla="*/ 945903 w 2774703"/>
                    <a:gd name="T7" fmla="*/ 1427370 h 1646826"/>
                    <a:gd name="T8" fmla="*/ 1128783 w 2774703"/>
                    <a:gd name="T9" fmla="*/ 1434685 h 1646826"/>
                    <a:gd name="T10" fmla="*/ 1337266 w 2774703"/>
                    <a:gd name="T11" fmla="*/ 1431027 h 1646826"/>
                    <a:gd name="T12" fmla="*/ 1461625 w 2774703"/>
                    <a:gd name="T13" fmla="*/ 1313984 h 1646826"/>
                    <a:gd name="T14" fmla="*/ 1575010 w 2774703"/>
                    <a:gd name="T15" fmla="*/ 1456630 h 1646826"/>
                    <a:gd name="T16" fmla="*/ 1684738 w 2774703"/>
                    <a:gd name="T17" fmla="*/ 1434685 h 1646826"/>
                    <a:gd name="T18" fmla="*/ 1607929 w 2774703"/>
                    <a:gd name="T19" fmla="*/ 1628538 h 1646826"/>
                    <a:gd name="T20" fmla="*/ 1776178 w 2774703"/>
                    <a:gd name="T21" fmla="*/ 1409082 h 1646826"/>
                    <a:gd name="T22" fmla="*/ 1732287 w 2774703"/>
                    <a:gd name="T23" fmla="*/ 1284723 h 1646826"/>
                    <a:gd name="T24" fmla="*/ 1834700 w 2774703"/>
                    <a:gd name="T25" fmla="*/ 1087213 h 1646826"/>
                    <a:gd name="T26" fmla="*/ 2013922 w 2774703"/>
                    <a:gd name="T27" fmla="*/ 1112816 h 1646826"/>
                    <a:gd name="T28" fmla="*/ 2193145 w 2774703"/>
                    <a:gd name="T29" fmla="*/ 1006746 h 1646826"/>
                    <a:gd name="T30" fmla="*/ 2193145 w 2774703"/>
                    <a:gd name="T31" fmla="*/ 1068925 h 1646826"/>
                    <a:gd name="T32" fmla="*/ 2105362 w 2774703"/>
                    <a:gd name="T33" fmla="*/ 1357875 h 1646826"/>
                    <a:gd name="T34" fmla="*/ 2222405 w 2774703"/>
                    <a:gd name="T35" fmla="*/ 1215229 h 1646826"/>
                    <a:gd name="T36" fmla="*/ 2280927 w 2774703"/>
                    <a:gd name="T37" fmla="*/ 1090870 h 1646826"/>
                    <a:gd name="T38" fmla="*/ 2419916 w 2774703"/>
                    <a:gd name="T39" fmla="*/ 1050637 h 1646826"/>
                    <a:gd name="T40" fmla="*/ 2577193 w 2774703"/>
                    <a:gd name="T41" fmla="*/ 948224 h 1646826"/>
                    <a:gd name="T42" fmla="*/ 2591823 w 2774703"/>
                    <a:gd name="T43" fmla="*/ 820208 h 1646826"/>
                    <a:gd name="T44" fmla="*/ 2701551 w 2774703"/>
                    <a:gd name="T45" fmla="*/ 878730 h 1646826"/>
                    <a:gd name="T46" fmla="*/ 2708866 w 2774703"/>
                    <a:gd name="T47" fmla="*/ 750714 h 1646826"/>
                    <a:gd name="T48" fmla="*/ 2522329 w 2774703"/>
                    <a:gd name="T49" fmla="*/ 611725 h 1646826"/>
                    <a:gd name="T50" fmla="*/ 2405285 w 2774703"/>
                    <a:gd name="T51" fmla="*/ 655616 h 1646826"/>
                    <a:gd name="T52" fmla="*/ 2365052 w 2774703"/>
                    <a:gd name="T53" fmla="*/ 582464 h 1646826"/>
                    <a:gd name="T54" fmla="*/ 2200460 w 2774703"/>
                    <a:gd name="T55" fmla="*/ 626355 h 1646826"/>
                    <a:gd name="T56" fmla="*/ 2039525 w 2774703"/>
                    <a:gd name="T57" fmla="*/ 527600 h 1646826"/>
                    <a:gd name="T58" fmla="*/ 1948085 w 2774703"/>
                    <a:gd name="T59" fmla="*/ 436160 h 1646826"/>
                    <a:gd name="T60" fmla="*/ 1805439 w 2774703"/>
                    <a:gd name="T61" fmla="*/ 417872 h 1646826"/>
                    <a:gd name="T62" fmla="*/ 1713999 w 2774703"/>
                    <a:gd name="T63" fmla="*/ 483709 h 1646826"/>
                    <a:gd name="T64" fmla="*/ 1607929 w 2774703"/>
                    <a:gd name="T65" fmla="*/ 527600 h 1646826"/>
                    <a:gd name="T66" fmla="*/ 1523804 w 2774703"/>
                    <a:gd name="T67" fmla="*/ 366666 h 1646826"/>
                    <a:gd name="T68" fmla="*/ 1260457 w 2774703"/>
                    <a:gd name="T69" fmla="*/ 326432 h 1646826"/>
                    <a:gd name="T70" fmla="*/ 1179989 w 2774703"/>
                    <a:gd name="T71" fmla="*/ 319117 h 1646826"/>
                    <a:gd name="T72" fmla="*/ 1150729 w 2774703"/>
                    <a:gd name="T73" fmla="*/ 300829 h 1646826"/>
                    <a:gd name="T74" fmla="*/ 1187305 w 2774703"/>
                    <a:gd name="T75" fmla="*/ 85030 h 1646826"/>
                    <a:gd name="T76" fmla="*/ 1095865 w 2774703"/>
                    <a:gd name="T77" fmla="*/ 41139 h 1646826"/>
                    <a:gd name="T78" fmla="*/ 997109 w 2774703"/>
                    <a:gd name="T79" fmla="*/ 99661 h 1646826"/>
                    <a:gd name="T80" fmla="*/ 1000767 w 2774703"/>
                    <a:gd name="T81" fmla="*/ 209389 h 1646826"/>
                    <a:gd name="T82" fmla="*/ 799599 w 2774703"/>
                    <a:gd name="T83" fmla="*/ 165498 h 1646826"/>
                    <a:gd name="T84" fmla="*/ 682556 w 2774703"/>
                    <a:gd name="T85" fmla="*/ 304486 h 1646826"/>
                    <a:gd name="T86" fmla="*/ 653295 w 2774703"/>
                    <a:gd name="T87" fmla="*/ 461763 h 1646826"/>
                    <a:gd name="T88" fmla="*/ 627692 w 2774703"/>
                    <a:gd name="T89" fmla="*/ 538573 h 1646826"/>
                    <a:gd name="T90" fmla="*/ 532594 w 2774703"/>
                    <a:gd name="T91" fmla="*/ 432502 h 1646826"/>
                    <a:gd name="T92" fmla="*/ 474073 w 2774703"/>
                    <a:gd name="T93" fmla="*/ 403242 h 1646826"/>
                    <a:gd name="T94" fmla="*/ 470415 w 2774703"/>
                    <a:gd name="T95" fmla="*/ 523942 h 1646826"/>
                    <a:gd name="T96" fmla="*/ 496018 w 2774703"/>
                    <a:gd name="T97" fmla="*/ 619040 h 1646826"/>
                    <a:gd name="T98" fmla="*/ 583801 w 2774703"/>
                    <a:gd name="T99" fmla="*/ 714138 h 1646826"/>
                    <a:gd name="T100" fmla="*/ 583801 w 2774703"/>
                    <a:gd name="T101" fmla="*/ 834838 h 1646826"/>
                    <a:gd name="T102" fmla="*/ 517964 w 2774703"/>
                    <a:gd name="T103" fmla="*/ 783632 h 1646826"/>
                    <a:gd name="T104" fmla="*/ 485045 w 2774703"/>
                    <a:gd name="T105" fmla="*/ 648301 h 1646826"/>
                    <a:gd name="T106" fmla="*/ 375317 w 2774703"/>
                    <a:gd name="T107" fmla="*/ 787290 h 1646826"/>
                    <a:gd name="T108" fmla="*/ 411893 w 2774703"/>
                    <a:gd name="T109" fmla="*/ 717795 h 1646826"/>
                    <a:gd name="T110" fmla="*/ 411893 w 2774703"/>
                    <a:gd name="T111" fmla="*/ 505654 h 1646826"/>
                    <a:gd name="T112" fmla="*/ 389948 w 2774703"/>
                    <a:gd name="T113" fmla="*/ 406899 h 1646826"/>
                    <a:gd name="T114" fmla="*/ 309481 w 2774703"/>
                    <a:gd name="T115" fmla="*/ 538573 h 1646826"/>
                    <a:gd name="T116" fmla="*/ 0 w 2774703"/>
                    <a:gd name="T117" fmla="*/ 1404312 h 164682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774703"/>
                    <a:gd name="T178" fmla="*/ 0 h 1646826"/>
                    <a:gd name="T179" fmla="*/ 2774703 w 2774703"/>
                    <a:gd name="T180" fmla="*/ 1646826 h 164682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774703" h="1646826">
                      <a:moveTo>
                        <a:pt x="5503" y="1413577"/>
                      </a:moveTo>
                      <a:lnTo>
                        <a:pt x="93638" y="1399806"/>
                      </a:lnTo>
                      <a:lnTo>
                        <a:pt x="176265" y="1391544"/>
                      </a:lnTo>
                      <a:lnTo>
                        <a:pt x="264400" y="1347476"/>
                      </a:lnTo>
                      <a:lnTo>
                        <a:pt x="305713" y="1308917"/>
                      </a:lnTo>
                      <a:lnTo>
                        <a:pt x="360797" y="1322688"/>
                      </a:lnTo>
                      <a:lnTo>
                        <a:pt x="404865" y="1333705"/>
                      </a:lnTo>
                      <a:lnTo>
                        <a:pt x="473720" y="1344722"/>
                      </a:lnTo>
                      <a:cubicBezTo>
                        <a:pt x="497243" y="1264921"/>
                        <a:pt x="509750" y="1344863"/>
                        <a:pt x="527765" y="1344934"/>
                      </a:cubicBezTo>
                      <a:lnTo>
                        <a:pt x="600221" y="1396089"/>
                      </a:lnTo>
                      <a:lnTo>
                        <a:pt x="755708" y="1423712"/>
                      </a:lnTo>
                      <a:lnTo>
                        <a:pt x="773996" y="1423712"/>
                      </a:lnTo>
                      <a:lnTo>
                        <a:pt x="788626" y="1409082"/>
                      </a:lnTo>
                      <a:lnTo>
                        <a:pt x="825202" y="1420054"/>
                      </a:lnTo>
                      <a:lnTo>
                        <a:pt x="847148" y="1412739"/>
                      </a:lnTo>
                      <a:lnTo>
                        <a:pt x="887381" y="1449315"/>
                      </a:lnTo>
                      <a:lnTo>
                        <a:pt x="905669" y="1471261"/>
                      </a:lnTo>
                      <a:lnTo>
                        <a:pt x="927615" y="1438342"/>
                      </a:lnTo>
                      <a:lnTo>
                        <a:pt x="927615" y="1420054"/>
                      </a:lnTo>
                      <a:lnTo>
                        <a:pt x="945903" y="1427370"/>
                      </a:lnTo>
                      <a:lnTo>
                        <a:pt x="982479" y="1390794"/>
                      </a:lnTo>
                      <a:lnTo>
                        <a:pt x="1011740" y="1405424"/>
                      </a:lnTo>
                      <a:lnTo>
                        <a:pt x="1044658" y="1398109"/>
                      </a:lnTo>
                      <a:lnTo>
                        <a:pt x="1073919" y="1398109"/>
                      </a:lnTo>
                      <a:lnTo>
                        <a:pt x="1128783" y="1434685"/>
                      </a:lnTo>
                      <a:lnTo>
                        <a:pt x="1176332" y="1438342"/>
                      </a:lnTo>
                      <a:lnTo>
                        <a:pt x="1223881" y="1423712"/>
                      </a:lnTo>
                      <a:lnTo>
                        <a:pt x="1245826" y="1394451"/>
                      </a:lnTo>
                      <a:lnTo>
                        <a:pt x="1264114" y="1394451"/>
                      </a:lnTo>
                      <a:lnTo>
                        <a:pt x="1337266" y="1431027"/>
                      </a:lnTo>
                      <a:lnTo>
                        <a:pt x="1366527" y="1409082"/>
                      </a:lnTo>
                      <a:lnTo>
                        <a:pt x="1370185" y="1376163"/>
                      </a:lnTo>
                      <a:lnTo>
                        <a:pt x="1388473" y="1317642"/>
                      </a:lnTo>
                      <a:lnTo>
                        <a:pt x="1428706" y="1310326"/>
                      </a:lnTo>
                      <a:lnTo>
                        <a:pt x="1461625" y="1313984"/>
                      </a:lnTo>
                      <a:cubicBezTo>
                        <a:pt x="1484302" y="1344220"/>
                        <a:pt x="1471378" y="1343245"/>
                        <a:pt x="1487228" y="1343245"/>
                      </a:cubicBezTo>
                      <a:lnTo>
                        <a:pt x="1494543" y="1376163"/>
                      </a:lnTo>
                      <a:lnTo>
                        <a:pt x="1531119" y="1431027"/>
                      </a:lnTo>
                      <a:lnTo>
                        <a:pt x="1542092" y="1460288"/>
                      </a:lnTo>
                      <a:lnTo>
                        <a:pt x="1575010" y="1456630"/>
                      </a:lnTo>
                      <a:lnTo>
                        <a:pt x="1589641" y="1474918"/>
                      </a:lnTo>
                      <a:lnTo>
                        <a:pt x="1611586" y="1493206"/>
                      </a:lnTo>
                      <a:lnTo>
                        <a:pt x="1633532" y="1485891"/>
                      </a:lnTo>
                      <a:lnTo>
                        <a:pt x="1651820" y="1452973"/>
                      </a:lnTo>
                      <a:lnTo>
                        <a:pt x="1684738" y="1434685"/>
                      </a:lnTo>
                      <a:lnTo>
                        <a:pt x="1681081" y="1467603"/>
                      </a:lnTo>
                      <a:lnTo>
                        <a:pt x="1640847" y="1537098"/>
                      </a:lnTo>
                      <a:lnTo>
                        <a:pt x="1604271" y="1580989"/>
                      </a:lnTo>
                      <a:lnTo>
                        <a:pt x="1600613" y="1610250"/>
                      </a:lnTo>
                      <a:lnTo>
                        <a:pt x="1607929" y="1628538"/>
                      </a:lnTo>
                      <a:lnTo>
                        <a:pt x="1640847" y="1646826"/>
                      </a:lnTo>
                      <a:lnTo>
                        <a:pt x="1703026" y="1570016"/>
                      </a:lnTo>
                      <a:lnTo>
                        <a:pt x="1750575" y="1478576"/>
                      </a:lnTo>
                      <a:lnTo>
                        <a:pt x="1768863" y="1431027"/>
                      </a:lnTo>
                      <a:cubicBezTo>
                        <a:pt x="1772721" y="1407880"/>
                        <a:pt x="1765105" y="1409082"/>
                        <a:pt x="1776178" y="1409082"/>
                      </a:cubicBezTo>
                      <a:lnTo>
                        <a:pt x="1794466" y="1376163"/>
                      </a:lnTo>
                      <a:lnTo>
                        <a:pt x="1794466" y="1317642"/>
                      </a:lnTo>
                      <a:cubicBezTo>
                        <a:pt x="1790699" y="1276194"/>
                        <a:pt x="1804276" y="1277408"/>
                        <a:pt x="1787151" y="1277408"/>
                      </a:cubicBezTo>
                      <a:lnTo>
                        <a:pt x="1768863" y="1277408"/>
                      </a:lnTo>
                      <a:lnTo>
                        <a:pt x="1732287" y="1284723"/>
                      </a:lnTo>
                      <a:lnTo>
                        <a:pt x="1692053" y="1270093"/>
                      </a:lnTo>
                      <a:lnTo>
                        <a:pt x="1688396" y="1251805"/>
                      </a:lnTo>
                      <a:lnTo>
                        <a:pt x="1728629" y="1226202"/>
                      </a:lnTo>
                      <a:lnTo>
                        <a:pt x="1732287" y="1204256"/>
                      </a:lnTo>
                      <a:lnTo>
                        <a:pt x="1834700" y="1087213"/>
                      </a:lnTo>
                      <a:lnTo>
                        <a:pt x="1955401" y="1109158"/>
                      </a:lnTo>
                      <a:lnTo>
                        <a:pt x="1951743" y="1090870"/>
                      </a:lnTo>
                      <a:cubicBezTo>
                        <a:pt x="1974779" y="1079353"/>
                        <a:pt x="1965510" y="1079898"/>
                        <a:pt x="1977346" y="1079898"/>
                      </a:cubicBezTo>
                      <a:lnTo>
                        <a:pt x="2002949" y="1079898"/>
                      </a:lnTo>
                      <a:lnTo>
                        <a:pt x="2013922" y="1112816"/>
                      </a:lnTo>
                      <a:lnTo>
                        <a:pt x="2083417" y="1094528"/>
                      </a:lnTo>
                      <a:lnTo>
                        <a:pt x="2079759" y="1068925"/>
                      </a:lnTo>
                      <a:lnTo>
                        <a:pt x="2149253" y="1014061"/>
                      </a:lnTo>
                      <a:lnTo>
                        <a:pt x="2193145" y="992115"/>
                      </a:lnTo>
                      <a:lnTo>
                        <a:pt x="2193145" y="1006746"/>
                      </a:lnTo>
                      <a:lnTo>
                        <a:pt x="2174857" y="1036006"/>
                      </a:lnTo>
                      <a:lnTo>
                        <a:pt x="2193145" y="1039664"/>
                      </a:lnTo>
                      <a:lnTo>
                        <a:pt x="2237036" y="992115"/>
                      </a:lnTo>
                      <a:lnTo>
                        <a:pt x="2244351" y="1039664"/>
                      </a:lnTo>
                      <a:lnTo>
                        <a:pt x="2193145" y="1068925"/>
                      </a:lnTo>
                      <a:lnTo>
                        <a:pt x="2174857" y="1094528"/>
                      </a:lnTo>
                      <a:lnTo>
                        <a:pt x="2152911" y="1127446"/>
                      </a:lnTo>
                      <a:lnTo>
                        <a:pt x="2112677" y="1164022"/>
                      </a:lnTo>
                      <a:lnTo>
                        <a:pt x="2076101" y="1244490"/>
                      </a:lnTo>
                      <a:lnTo>
                        <a:pt x="2105362" y="1357875"/>
                      </a:lnTo>
                      <a:lnTo>
                        <a:pt x="2123650" y="1383478"/>
                      </a:lnTo>
                      <a:lnTo>
                        <a:pt x="2174857" y="1310326"/>
                      </a:lnTo>
                      <a:lnTo>
                        <a:pt x="2204117" y="1266435"/>
                      </a:lnTo>
                      <a:lnTo>
                        <a:pt x="2226063" y="1266435"/>
                      </a:lnTo>
                      <a:lnTo>
                        <a:pt x="2222405" y="1215229"/>
                      </a:lnTo>
                      <a:lnTo>
                        <a:pt x="2244351" y="1164022"/>
                      </a:lnTo>
                      <a:lnTo>
                        <a:pt x="2226063" y="1131104"/>
                      </a:lnTo>
                      <a:lnTo>
                        <a:pt x="2233378" y="1109158"/>
                      </a:lnTo>
                      <a:lnTo>
                        <a:pt x="2273612" y="1109158"/>
                      </a:lnTo>
                      <a:lnTo>
                        <a:pt x="2280927" y="1090870"/>
                      </a:lnTo>
                      <a:lnTo>
                        <a:pt x="2280927" y="1076240"/>
                      </a:lnTo>
                      <a:lnTo>
                        <a:pt x="2302873" y="1068925"/>
                      </a:lnTo>
                      <a:lnTo>
                        <a:pt x="2354079" y="1039664"/>
                      </a:lnTo>
                      <a:lnTo>
                        <a:pt x="2376025" y="1036006"/>
                      </a:lnTo>
                      <a:lnTo>
                        <a:pt x="2419916" y="1050637"/>
                      </a:lnTo>
                      <a:lnTo>
                        <a:pt x="2441861" y="1006746"/>
                      </a:lnTo>
                      <a:cubicBezTo>
                        <a:pt x="2475846" y="987866"/>
                        <a:pt x="2462227" y="988458"/>
                        <a:pt x="2478437" y="988458"/>
                      </a:cubicBezTo>
                      <a:lnTo>
                        <a:pt x="2489410" y="966512"/>
                      </a:lnTo>
                      <a:lnTo>
                        <a:pt x="2536959" y="973827"/>
                      </a:lnTo>
                      <a:lnTo>
                        <a:pt x="2577193" y="948224"/>
                      </a:lnTo>
                      <a:cubicBezTo>
                        <a:pt x="2547256" y="903318"/>
                        <a:pt x="2565516" y="904333"/>
                        <a:pt x="2544274" y="904333"/>
                      </a:cubicBezTo>
                      <a:lnTo>
                        <a:pt x="2518671" y="878730"/>
                      </a:lnTo>
                      <a:lnTo>
                        <a:pt x="2518671" y="860442"/>
                      </a:lnTo>
                      <a:lnTo>
                        <a:pt x="2544274" y="860442"/>
                      </a:lnTo>
                      <a:lnTo>
                        <a:pt x="2591823" y="820208"/>
                      </a:lnTo>
                      <a:lnTo>
                        <a:pt x="2588165" y="790947"/>
                      </a:lnTo>
                      <a:lnTo>
                        <a:pt x="2606453" y="783632"/>
                      </a:lnTo>
                      <a:lnTo>
                        <a:pt x="2613769" y="809235"/>
                      </a:lnTo>
                      <a:lnTo>
                        <a:pt x="2661317" y="834838"/>
                      </a:lnTo>
                      <a:lnTo>
                        <a:pt x="2701551" y="878730"/>
                      </a:lnTo>
                      <a:lnTo>
                        <a:pt x="2719839" y="878730"/>
                      </a:lnTo>
                      <a:lnTo>
                        <a:pt x="2730812" y="820208"/>
                      </a:lnTo>
                      <a:lnTo>
                        <a:pt x="2752757" y="820208"/>
                      </a:lnTo>
                      <a:lnTo>
                        <a:pt x="2774703" y="794605"/>
                      </a:lnTo>
                      <a:lnTo>
                        <a:pt x="2708866" y="750714"/>
                      </a:lnTo>
                      <a:lnTo>
                        <a:pt x="2675948" y="765344"/>
                      </a:lnTo>
                      <a:lnTo>
                        <a:pt x="2657660" y="717795"/>
                      </a:lnTo>
                      <a:lnTo>
                        <a:pt x="2610111" y="673904"/>
                      </a:lnTo>
                      <a:lnTo>
                        <a:pt x="2558905" y="648301"/>
                      </a:lnTo>
                      <a:lnTo>
                        <a:pt x="2522329" y="611725"/>
                      </a:lnTo>
                      <a:lnTo>
                        <a:pt x="2478437" y="593437"/>
                      </a:lnTo>
                      <a:lnTo>
                        <a:pt x="2423573" y="586122"/>
                      </a:lnTo>
                      <a:lnTo>
                        <a:pt x="2401628" y="578806"/>
                      </a:lnTo>
                      <a:lnTo>
                        <a:pt x="2408943" y="622698"/>
                      </a:lnTo>
                      <a:lnTo>
                        <a:pt x="2405285" y="655616"/>
                      </a:lnTo>
                      <a:lnTo>
                        <a:pt x="2379682" y="662931"/>
                      </a:lnTo>
                      <a:lnTo>
                        <a:pt x="2368709" y="633670"/>
                      </a:lnTo>
                      <a:lnTo>
                        <a:pt x="2350421" y="611725"/>
                      </a:lnTo>
                      <a:lnTo>
                        <a:pt x="2372367" y="593437"/>
                      </a:lnTo>
                      <a:lnTo>
                        <a:pt x="2365052" y="582464"/>
                      </a:lnTo>
                      <a:lnTo>
                        <a:pt x="2321161" y="597094"/>
                      </a:lnTo>
                      <a:lnTo>
                        <a:pt x="2302873" y="604410"/>
                      </a:lnTo>
                      <a:lnTo>
                        <a:pt x="2251666" y="604410"/>
                      </a:lnTo>
                      <a:lnTo>
                        <a:pt x="2229721" y="604410"/>
                      </a:lnTo>
                      <a:lnTo>
                        <a:pt x="2200460" y="626355"/>
                      </a:lnTo>
                      <a:lnTo>
                        <a:pt x="2189487" y="608067"/>
                      </a:lnTo>
                      <a:lnTo>
                        <a:pt x="2189487" y="560518"/>
                      </a:lnTo>
                      <a:lnTo>
                        <a:pt x="2160226" y="527600"/>
                      </a:lnTo>
                      <a:lnTo>
                        <a:pt x="2112677" y="516627"/>
                      </a:lnTo>
                      <a:lnTo>
                        <a:pt x="2039525" y="527600"/>
                      </a:lnTo>
                      <a:lnTo>
                        <a:pt x="2010265" y="505654"/>
                      </a:lnTo>
                      <a:lnTo>
                        <a:pt x="2002949" y="516627"/>
                      </a:lnTo>
                      <a:lnTo>
                        <a:pt x="1999292" y="491024"/>
                      </a:lnTo>
                      <a:lnTo>
                        <a:pt x="1973689" y="432502"/>
                      </a:lnTo>
                      <a:lnTo>
                        <a:pt x="1948085" y="436160"/>
                      </a:lnTo>
                      <a:lnTo>
                        <a:pt x="1922482" y="461763"/>
                      </a:lnTo>
                      <a:lnTo>
                        <a:pt x="1915167" y="432502"/>
                      </a:lnTo>
                      <a:lnTo>
                        <a:pt x="1893221" y="425187"/>
                      </a:lnTo>
                      <a:lnTo>
                        <a:pt x="1823727" y="410557"/>
                      </a:lnTo>
                      <a:lnTo>
                        <a:pt x="1805439" y="417872"/>
                      </a:lnTo>
                      <a:lnTo>
                        <a:pt x="1787151" y="432502"/>
                      </a:lnTo>
                      <a:lnTo>
                        <a:pt x="1776178" y="450790"/>
                      </a:lnTo>
                      <a:lnTo>
                        <a:pt x="1776178" y="491024"/>
                      </a:lnTo>
                      <a:lnTo>
                        <a:pt x="1743260" y="505654"/>
                      </a:lnTo>
                      <a:lnTo>
                        <a:pt x="1713999" y="483709"/>
                      </a:lnTo>
                      <a:lnTo>
                        <a:pt x="1688396" y="491024"/>
                      </a:lnTo>
                      <a:lnTo>
                        <a:pt x="1651820" y="491024"/>
                      </a:lnTo>
                      <a:lnTo>
                        <a:pt x="1648162" y="465421"/>
                      </a:lnTo>
                      <a:lnTo>
                        <a:pt x="1622559" y="494682"/>
                      </a:lnTo>
                      <a:lnTo>
                        <a:pt x="1607929" y="527600"/>
                      </a:lnTo>
                      <a:lnTo>
                        <a:pt x="1589641" y="483709"/>
                      </a:lnTo>
                      <a:lnTo>
                        <a:pt x="1589641" y="410557"/>
                      </a:lnTo>
                      <a:lnTo>
                        <a:pt x="1582325" y="373981"/>
                      </a:lnTo>
                      <a:lnTo>
                        <a:pt x="1553065" y="373981"/>
                      </a:lnTo>
                      <a:lnTo>
                        <a:pt x="1523804" y="366666"/>
                      </a:lnTo>
                      <a:lnTo>
                        <a:pt x="1468940" y="366666"/>
                      </a:lnTo>
                      <a:lnTo>
                        <a:pt x="1436021" y="392269"/>
                      </a:lnTo>
                      <a:lnTo>
                        <a:pt x="1355554" y="363008"/>
                      </a:lnTo>
                      <a:lnTo>
                        <a:pt x="1337266" y="341062"/>
                      </a:lnTo>
                      <a:lnTo>
                        <a:pt x="1260457" y="326432"/>
                      </a:lnTo>
                      <a:lnTo>
                        <a:pt x="1242169" y="304486"/>
                      </a:lnTo>
                      <a:lnTo>
                        <a:pt x="1242169" y="278883"/>
                      </a:lnTo>
                      <a:lnTo>
                        <a:pt x="1223881" y="260595"/>
                      </a:lnTo>
                      <a:lnTo>
                        <a:pt x="1198277" y="286198"/>
                      </a:lnTo>
                      <a:lnTo>
                        <a:pt x="1179989" y="319117"/>
                      </a:lnTo>
                      <a:lnTo>
                        <a:pt x="1139756" y="352035"/>
                      </a:lnTo>
                      <a:lnTo>
                        <a:pt x="1139756" y="363008"/>
                      </a:lnTo>
                      <a:lnTo>
                        <a:pt x="1121468" y="322774"/>
                      </a:lnTo>
                      <a:lnTo>
                        <a:pt x="1110495" y="308144"/>
                      </a:lnTo>
                      <a:lnTo>
                        <a:pt x="1150729" y="300829"/>
                      </a:lnTo>
                      <a:lnTo>
                        <a:pt x="1201935" y="242307"/>
                      </a:lnTo>
                      <a:lnTo>
                        <a:pt x="1245826" y="198416"/>
                      </a:lnTo>
                      <a:lnTo>
                        <a:pt x="1245826" y="147210"/>
                      </a:lnTo>
                      <a:lnTo>
                        <a:pt x="1234853" y="99661"/>
                      </a:lnTo>
                      <a:lnTo>
                        <a:pt x="1187305" y="85030"/>
                      </a:lnTo>
                      <a:lnTo>
                        <a:pt x="1125125" y="117949"/>
                      </a:lnTo>
                      <a:lnTo>
                        <a:pt x="1103180" y="110634"/>
                      </a:lnTo>
                      <a:lnTo>
                        <a:pt x="1095865" y="77715"/>
                      </a:lnTo>
                      <a:lnTo>
                        <a:pt x="1095865" y="74058"/>
                      </a:lnTo>
                      <a:lnTo>
                        <a:pt x="1095865" y="41139"/>
                      </a:lnTo>
                      <a:lnTo>
                        <a:pt x="1128783" y="15536"/>
                      </a:lnTo>
                      <a:cubicBezTo>
                        <a:pt x="1089943" y="0"/>
                        <a:pt x="1105338" y="906"/>
                        <a:pt x="1084892" y="906"/>
                      </a:cubicBezTo>
                      <a:lnTo>
                        <a:pt x="1030028" y="22851"/>
                      </a:lnTo>
                      <a:lnTo>
                        <a:pt x="1000767" y="77715"/>
                      </a:lnTo>
                      <a:lnTo>
                        <a:pt x="997109" y="99661"/>
                      </a:lnTo>
                      <a:lnTo>
                        <a:pt x="960533" y="106976"/>
                      </a:lnTo>
                      <a:lnTo>
                        <a:pt x="964191" y="121606"/>
                      </a:lnTo>
                      <a:lnTo>
                        <a:pt x="1008082" y="154525"/>
                      </a:lnTo>
                      <a:lnTo>
                        <a:pt x="1011740" y="183786"/>
                      </a:lnTo>
                      <a:lnTo>
                        <a:pt x="1000767" y="209389"/>
                      </a:lnTo>
                      <a:lnTo>
                        <a:pt x="967849" y="176470"/>
                      </a:lnTo>
                      <a:lnTo>
                        <a:pt x="942245" y="147210"/>
                      </a:lnTo>
                      <a:lnTo>
                        <a:pt x="894697" y="143552"/>
                      </a:lnTo>
                      <a:lnTo>
                        <a:pt x="858121" y="132579"/>
                      </a:lnTo>
                      <a:lnTo>
                        <a:pt x="799599" y="165498"/>
                      </a:lnTo>
                      <a:lnTo>
                        <a:pt x="752050" y="180128"/>
                      </a:lnTo>
                      <a:lnTo>
                        <a:pt x="733762" y="234992"/>
                      </a:lnTo>
                      <a:lnTo>
                        <a:pt x="708159" y="271568"/>
                      </a:lnTo>
                      <a:cubicBezTo>
                        <a:pt x="677864" y="290502"/>
                        <a:pt x="678898" y="278354"/>
                        <a:pt x="678898" y="293514"/>
                      </a:cubicBezTo>
                      <a:lnTo>
                        <a:pt x="682556" y="304486"/>
                      </a:lnTo>
                      <a:lnTo>
                        <a:pt x="642322" y="333747"/>
                      </a:lnTo>
                      <a:lnTo>
                        <a:pt x="620377" y="359350"/>
                      </a:lnTo>
                      <a:lnTo>
                        <a:pt x="602089" y="399584"/>
                      </a:lnTo>
                      <a:lnTo>
                        <a:pt x="613061" y="439818"/>
                      </a:lnTo>
                      <a:lnTo>
                        <a:pt x="653295" y="461763"/>
                      </a:lnTo>
                      <a:lnTo>
                        <a:pt x="664268" y="483709"/>
                      </a:lnTo>
                      <a:lnTo>
                        <a:pt x="660610" y="553203"/>
                      </a:lnTo>
                      <a:lnTo>
                        <a:pt x="678898" y="611725"/>
                      </a:lnTo>
                      <a:lnTo>
                        <a:pt x="627692" y="567834"/>
                      </a:lnTo>
                      <a:lnTo>
                        <a:pt x="627692" y="538573"/>
                      </a:lnTo>
                      <a:lnTo>
                        <a:pt x="616719" y="534915"/>
                      </a:lnTo>
                      <a:cubicBezTo>
                        <a:pt x="642900" y="486293"/>
                        <a:pt x="660323" y="487366"/>
                        <a:pt x="638665" y="487366"/>
                      </a:cubicBezTo>
                      <a:lnTo>
                        <a:pt x="631349" y="472736"/>
                      </a:lnTo>
                      <a:lnTo>
                        <a:pt x="587458" y="465421"/>
                      </a:lnTo>
                      <a:lnTo>
                        <a:pt x="532594" y="432502"/>
                      </a:lnTo>
                      <a:lnTo>
                        <a:pt x="517964" y="443475"/>
                      </a:lnTo>
                      <a:lnTo>
                        <a:pt x="514306" y="403242"/>
                      </a:lnTo>
                      <a:lnTo>
                        <a:pt x="503333" y="384954"/>
                      </a:lnTo>
                      <a:lnTo>
                        <a:pt x="474073" y="388611"/>
                      </a:lnTo>
                      <a:lnTo>
                        <a:pt x="474073" y="403242"/>
                      </a:lnTo>
                      <a:lnTo>
                        <a:pt x="485045" y="439818"/>
                      </a:lnTo>
                      <a:lnTo>
                        <a:pt x="474073" y="454448"/>
                      </a:lnTo>
                      <a:lnTo>
                        <a:pt x="444812" y="480051"/>
                      </a:lnTo>
                      <a:lnTo>
                        <a:pt x="452127" y="509312"/>
                      </a:lnTo>
                      <a:lnTo>
                        <a:pt x="470415" y="523942"/>
                      </a:lnTo>
                      <a:lnTo>
                        <a:pt x="463100" y="553203"/>
                      </a:lnTo>
                      <a:lnTo>
                        <a:pt x="455785" y="578806"/>
                      </a:lnTo>
                      <a:lnTo>
                        <a:pt x="448469" y="622698"/>
                      </a:lnTo>
                      <a:lnTo>
                        <a:pt x="470415" y="633670"/>
                      </a:lnTo>
                      <a:lnTo>
                        <a:pt x="496018" y="619040"/>
                      </a:lnTo>
                      <a:lnTo>
                        <a:pt x="510649" y="615382"/>
                      </a:lnTo>
                      <a:lnTo>
                        <a:pt x="536252" y="630013"/>
                      </a:lnTo>
                      <a:lnTo>
                        <a:pt x="554540" y="684877"/>
                      </a:lnTo>
                      <a:lnTo>
                        <a:pt x="554540" y="714138"/>
                      </a:lnTo>
                      <a:lnTo>
                        <a:pt x="583801" y="714138"/>
                      </a:lnTo>
                      <a:lnTo>
                        <a:pt x="620377" y="725110"/>
                      </a:lnTo>
                      <a:lnTo>
                        <a:pt x="587458" y="750714"/>
                      </a:lnTo>
                      <a:lnTo>
                        <a:pt x="572828" y="754371"/>
                      </a:lnTo>
                      <a:lnTo>
                        <a:pt x="583801" y="790947"/>
                      </a:lnTo>
                      <a:lnTo>
                        <a:pt x="583801" y="834838"/>
                      </a:lnTo>
                      <a:lnTo>
                        <a:pt x="565513" y="834838"/>
                      </a:lnTo>
                      <a:lnTo>
                        <a:pt x="550882" y="794605"/>
                      </a:lnTo>
                      <a:lnTo>
                        <a:pt x="547225" y="750714"/>
                      </a:lnTo>
                      <a:lnTo>
                        <a:pt x="525279" y="750714"/>
                      </a:lnTo>
                      <a:lnTo>
                        <a:pt x="517964" y="783632"/>
                      </a:lnTo>
                      <a:lnTo>
                        <a:pt x="492361" y="783632"/>
                      </a:lnTo>
                      <a:lnTo>
                        <a:pt x="510649" y="743398"/>
                      </a:lnTo>
                      <a:lnTo>
                        <a:pt x="510649" y="688534"/>
                      </a:lnTo>
                      <a:lnTo>
                        <a:pt x="503333" y="637328"/>
                      </a:lnTo>
                      <a:lnTo>
                        <a:pt x="485045" y="648301"/>
                      </a:lnTo>
                      <a:lnTo>
                        <a:pt x="463100" y="659274"/>
                      </a:lnTo>
                      <a:lnTo>
                        <a:pt x="463100" y="732426"/>
                      </a:lnTo>
                      <a:lnTo>
                        <a:pt x="455785" y="772659"/>
                      </a:lnTo>
                      <a:lnTo>
                        <a:pt x="411893" y="783632"/>
                      </a:lnTo>
                      <a:lnTo>
                        <a:pt x="375317" y="787290"/>
                      </a:lnTo>
                      <a:lnTo>
                        <a:pt x="331426" y="765344"/>
                      </a:lnTo>
                      <a:lnTo>
                        <a:pt x="346057" y="758029"/>
                      </a:lnTo>
                      <a:lnTo>
                        <a:pt x="382633" y="743398"/>
                      </a:lnTo>
                      <a:lnTo>
                        <a:pt x="415551" y="743398"/>
                      </a:lnTo>
                      <a:lnTo>
                        <a:pt x="411893" y="717795"/>
                      </a:lnTo>
                      <a:lnTo>
                        <a:pt x="433839" y="681219"/>
                      </a:lnTo>
                      <a:lnTo>
                        <a:pt x="422866" y="659274"/>
                      </a:lnTo>
                      <a:lnTo>
                        <a:pt x="422866" y="586122"/>
                      </a:lnTo>
                      <a:lnTo>
                        <a:pt x="426524" y="538573"/>
                      </a:lnTo>
                      <a:lnTo>
                        <a:pt x="411893" y="505654"/>
                      </a:lnTo>
                      <a:lnTo>
                        <a:pt x="411893" y="458106"/>
                      </a:lnTo>
                      <a:lnTo>
                        <a:pt x="437497" y="417872"/>
                      </a:lnTo>
                      <a:lnTo>
                        <a:pt x="441154" y="403242"/>
                      </a:lnTo>
                      <a:lnTo>
                        <a:pt x="426524" y="395926"/>
                      </a:lnTo>
                      <a:lnTo>
                        <a:pt x="389948" y="406899"/>
                      </a:lnTo>
                      <a:cubicBezTo>
                        <a:pt x="378243" y="391294"/>
                        <a:pt x="385071" y="392269"/>
                        <a:pt x="375317" y="392269"/>
                      </a:cubicBezTo>
                      <a:lnTo>
                        <a:pt x="349714" y="421530"/>
                      </a:lnTo>
                      <a:lnTo>
                        <a:pt x="349714" y="454448"/>
                      </a:lnTo>
                      <a:lnTo>
                        <a:pt x="313138" y="491024"/>
                      </a:lnTo>
                      <a:lnTo>
                        <a:pt x="309481" y="538573"/>
                      </a:lnTo>
                      <a:lnTo>
                        <a:pt x="316796" y="593437"/>
                      </a:lnTo>
                      <a:lnTo>
                        <a:pt x="331426" y="633670"/>
                      </a:lnTo>
                      <a:lnTo>
                        <a:pt x="320453" y="644643"/>
                      </a:lnTo>
                      <a:lnTo>
                        <a:pt x="276562" y="619040"/>
                      </a:lnTo>
                      <a:cubicBezTo>
                        <a:pt x="265589" y="611725"/>
                        <a:pt x="37147" y="1217622"/>
                        <a:pt x="0" y="1404312"/>
                      </a:cubicBezTo>
                      <a:lnTo>
                        <a:pt x="5503" y="1413577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45" name="Freeform 250"/>
                <p:cNvSpPr>
                  <a:spLocks/>
                </p:cNvSpPr>
                <p:nvPr/>
              </p:nvSpPr>
              <p:spPr bwMode="gray">
                <a:xfrm>
                  <a:off x="3138" y="479"/>
                  <a:ext cx="317" cy="248"/>
                </a:xfrm>
                <a:custGeom>
                  <a:avLst/>
                  <a:gdLst>
                    <a:gd name="T0" fmla="*/ 47 w 270"/>
                    <a:gd name="T1" fmla="*/ 10 h 232"/>
                    <a:gd name="T2" fmla="*/ 58 w 270"/>
                    <a:gd name="T3" fmla="*/ 28 h 232"/>
                    <a:gd name="T4" fmla="*/ 49 w 270"/>
                    <a:gd name="T5" fmla="*/ 34 h 232"/>
                    <a:gd name="T6" fmla="*/ 41 w 270"/>
                    <a:gd name="T7" fmla="*/ 41 h 232"/>
                    <a:gd name="T8" fmla="*/ 36 w 270"/>
                    <a:gd name="T9" fmla="*/ 46 h 232"/>
                    <a:gd name="T10" fmla="*/ 0 w 270"/>
                    <a:gd name="T11" fmla="*/ 46 h 232"/>
                    <a:gd name="T12" fmla="*/ 8 w 270"/>
                    <a:gd name="T13" fmla="*/ 64 h 232"/>
                    <a:gd name="T14" fmla="*/ 11 w 270"/>
                    <a:gd name="T15" fmla="*/ 68 h 232"/>
                    <a:gd name="T16" fmla="*/ 16 w 270"/>
                    <a:gd name="T17" fmla="*/ 78 h 232"/>
                    <a:gd name="T18" fmla="*/ 25 w 270"/>
                    <a:gd name="T19" fmla="*/ 89 h 232"/>
                    <a:gd name="T20" fmla="*/ 36 w 270"/>
                    <a:gd name="T21" fmla="*/ 103 h 232"/>
                    <a:gd name="T22" fmla="*/ 53 w 270"/>
                    <a:gd name="T23" fmla="*/ 126 h 232"/>
                    <a:gd name="T24" fmla="*/ 58 w 270"/>
                    <a:gd name="T25" fmla="*/ 135 h 232"/>
                    <a:gd name="T26" fmla="*/ 72 w 270"/>
                    <a:gd name="T27" fmla="*/ 160 h 232"/>
                    <a:gd name="T28" fmla="*/ 94 w 270"/>
                    <a:gd name="T29" fmla="*/ 195 h 232"/>
                    <a:gd name="T30" fmla="*/ 110 w 270"/>
                    <a:gd name="T31" fmla="*/ 215 h 232"/>
                    <a:gd name="T32" fmla="*/ 127 w 270"/>
                    <a:gd name="T33" fmla="*/ 243 h 232"/>
                    <a:gd name="T34" fmla="*/ 133 w 270"/>
                    <a:gd name="T35" fmla="*/ 243 h 232"/>
                    <a:gd name="T36" fmla="*/ 137 w 270"/>
                    <a:gd name="T37" fmla="*/ 239 h 232"/>
                    <a:gd name="T38" fmla="*/ 143 w 270"/>
                    <a:gd name="T39" fmla="*/ 235 h 232"/>
                    <a:gd name="T40" fmla="*/ 143 w 270"/>
                    <a:gd name="T41" fmla="*/ 231 h 232"/>
                    <a:gd name="T42" fmla="*/ 146 w 270"/>
                    <a:gd name="T43" fmla="*/ 233 h 232"/>
                    <a:gd name="T44" fmla="*/ 151 w 270"/>
                    <a:gd name="T45" fmla="*/ 233 h 232"/>
                    <a:gd name="T46" fmla="*/ 188 w 270"/>
                    <a:gd name="T47" fmla="*/ 265 h 232"/>
                    <a:gd name="T48" fmla="*/ 193 w 270"/>
                    <a:gd name="T49" fmla="*/ 261 h 232"/>
                    <a:gd name="T50" fmla="*/ 201 w 270"/>
                    <a:gd name="T51" fmla="*/ 251 h 232"/>
                    <a:gd name="T52" fmla="*/ 209 w 270"/>
                    <a:gd name="T53" fmla="*/ 243 h 232"/>
                    <a:gd name="T54" fmla="*/ 218 w 270"/>
                    <a:gd name="T55" fmla="*/ 233 h 232"/>
                    <a:gd name="T56" fmla="*/ 229 w 270"/>
                    <a:gd name="T57" fmla="*/ 229 h 232"/>
                    <a:gd name="T58" fmla="*/ 268 w 270"/>
                    <a:gd name="T59" fmla="*/ 215 h 232"/>
                    <a:gd name="T60" fmla="*/ 303 w 270"/>
                    <a:gd name="T61" fmla="*/ 211 h 232"/>
                    <a:gd name="T62" fmla="*/ 309 w 270"/>
                    <a:gd name="T63" fmla="*/ 208 h 232"/>
                    <a:gd name="T64" fmla="*/ 342 w 270"/>
                    <a:gd name="T65" fmla="*/ 195 h 232"/>
                    <a:gd name="T66" fmla="*/ 370 w 270"/>
                    <a:gd name="T67" fmla="*/ 169 h 232"/>
                    <a:gd name="T68" fmla="*/ 370 w 270"/>
                    <a:gd name="T69" fmla="*/ 151 h 232"/>
                    <a:gd name="T70" fmla="*/ 370 w 270"/>
                    <a:gd name="T71" fmla="*/ 144 h 232"/>
                    <a:gd name="T72" fmla="*/ 372 w 270"/>
                    <a:gd name="T73" fmla="*/ 139 h 232"/>
                    <a:gd name="T74" fmla="*/ 323 w 270"/>
                    <a:gd name="T75" fmla="*/ 142 h 232"/>
                    <a:gd name="T76" fmla="*/ 319 w 270"/>
                    <a:gd name="T77" fmla="*/ 139 h 232"/>
                    <a:gd name="T78" fmla="*/ 315 w 270"/>
                    <a:gd name="T79" fmla="*/ 137 h 232"/>
                    <a:gd name="T80" fmla="*/ 315 w 270"/>
                    <a:gd name="T81" fmla="*/ 133 h 232"/>
                    <a:gd name="T82" fmla="*/ 303 w 270"/>
                    <a:gd name="T83" fmla="*/ 123 h 232"/>
                    <a:gd name="T84" fmla="*/ 298 w 270"/>
                    <a:gd name="T85" fmla="*/ 126 h 232"/>
                    <a:gd name="T86" fmla="*/ 290 w 270"/>
                    <a:gd name="T87" fmla="*/ 126 h 232"/>
                    <a:gd name="T88" fmla="*/ 284 w 270"/>
                    <a:gd name="T89" fmla="*/ 121 h 232"/>
                    <a:gd name="T90" fmla="*/ 278 w 270"/>
                    <a:gd name="T91" fmla="*/ 112 h 232"/>
                    <a:gd name="T92" fmla="*/ 270 w 270"/>
                    <a:gd name="T93" fmla="*/ 100 h 232"/>
                    <a:gd name="T94" fmla="*/ 264 w 270"/>
                    <a:gd name="T95" fmla="*/ 92 h 232"/>
                    <a:gd name="T96" fmla="*/ 237 w 270"/>
                    <a:gd name="T97" fmla="*/ 62 h 232"/>
                    <a:gd name="T98" fmla="*/ 213 w 270"/>
                    <a:gd name="T99" fmla="*/ 60 h 232"/>
                    <a:gd name="T100" fmla="*/ 207 w 270"/>
                    <a:gd name="T101" fmla="*/ 55 h 232"/>
                    <a:gd name="T102" fmla="*/ 198 w 270"/>
                    <a:gd name="T103" fmla="*/ 52 h 232"/>
                    <a:gd name="T104" fmla="*/ 190 w 270"/>
                    <a:gd name="T105" fmla="*/ 46 h 232"/>
                    <a:gd name="T106" fmla="*/ 180 w 270"/>
                    <a:gd name="T107" fmla="*/ 38 h 232"/>
                    <a:gd name="T108" fmla="*/ 166 w 270"/>
                    <a:gd name="T109" fmla="*/ 32 h 232"/>
                    <a:gd name="T110" fmla="*/ 141 w 270"/>
                    <a:gd name="T111" fmla="*/ 18 h 232"/>
                    <a:gd name="T112" fmla="*/ 94 w 270"/>
                    <a:gd name="T113" fmla="*/ 4 h 232"/>
                    <a:gd name="T114" fmla="*/ 86 w 270"/>
                    <a:gd name="T115" fmla="*/ 0 h 232"/>
                    <a:gd name="T116" fmla="*/ 80 w 270"/>
                    <a:gd name="T117" fmla="*/ 2 h 232"/>
                    <a:gd name="T118" fmla="*/ 74 w 270"/>
                    <a:gd name="T119" fmla="*/ 4 h 23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70"/>
                    <a:gd name="T181" fmla="*/ 0 h 232"/>
                    <a:gd name="T182" fmla="*/ 270 w 270"/>
                    <a:gd name="T183" fmla="*/ 232 h 23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70" h="232">
                      <a:moveTo>
                        <a:pt x="54" y="4"/>
                      </a:moveTo>
                      <a:lnTo>
                        <a:pt x="34" y="8"/>
                      </a:lnTo>
                      <a:lnTo>
                        <a:pt x="42" y="22"/>
                      </a:lnTo>
                      <a:lnTo>
                        <a:pt x="42" y="24"/>
                      </a:lnTo>
                      <a:lnTo>
                        <a:pt x="40" y="26"/>
                      </a:lnTo>
                      <a:lnTo>
                        <a:pt x="36" y="30"/>
                      </a:lnTo>
                      <a:lnTo>
                        <a:pt x="34" y="34"/>
                      </a:lnTo>
                      <a:lnTo>
                        <a:pt x="30" y="36"/>
                      </a:lnTo>
                      <a:lnTo>
                        <a:pt x="28" y="38"/>
                      </a:lnTo>
                      <a:lnTo>
                        <a:pt x="26" y="40"/>
                      </a:lnTo>
                      <a:lnTo>
                        <a:pt x="24" y="42"/>
                      </a:lnTo>
                      <a:lnTo>
                        <a:pt x="0" y="40"/>
                      </a:lnTo>
                      <a:lnTo>
                        <a:pt x="2" y="46"/>
                      </a:lnTo>
                      <a:lnTo>
                        <a:pt x="6" y="56"/>
                      </a:lnTo>
                      <a:lnTo>
                        <a:pt x="6" y="58"/>
                      </a:lnTo>
                      <a:lnTo>
                        <a:pt x="8" y="60"/>
                      </a:lnTo>
                      <a:lnTo>
                        <a:pt x="10" y="64"/>
                      </a:lnTo>
                      <a:lnTo>
                        <a:pt x="12" y="68"/>
                      </a:lnTo>
                      <a:lnTo>
                        <a:pt x="16" y="74"/>
                      </a:lnTo>
                      <a:lnTo>
                        <a:pt x="18" y="78"/>
                      </a:lnTo>
                      <a:lnTo>
                        <a:pt x="22" y="82"/>
                      </a:lnTo>
                      <a:lnTo>
                        <a:pt x="26" y="90"/>
                      </a:lnTo>
                      <a:lnTo>
                        <a:pt x="34" y="100"/>
                      </a:lnTo>
                      <a:lnTo>
                        <a:pt x="38" y="110"/>
                      </a:lnTo>
                      <a:lnTo>
                        <a:pt x="42" y="114"/>
                      </a:lnTo>
                      <a:lnTo>
                        <a:pt x="42" y="118"/>
                      </a:lnTo>
                      <a:lnTo>
                        <a:pt x="46" y="128"/>
                      </a:lnTo>
                      <a:lnTo>
                        <a:pt x="52" y="140"/>
                      </a:lnTo>
                      <a:lnTo>
                        <a:pt x="58" y="152"/>
                      </a:lnTo>
                      <a:lnTo>
                        <a:pt x="68" y="170"/>
                      </a:lnTo>
                      <a:lnTo>
                        <a:pt x="72" y="176"/>
                      </a:lnTo>
                      <a:lnTo>
                        <a:pt x="80" y="188"/>
                      </a:lnTo>
                      <a:lnTo>
                        <a:pt x="86" y="202"/>
                      </a:lnTo>
                      <a:lnTo>
                        <a:pt x="92" y="212"/>
                      </a:lnTo>
                      <a:lnTo>
                        <a:pt x="94" y="216"/>
                      </a:lnTo>
                      <a:lnTo>
                        <a:pt x="96" y="212"/>
                      </a:lnTo>
                      <a:lnTo>
                        <a:pt x="98" y="212"/>
                      </a:lnTo>
                      <a:lnTo>
                        <a:pt x="100" y="210"/>
                      </a:lnTo>
                      <a:lnTo>
                        <a:pt x="102" y="210"/>
                      </a:lnTo>
                      <a:lnTo>
                        <a:pt x="104" y="206"/>
                      </a:lnTo>
                      <a:lnTo>
                        <a:pt x="104" y="202"/>
                      </a:lnTo>
                      <a:lnTo>
                        <a:pt x="106" y="204"/>
                      </a:lnTo>
                      <a:lnTo>
                        <a:pt x="108" y="204"/>
                      </a:lnTo>
                      <a:lnTo>
                        <a:pt x="110" y="204"/>
                      </a:lnTo>
                      <a:lnTo>
                        <a:pt x="114" y="204"/>
                      </a:lnTo>
                      <a:lnTo>
                        <a:pt x="136" y="232"/>
                      </a:lnTo>
                      <a:lnTo>
                        <a:pt x="140" y="228"/>
                      </a:lnTo>
                      <a:lnTo>
                        <a:pt x="142" y="224"/>
                      </a:lnTo>
                      <a:lnTo>
                        <a:pt x="146" y="220"/>
                      </a:lnTo>
                      <a:lnTo>
                        <a:pt x="148" y="216"/>
                      </a:lnTo>
                      <a:lnTo>
                        <a:pt x="152" y="212"/>
                      </a:lnTo>
                      <a:lnTo>
                        <a:pt x="156" y="206"/>
                      </a:lnTo>
                      <a:lnTo>
                        <a:pt x="158" y="204"/>
                      </a:lnTo>
                      <a:lnTo>
                        <a:pt x="160" y="202"/>
                      </a:lnTo>
                      <a:lnTo>
                        <a:pt x="166" y="200"/>
                      </a:lnTo>
                      <a:lnTo>
                        <a:pt x="178" y="194"/>
                      </a:lnTo>
                      <a:lnTo>
                        <a:pt x="194" y="188"/>
                      </a:lnTo>
                      <a:lnTo>
                        <a:pt x="208" y="184"/>
                      </a:lnTo>
                      <a:lnTo>
                        <a:pt x="220" y="184"/>
                      </a:lnTo>
                      <a:lnTo>
                        <a:pt x="220" y="182"/>
                      </a:lnTo>
                      <a:lnTo>
                        <a:pt x="224" y="182"/>
                      </a:lnTo>
                      <a:lnTo>
                        <a:pt x="236" y="178"/>
                      </a:lnTo>
                      <a:lnTo>
                        <a:pt x="248" y="170"/>
                      </a:lnTo>
                      <a:lnTo>
                        <a:pt x="260" y="160"/>
                      </a:lnTo>
                      <a:lnTo>
                        <a:pt x="268" y="148"/>
                      </a:lnTo>
                      <a:lnTo>
                        <a:pt x="270" y="132"/>
                      </a:lnTo>
                      <a:lnTo>
                        <a:pt x="268" y="132"/>
                      </a:lnTo>
                      <a:lnTo>
                        <a:pt x="268" y="130"/>
                      </a:lnTo>
                      <a:lnTo>
                        <a:pt x="268" y="126"/>
                      </a:lnTo>
                      <a:lnTo>
                        <a:pt x="268" y="124"/>
                      </a:lnTo>
                      <a:lnTo>
                        <a:pt x="270" y="122"/>
                      </a:lnTo>
                      <a:lnTo>
                        <a:pt x="254" y="124"/>
                      </a:lnTo>
                      <a:lnTo>
                        <a:pt x="234" y="124"/>
                      </a:lnTo>
                      <a:lnTo>
                        <a:pt x="232" y="122"/>
                      </a:lnTo>
                      <a:lnTo>
                        <a:pt x="230" y="122"/>
                      </a:lnTo>
                      <a:lnTo>
                        <a:pt x="228" y="120"/>
                      </a:lnTo>
                      <a:lnTo>
                        <a:pt x="228" y="118"/>
                      </a:lnTo>
                      <a:lnTo>
                        <a:pt x="228" y="116"/>
                      </a:lnTo>
                      <a:lnTo>
                        <a:pt x="230" y="110"/>
                      </a:lnTo>
                      <a:lnTo>
                        <a:pt x="220" y="108"/>
                      </a:lnTo>
                      <a:lnTo>
                        <a:pt x="218" y="108"/>
                      </a:lnTo>
                      <a:lnTo>
                        <a:pt x="216" y="110"/>
                      </a:lnTo>
                      <a:lnTo>
                        <a:pt x="214" y="110"/>
                      </a:lnTo>
                      <a:lnTo>
                        <a:pt x="210" y="110"/>
                      </a:lnTo>
                      <a:lnTo>
                        <a:pt x="206" y="108"/>
                      </a:lnTo>
                      <a:lnTo>
                        <a:pt x="206" y="106"/>
                      </a:lnTo>
                      <a:lnTo>
                        <a:pt x="204" y="102"/>
                      </a:lnTo>
                      <a:lnTo>
                        <a:pt x="202" y="98"/>
                      </a:lnTo>
                      <a:lnTo>
                        <a:pt x="200" y="92"/>
                      </a:lnTo>
                      <a:lnTo>
                        <a:pt x="196" y="88"/>
                      </a:lnTo>
                      <a:lnTo>
                        <a:pt x="194" y="84"/>
                      </a:lnTo>
                      <a:lnTo>
                        <a:pt x="192" y="80"/>
                      </a:lnTo>
                      <a:lnTo>
                        <a:pt x="172" y="54"/>
                      </a:lnTo>
                      <a:lnTo>
                        <a:pt x="154" y="54"/>
                      </a:lnTo>
                      <a:lnTo>
                        <a:pt x="154" y="52"/>
                      </a:lnTo>
                      <a:lnTo>
                        <a:pt x="152" y="50"/>
                      </a:lnTo>
                      <a:lnTo>
                        <a:pt x="150" y="48"/>
                      </a:lnTo>
                      <a:lnTo>
                        <a:pt x="144" y="46"/>
                      </a:lnTo>
                      <a:lnTo>
                        <a:pt x="142" y="44"/>
                      </a:lnTo>
                      <a:lnTo>
                        <a:pt x="138" y="40"/>
                      </a:lnTo>
                      <a:lnTo>
                        <a:pt x="134" y="38"/>
                      </a:lnTo>
                      <a:lnTo>
                        <a:pt x="130" y="34"/>
                      </a:lnTo>
                      <a:lnTo>
                        <a:pt x="124" y="30"/>
                      </a:lnTo>
                      <a:lnTo>
                        <a:pt x="120" y="28"/>
                      </a:lnTo>
                      <a:lnTo>
                        <a:pt x="114" y="26"/>
                      </a:lnTo>
                      <a:lnTo>
                        <a:pt x="102" y="16"/>
                      </a:lnTo>
                      <a:lnTo>
                        <a:pt x="94" y="16"/>
                      </a:lnTo>
                      <a:lnTo>
                        <a:pt x="68" y="4"/>
                      </a:lnTo>
                      <a:lnTo>
                        <a:pt x="62" y="0"/>
                      </a:lnTo>
                      <a:lnTo>
                        <a:pt x="60" y="2"/>
                      </a:lnTo>
                      <a:lnTo>
                        <a:pt x="58" y="2"/>
                      </a:lnTo>
                      <a:lnTo>
                        <a:pt x="54" y="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46" name="Freeform 251"/>
                <p:cNvSpPr>
                  <a:spLocks/>
                </p:cNvSpPr>
                <p:nvPr/>
              </p:nvSpPr>
              <p:spPr bwMode="gray">
                <a:xfrm>
                  <a:off x="3245" y="685"/>
                  <a:ext cx="46" cy="66"/>
                </a:xfrm>
                <a:custGeom>
                  <a:avLst/>
                  <a:gdLst>
                    <a:gd name="T0" fmla="*/ 24 w 42"/>
                    <a:gd name="T1" fmla="*/ 66 h 66"/>
                    <a:gd name="T2" fmla="*/ 20 w 42"/>
                    <a:gd name="T3" fmla="*/ 64 h 66"/>
                    <a:gd name="T4" fmla="*/ 14 w 42"/>
                    <a:gd name="T5" fmla="*/ 62 h 66"/>
                    <a:gd name="T6" fmla="*/ 12 w 42"/>
                    <a:gd name="T7" fmla="*/ 62 h 66"/>
                    <a:gd name="T8" fmla="*/ 12 w 42"/>
                    <a:gd name="T9" fmla="*/ 60 h 66"/>
                    <a:gd name="T10" fmla="*/ 10 w 42"/>
                    <a:gd name="T11" fmla="*/ 46 h 66"/>
                    <a:gd name="T12" fmla="*/ 2 w 42"/>
                    <a:gd name="T13" fmla="*/ 38 h 66"/>
                    <a:gd name="T14" fmla="*/ 2 w 42"/>
                    <a:gd name="T15" fmla="*/ 36 h 66"/>
                    <a:gd name="T16" fmla="*/ 2 w 42"/>
                    <a:gd name="T17" fmla="*/ 32 h 66"/>
                    <a:gd name="T18" fmla="*/ 2 w 42"/>
                    <a:gd name="T19" fmla="*/ 26 h 66"/>
                    <a:gd name="T20" fmla="*/ 2 w 42"/>
                    <a:gd name="T21" fmla="*/ 20 h 66"/>
                    <a:gd name="T22" fmla="*/ 0 w 42"/>
                    <a:gd name="T23" fmla="*/ 14 h 66"/>
                    <a:gd name="T24" fmla="*/ 0 w 42"/>
                    <a:gd name="T25" fmla="*/ 14 h 66"/>
                    <a:gd name="T26" fmla="*/ 2 w 42"/>
                    <a:gd name="T27" fmla="*/ 12 h 66"/>
                    <a:gd name="T28" fmla="*/ 4 w 42"/>
                    <a:gd name="T29" fmla="*/ 10 h 66"/>
                    <a:gd name="T30" fmla="*/ 8 w 42"/>
                    <a:gd name="T31" fmla="*/ 8 h 66"/>
                    <a:gd name="T32" fmla="*/ 10 w 42"/>
                    <a:gd name="T33" fmla="*/ 8 h 66"/>
                    <a:gd name="T34" fmla="*/ 10 w 42"/>
                    <a:gd name="T35" fmla="*/ 8 h 66"/>
                    <a:gd name="T36" fmla="*/ 10 w 42"/>
                    <a:gd name="T37" fmla="*/ 6 h 66"/>
                    <a:gd name="T38" fmla="*/ 12 w 42"/>
                    <a:gd name="T39" fmla="*/ 4 h 66"/>
                    <a:gd name="T40" fmla="*/ 12 w 42"/>
                    <a:gd name="T41" fmla="*/ 2 h 66"/>
                    <a:gd name="T42" fmla="*/ 12 w 42"/>
                    <a:gd name="T43" fmla="*/ 2 h 66"/>
                    <a:gd name="T44" fmla="*/ 12 w 42"/>
                    <a:gd name="T45" fmla="*/ 0 h 66"/>
                    <a:gd name="T46" fmla="*/ 12 w 42"/>
                    <a:gd name="T47" fmla="*/ 0 h 66"/>
                    <a:gd name="T48" fmla="*/ 16 w 42"/>
                    <a:gd name="T49" fmla="*/ 2 h 66"/>
                    <a:gd name="T50" fmla="*/ 16 w 42"/>
                    <a:gd name="T51" fmla="*/ 2 h 66"/>
                    <a:gd name="T52" fmla="*/ 22 w 42"/>
                    <a:gd name="T53" fmla="*/ 2 h 66"/>
                    <a:gd name="T54" fmla="*/ 24 w 42"/>
                    <a:gd name="T55" fmla="*/ 2 h 66"/>
                    <a:gd name="T56" fmla="*/ 50 w 42"/>
                    <a:gd name="T57" fmla="*/ 30 h 66"/>
                    <a:gd name="T58" fmla="*/ 50 w 42"/>
                    <a:gd name="T59" fmla="*/ 30 h 66"/>
                    <a:gd name="T60" fmla="*/ 48 w 42"/>
                    <a:gd name="T61" fmla="*/ 32 h 66"/>
                    <a:gd name="T62" fmla="*/ 46 w 42"/>
                    <a:gd name="T63" fmla="*/ 34 h 66"/>
                    <a:gd name="T64" fmla="*/ 46 w 42"/>
                    <a:gd name="T65" fmla="*/ 36 h 66"/>
                    <a:gd name="T66" fmla="*/ 46 w 42"/>
                    <a:gd name="T67" fmla="*/ 40 h 66"/>
                    <a:gd name="T68" fmla="*/ 48 w 42"/>
                    <a:gd name="T69" fmla="*/ 40 h 66"/>
                    <a:gd name="T70" fmla="*/ 48 w 42"/>
                    <a:gd name="T71" fmla="*/ 42 h 66"/>
                    <a:gd name="T72" fmla="*/ 48 w 42"/>
                    <a:gd name="T73" fmla="*/ 44 h 66"/>
                    <a:gd name="T74" fmla="*/ 48 w 42"/>
                    <a:gd name="T75" fmla="*/ 46 h 66"/>
                    <a:gd name="T76" fmla="*/ 48 w 42"/>
                    <a:gd name="T77" fmla="*/ 48 h 66"/>
                    <a:gd name="T78" fmla="*/ 46 w 42"/>
                    <a:gd name="T79" fmla="*/ 48 h 66"/>
                    <a:gd name="T80" fmla="*/ 43 w 42"/>
                    <a:gd name="T81" fmla="*/ 48 h 66"/>
                    <a:gd name="T82" fmla="*/ 43 w 42"/>
                    <a:gd name="T83" fmla="*/ 48 h 66"/>
                    <a:gd name="T84" fmla="*/ 41 w 42"/>
                    <a:gd name="T85" fmla="*/ 48 h 66"/>
                    <a:gd name="T86" fmla="*/ 41 w 42"/>
                    <a:gd name="T87" fmla="*/ 50 h 66"/>
                    <a:gd name="T88" fmla="*/ 38 w 42"/>
                    <a:gd name="T89" fmla="*/ 52 h 66"/>
                    <a:gd name="T90" fmla="*/ 36 w 42"/>
                    <a:gd name="T91" fmla="*/ 54 h 66"/>
                    <a:gd name="T92" fmla="*/ 34 w 42"/>
                    <a:gd name="T93" fmla="*/ 56 h 66"/>
                    <a:gd name="T94" fmla="*/ 34 w 42"/>
                    <a:gd name="T95" fmla="*/ 56 h 66"/>
                    <a:gd name="T96" fmla="*/ 36 w 42"/>
                    <a:gd name="T97" fmla="*/ 60 h 66"/>
                    <a:gd name="T98" fmla="*/ 34 w 42"/>
                    <a:gd name="T99" fmla="*/ 62 h 66"/>
                    <a:gd name="T100" fmla="*/ 34 w 42"/>
                    <a:gd name="T101" fmla="*/ 62 h 66"/>
                    <a:gd name="T102" fmla="*/ 31 w 42"/>
                    <a:gd name="T103" fmla="*/ 60 h 66"/>
                    <a:gd name="T104" fmla="*/ 28 w 42"/>
                    <a:gd name="T105" fmla="*/ 60 h 66"/>
                    <a:gd name="T106" fmla="*/ 28 w 42"/>
                    <a:gd name="T107" fmla="*/ 62 h 66"/>
                    <a:gd name="T108" fmla="*/ 26 w 42"/>
                    <a:gd name="T109" fmla="*/ 64 h 66"/>
                    <a:gd name="T110" fmla="*/ 24 w 42"/>
                    <a:gd name="T111" fmla="*/ 66 h 66"/>
                    <a:gd name="T112" fmla="*/ 24 w 42"/>
                    <a:gd name="T113" fmla="*/ 66 h 66"/>
                    <a:gd name="T114" fmla="*/ 24 w 42"/>
                    <a:gd name="T115" fmla="*/ 66 h 6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42"/>
                    <a:gd name="T175" fmla="*/ 0 h 66"/>
                    <a:gd name="T176" fmla="*/ 42 w 42"/>
                    <a:gd name="T177" fmla="*/ 66 h 6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42" h="66">
                      <a:moveTo>
                        <a:pt x="20" y="66"/>
                      </a:moveTo>
                      <a:lnTo>
                        <a:pt x="16" y="64"/>
                      </a:lnTo>
                      <a:lnTo>
                        <a:pt x="12" y="62"/>
                      </a:lnTo>
                      <a:lnTo>
                        <a:pt x="10" y="62"/>
                      </a:lnTo>
                      <a:lnTo>
                        <a:pt x="10" y="60"/>
                      </a:lnTo>
                      <a:lnTo>
                        <a:pt x="8" y="46"/>
                      </a:lnTo>
                      <a:lnTo>
                        <a:pt x="2" y="38"/>
                      </a:lnTo>
                      <a:lnTo>
                        <a:pt x="2" y="36"/>
                      </a:lnTo>
                      <a:lnTo>
                        <a:pt x="2" y="32"/>
                      </a:lnTo>
                      <a:lnTo>
                        <a:pt x="2" y="26"/>
                      </a:lnTo>
                      <a:lnTo>
                        <a:pt x="2" y="20"/>
                      </a:lnTo>
                      <a:lnTo>
                        <a:pt x="0" y="14"/>
                      </a:lnTo>
                      <a:lnTo>
                        <a:pt x="2" y="12"/>
                      </a:lnTo>
                      <a:lnTo>
                        <a:pt x="4" y="10"/>
                      </a:lnTo>
                      <a:lnTo>
                        <a:pt x="6" y="8"/>
                      </a:lnTo>
                      <a:lnTo>
                        <a:pt x="8" y="8"/>
                      </a:lnTo>
                      <a:lnTo>
                        <a:pt x="8" y="6"/>
                      </a:lnTo>
                      <a:lnTo>
                        <a:pt x="10" y="4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14" y="2"/>
                      </a:lnTo>
                      <a:lnTo>
                        <a:pt x="18" y="2"/>
                      </a:lnTo>
                      <a:lnTo>
                        <a:pt x="20" y="2"/>
                      </a:lnTo>
                      <a:lnTo>
                        <a:pt x="42" y="30"/>
                      </a:lnTo>
                      <a:lnTo>
                        <a:pt x="40" y="32"/>
                      </a:lnTo>
                      <a:lnTo>
                        <a:pt x="38" y="34"/>
                      </a:lnTo>
                      <a:lnTo>
                        <a:pt x="38" y="36"/>
                      </a:lnTo>
                      <a:lnTo>
                        <a:pt x="38" y="40"/>
                      </a:lnTo>
                      <a:lnTo>
                        <a:pt x="40" y="40"/>
                      </a:lnTo>
                      <a:lnTo>
                        <a:pt x="40" y="42"/>
                      </a:lnTo>
                      <a:lnTo>
                        <a:pt x="40" y="44"/>
                      </a:lnTo>
                      <a:lnTo>
                        <a:pt x="40" y="46"/>
                      </a:lnTo>
                      <a:lnTo>
                        <a:pt x="40" y="48"/>
                      </a:lnTo>
                      <a:lnTo>
                        <a:pt x="38" y="48"/>
                      </a:lnTo>
                      <a:lnTo>
                        <a:pt x="36" y="48"/>
                      </a:lnTo>
                      <a:lnTo>
                        <a:pt x="34" y="48"/>
                      </a:lnTo>
                      <a:lnTo>
                        <a:pt x="34" y="50"/>
                      </a:lnTo>
                      <a:lnTo>
                        <a:pt x="32" y="52"/>
                      </a:lnTo>
                      <a:lnTo>
                        <a:pt x="30" y="54"/>
                      </a:lnTo>
                      <a:lnTo>
                        <a:pt x="28" y="56"/>
                      </a:lnTo>
                      <a:lnTo>
                        <a:pt x="30" y="60"/>
                      </a:lnTo>
                      <a:lnTo>
                        <a:pt x="28" y="62"/>
                      </a:lnTo>
                      <a:lnTo>
                        <a:pt x="26" y="60"/>
                      </a:lnTo>
                      <a:lnTo>
                        <a:pt x="24" y="60"/>
                      </a:lnTo>
                      <a:lnTo>
                        <a:pt x="24" y="62"/>
                      </a:lnTo>
                      <a:lnTo>
                        <a:pt x="22" y="64"/>
                      </a:lnTo>
                      <a:lnTo>
                        <a:pt x="20" y="6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47" name="Freeform 252"/>
                <p:cNvSpPr>
                  <a:spLocks/>
                </p:cNvSpPr>
                <p:nvPr/>
              </p:nvSpPr>
              <p:spPr bwMode="gray">
                <a:xfrm>
                  <a:off x="3267" y="667"/>
                  <a:ext cx="130" cy="86"/>
                </a:xfrm>
                <a:custGeom>
                  <a:avLst/>
                  <a:gdLst>
                    <a:gd name="T0" fmla="*/ 143 w 118"/>
                    <a:gd name="T1" fmla="*/ 28 h 86"/>
                    <a:gd name="T2" fmla="*/ 123 w 118"/>
                    <a:gd name="T3" fmla="*/ 32 h 86"/>
                    <a:gd name="T4" fmla="*/ 115 w 118"/>
                    <a:gd name="T5" fmla="*/ 38 h 86"/>
                    <a:gd name="T6" fmla="*/ 105 w 118"/>
                    <a:gd name="T7" fmla="*/ 46 h 86"/>
                    <a:gd name="T8" fmla="*/ 97 w 118"/>
                    <a:gd name="T9" fmla="*/ 54 h 86"/>
                    <a:gd name="T10" fmla="*/ 90 w 118"/>
                    <a:gd name="T11" fmla="*/ 58 h 86"/>
                    <a:gd name="T12" fmla="*/ 83 w 118"/>
                    <a:gd name="T13" fmla="*/ 60 h 86"/>
                    <a:gd name="T14" fmla="*/ 75 w 118"/>
                    <a:gd name="T15" fmla="*/ 62 h 86"/>
                    <a:gd name="T16" fmla="*/ 71 w 118"/>
                    <a:gd name="T17" fmla="*/ 64 h 86"/>
                    <a:gd name="T18" fmla="*/ 65 w 118"/>
                    <a:gd name="T19" fmla="*/ 64 h 86"/>
                    <a:gd name="T20" fmla="*/ 63 w 118"/>
                    <a:gd name="T21" fmla="*/ 64 h 86"/>
                    <a:gd name="T22" fmla="*/ 44 w 118"/>
                    <a:gd name="T23" fmla="*/ 78 h 86"/>
                    <a:gd name="T24" fmla="*/ 8 w 118"/>
                    <a:gd name="T25" fmla="*/ 86 h 86"/>
                    <a:gd name="T26" fmla="*/ 2 w 118"/>
                    <a:gd name="T27" fmla="*/ 84 h 86"/>
                    <a:gd name="T28" fmla="*/ 0 w 118"/>
                    <a:gd name="T29" fmla="*/ 84 h 86"/>
                    <a:gd name="T30" fmla="*/ 0 w 118"/>
                    <a:gd name="T31" fmla="*/ 84 h 86"/>
                    <a:gd name="T32" fmla="*/ 2 w 118"/>
                    <a:gd name="T33" fmla="*/ 84 h 86"/>
                    <a:gd name="T34" fmla="*/ 4 w 118"/>
                    <a:gd name="T35" fmla="*/ 80 h 86"/>
                    <a:gd name="T36" fmla="*/ 4 w 118"/>
                    <a:gd name="T37" fmla="*/ 80 h 86"/>
                    <a:gd name="T38" fmla="*/ 8 w 118"/>
                    <a:gd name="T39" fmla="*/ 80 h 86"/>
                    <a:gd name="T40" fmla="*/ 10 w 118"/>
                    <a:gd name="T41" fmla="*/ 80 h 86"/>
                    <a:gd name="T42" fmla="*/ 12 w 118"/>
                    <a:gd name="T43" fmla="*/ 78 h 86"/>
                    <a:gd name="T44" fmla="*/ 10 w 118"/>
                    <a:gd name="T45" fmla="*/ 74 h 86"/>
                    <a:gd name="T46" fmla="*/ 14 w 118"/>
                    <a:gd name="T47" fmla="*/ 68 h 86"/>
                    <a:gd name="T48" fmla="*/ 17 w 118"/>
                    <a:gd name="T49" fmla="*/ 68 h 86"/>
                    <a:gd name="T50" fmla="*/ 17 w 118"/>
                    <a:gd name="T51" fmla="*/ 66 h 86"/>
                    <a:gd name="T52" fmla="*/ 20 w 118"/>
                    <a:gd name="T53" fmla="*/ 66 h 86"/>
                    <a:gd name="T54" fmla="*/ 22 w 118"/>
                    <a:gd name="T55" fmla="*/ 66 h 86"/>
                    <a:gd name="T56" fmla="*/ 24 w 118"/>
                    <a:gd name="T57" fmla="*/ 66 h 86"/>
                    <a:gd name="T58" fmla="*/ 24 w 118"/>
                    <a:gd name="T59" fmla="*/ 66 h 86"/>
                    <a:gd name="T60" fmla="*/ 26 w 118"/>
                    <a:gd name="T61" fmla="*/ 64 h 86"/>
                    <a:gd name="T62" fmla="*/ 24 w 118"/>
                    <a:gd name="T63" fmla="*/ 62 h 86"/>
                    <a:gd name="T64" fmla="*/ 24 w 118"/>
                    <a:gd name="T65" fmla="*/ 60 h 86"/>
                    <a:gd name="T66" fmla="*/ 24 w 118"/>
                    <a:gd name="T67" fmla="*/ 58 h 86"/>
                    <a:gd name="T68" fmla="*/ 22 w 118"/>
                    <a:gd name="T69" fmla="*/ 56 h 86"/>
                    <a:gd name="T70" fmla="*/ 22 w 118"/>
                    <a:gd name="T71" fmla="*/ 54 h 86"/>
                    <a:gd name="T72" fmla="*/ 22 w 118"/>
                    <a:gd name="T73" fmla="*/ 50 h 86"/>
                    <a:gd name="T74" fmla="*/ 26 w 118"/>
                    <a:gd name="T75" fmla="*/ 48 h 86"/>
                    <a:gd name="T76" fmla="*/ 26 w 118"/>
                    <a:gd name="T77" fmla="*/ 48 h 86"/>
                    <a:gd name="T78" fmla="*/ 29 w 118"/>
                    <a:gd name="T79" fmla="*/ 46 h 86"/>
                    <a:gd name="T80" fmla="*/ 32 w 118"/>
                    <a:gd name="T81" fmla="*/ 44 h 86"/>
                    <a:gd name="T82" fmla="*/ 32 w 118"/>
                    <a:gd name="T83" fmla="*/ 44 h 86"/>
                    <a:gd name="T84" fmla="*/ 34 w 118"/>
                    <a:gd name="T85" fmla="*/ 42 h 86"/>
                    <a:gd name="T86" fmla="*/ 36 w 118"/>
                    <a:gd name="T87" fmla="*/ 38 h 86"/>
                    <a:gd name="T88" fmla="*/ 41 w 118"/>
                    <a:gd name="T89" fmla="*/ 34 h 86"/>
                    <a:gd name="T90" fmla="*/ 46 w 118"/>
                    <a:gd name="T91" fmla="*/ 30 h 86"/>
                    <a:gd name="T92" fmla="*/ 48 w 118"/>
                    <a:gd name="T93" fmla="*/ 24 h 86"/>
                    <a:gd name="T94" fmla="*/ 53 w 118"/>
                    <a:gd name="T95" fmla="*/ 20 h 86"/>
                    <a:gd name="T96" fmla="*/ 58 w 118"/>
                    <a:gd name="T97" fmla="*/ 18 h 86"/>
                    <a:gd name="T98" fmla="*/ 61 w 118"/>
                    <a:gd name="T99" fmla="*/ 16 h 86"/>
                    <a:gd name="T100" fmla="*/ 65 w 118"/>
                    <a:gd name="T101" fmla="*/ 14 h 86"/>
                    <a:gd name="T102" fmla="*/ 80 w 118"/>
                    <a:gd name="T103" fmla="*/ 10 h 86"/>
                    <a:gd name="T104" fmla="*/ 97 w 118"/>
                    <a:gd name="T105" fmla="*/ 6 h 86"/>
                    <a:gd name="T106" fmla="*/ 115 w 118"/>
                    <a:gd name="T107" fmla="*/ 0 h 86"/>
                    <a:gd name="T108" fmla="*/ 127 w 118"/>
                    <a:gd name="T109" fmla="*/ 0 h 86"/>
                    <a:gd name="T110" fmla="*/ 127 w 118"/>
                    <a:gd name="T111" fmla="*/ 0 h 86"/>
                    <a:gd name="T112" fmla="*/ 129 w 118"/>
                    <a:gd name="T113" fmla="*/ 0 h 86"/>
                    <a:gd name="T114" fmla="*/ 131 w 118"/>
                    <a:gd name="T115" fmla="*/ 2 h 86"/>
                    <a:gd name="T116" fmla="*/ 143 w 118"/>
                    <a:gd name="T117" fmla="*/ 28 h 86"/>
                    <a:gd name="T118" fmla="*/ 143 w 118"/>
                    <a:gd name="T119" fmla="*/ 28 h 8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18"/>
                    <a:gd name="T181" fmla="*/ 0 h 86"/>
                    <a:gd name="T182" fmla="*/ 118 w 118"/>
                    <a:gd name="T183" fmla="*/ 86 h 8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18" h="86">
                      <a:moveTo>
                        <a:pt x="118" y="28"/>
                      </a:moveTo>
                      <a:lnTo>
                        <a:pt x="102" y="32"/>
                      </a:lnTo>
                      <a:lnTo>
                        <a:pt x="94" y="38"/>
                      </a:lnTo>
                      <a:lnTo>
                        <a:pt x="86" y="46"/>
                      </a:lnTo>
                      <a:lnTo>
                        <a:pt x="80" y="54"/>
                      </a:lnTo>
                      <a:lnTo>
                        <a:pt x="74" y="58"/>
                      </a:lnTo>
                      <a:lnTo>
                        <a:pt x="68" y="60"/>
                      </a:lnTo>
                      <a:lnTo>
                        <a:pt x="62" y="62"/>
                      </a:lnTo>
                      <a:lnTo>
                        <a:pt x="58" y="64"/>
                      </a:lnTo>
                      <a:lnTo>
                        <a:pt x="54" y="64"/>
                      </a:lnTo>
                      <a:lnTo>
                        <a:pt x="52" y="64"/>
                      </a:lnTo>
                      <a:lnTo>
                        <a:pt x="36" y="78"/>
                      </a:lnTo>
                      <a:lnTo>
                        <a:pt x="6" y="86"/>
                      </a:lnTo>
                      <a:lnTo>
                        <a:pt x="2" y="84"/>
                      </a:lnTo>
                      <a:lnTo>
                        <a:pt x="0" y="84"/>
                      </a:lnTo>
                      <a:lnTo>
                        <a:pt x="2" y="84"/>
                      </a:lnTo>
                      <a:lnTo>
                        <a:pt x="4" y="80"/>
                      </a:lnTo>
                      <a:lnTo>
                        <a:pt x="6" y="80"/>
                      </a:lnTo>
                      <a:lnTo>
                        <a:pt x="8" y="80"/>
                      </a:lnTo>
                      <a:lnTo>
                        <a:pt x="10" y="78"/>
                      </a:lnTo>
                      <a:lnTo>
                        <a:pt x="8" y="74"/>
                      </a:lnTo>
                      <a:lnTo>
                        <a:pt x="12" y="68"/>
                      </a:lnTo>
                      <a:lnTo>
                        <a:pt x="14" y="68"/>
                      </a:lnTo>
                      <a:lnTo>
                        <a:pt x="14" y="66"/>
                      </a:lnTo>
                      <a:lnTo>
                        <a:pt x="16" y="66"/>
                      </a:lnTo>
                      <a:lnTo>
                        <a:pt x="18" y="66"/>
                      </a:lnTo>
                      <a:lnTo>
                        <a:pt x="20" y="66"/>
                      </a:lnTo>
                      <a:lnTo>
                        <a:pt x="22" y="64"/>
                      </a:lnTo>
                      <a:lnTo>
                        <a:pt x="20" y="62"/>
                      </a:lnTo>
                      <a:lnTo>
                        <a:pt x="20" y="60"/>
                      </a:lnTo>
                      <a:lnTo>
                        <a:pt x="20" y="58"/>
                      </a:lnTo>
                      <a:lnTo>
                        <a:pt x="18" y="56"/>
                      </a:lnTo>
                      <a:lnTo>
                        <a:pt x="18" y="54"/>
                      </a:lnTo>
                      <a:lnTo>
                        <a:pt x="18" y="50"/>
                      </a:lnTo>
                      <a:lnTo>
                        <a:pt x="22" y="48"/>
                      </a:lnTo>
                      <a:lnTo>
                        <a:pt x="24" y="46"/>
                      </a:lnTo>
                      <a:lnTo>
                        <a:pt x="26" y="44"/>
                      </a:lnTo>
                      <a:lnTo>
                        <a:pt x="28" y="42"/>
                      </a:lnTo>
                      <a:lnTo>
                        <a:pt x="30" y="38"/>
                      </a:lnTo>
                      <a:lnTo>
                        <a:pt x="34" y="34"/>
                      </a:lnTo>
                      <a:lnTo>
                        <a:pt x="38" y="30"/>
                      </a:lnTo>
                      <a:lnTo>
                        <a:pt x="40" y="24"/>
                      </a:lnTo>
                      <a:lnTo>
                        <a:pt x="44" y="20"/>
                      </a:lnTo>
                      <a:lnTo>
                        <a:pt x="48" y="18"/>
                      </a:lnTo>
                      <a:lnTo>
                        <a:pt x="50" y="16"/>
                      </a:lnTo>
                      <a:lnTo>
                        <a:pt x="54" y="14"/>
                      </a:lnTo>
                      <a:lnTo>
                        <a:pt x="66" y="10"/>
                      </a:lnTo>
                      <a:lnTo>
                        <a:pt x="80" y="6"/>
                      </a:lnTo>
                      <a:lnTo>
                        <a:pt x="94" y="0"/>
                      </a:lnTo>
                      <a:lnTo>
                        <a:pt x="104" y="0"/>
                      </a:lnTo>
                      <a:lnTo>
                        <a:pt x="106" y="0"/>
                      </a:lnTo>
                      <a:lnTo>
                        <a:pt x="108" y="2"/>
                      </a:lnTo>
                      <a:lnTo>
                        <a:pt x="118" y="2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48" name="Freeform 253"/>
                <p:cNvSpPr>
                  <a:spLocks/>
                </p:cNvSpPr>
                <p:nvPr/>
              </p:nvSpPr>
              <p:spPr bwMode="gray">
                <a:xfrm>
                  <a:off x="3384" y="593"/>
                  <a:ext cx="101" cy="102"/>
                </a:xfrm>
                <a:custGeom>
                  <a:avLst/>
                  <a:gdLst>
                    <a:gd name="T0" fmla="*/ 87 w 92"/>
                    <a:gd name="T1" fmla="*/ 4 h 102"/>
                    <a:gd name="T2" fmla="*/ 87 w 92"/>
                    <a:gd name="T3" fmla="*/ 8 h 102"/>
                    <a:gd name="T4" fmla="*/ 97 w 92"/>
                    <a:gd name="T5" fmla="*/ 18 h 102"/>
                    <a:gd name="T6" fmla="*/ 106 w 92"/>
                    <a:gd name="T7" fmla="*/ 22 h 102"/>
                    <a:gd name="T8" fmla="*/ 109 w 92"/>
                    <a:gd name="T9" fmla="*/ 24 h 102"/>
                    <a:gd name="T10" fmla="*/ 111 w 92"/>
                    <a:gd name="T11" fmla="*/ 34 h 102"/>
                    <a:gd name="T12" fmla="*/ 103 w 92"/>
                    <a:gd name="T13" fmla="*/ 44 h 102"/>
                    <a:gd name="T14" fmla="*/ 94 w 92"/>
                    <a:gd name="T15" fmla="*/ 50 h 102"/>
                    <a:gd name="T16" fmla="*/ 89 w 92"/>
                    <a:gd name="T17" fmla="*/ 50 h 102"/>
                    <a:gd name="T18" fmla="*/ 87 w 92"/>
                    <a:gd name="T19" fmla="*/ 58 h 102"/>
                    <a:gd name="T20" fmla="*/ 79 w 92"/>
                    <a:gd name="T21" fmla="*/ 64 h 102"/>
                    <a:gd name="T22" fmla="*/ 77 w 92"/>
                    <a:gd name="T23" fmla="*/ 66 h 102"/>
                    <a:gd name="T24" fmla="*/ 65 w 92"/>
                    <a:gd name="T25" fmla="*/ 68 h 102"/>
                    <a:gd name="T26" fmla="*/ 60 w 92"/>
                    <a:gd name="T27" fmla="*/ 74 h 102"/>
                    <a:gd name="T28" fmla="*/ 60 w 92"/>
                    <a:gd name="T29" fmla="*/ 78 h 102"/>
                    <a:gd name="T30" fmla="*/ 58 w 92"/>
                    <a:gd name="T31" fmla="*/ 82 h 102"/>
                    <a:gd name="T32" fmla="*/ 36 w 92"/>
                    <a:gd name="T33" fmla="*/ 98 h 102"/>
                    <a:gd name="T34" fmla="*/ 2 w 92"/>
                    <a:gd name="T35" fmla="*/ 76 h 102"/>
                    <a:gd name="T36" fmla="*/ 0 w 92"/>
                    <a:gd name="T37" fmla="*/ 74 h 102"/>
                    <a:gd name="T38" fmla="*/ 2 w 92"/>
                    <a:gd name="T39" fmla="*/ 72 h 102"/>
                    <a:gd name="T40" fmla="*/ 32 w 92"/>
                    <a:gd name="T41" fmla="*/ 62 h 102"/>
                    <a:gd name="T42" fmla="*/ 56 w 92"/>
                    <a:gd name="T43" fmla="*/ 42 h 102"/>
                    <a:gd name="T44" fmla="*/ 60 w 92"/>
                    <a:gd name="T45" fmla="*/ 26 h 102"/>
                    <a:gd name="T46" fmla="*/ 58 w 92"/>
                    <a:gd name="T47" fmla="*/ 20 h 102"/>
                    <a:gd name="T48" fmla="*/ 58 w 92"/>
                    <a:gd name="T49" fmla="*/ 16 h 102"/>
                    <a:gd name="T50" fmla="*/ 58 w 92"/>
                    <a:gd name="T51" fmla="*/ 12 h 102"/>
                    <a:gd name="T52" fmla="*/ 63 w 92"/>
                    <a:gd name="T53" fmla="*/ 12 h 102"/>
                    <a:gd name="T54" fmla="*/ 70 w 92"/>
                    <a:gd name="T55" fmla="*/ 10 h 102"/>
                    <a:gd name="T56" fmla="*/ 72 w 92"/>
                    <a:gd name="T57" fmla="*/ 8 h 102"/>
                    <a:gd name="T58" fmla="*/ 75 w 92"/>
                    <a:gd name="T59" fmla="*/ 4 h 102"/>
                    <a:gd name="T60" fmla="*/ 77 w 92"/>
                    <a:gd name="T61" fmla="*/ 4 h 102"/>
                    <a:gd name="T62" fmla="*/ 87 w 92"/>
                    <a:gd name="T63" fmla="*/ 0 h 10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92"/>
                    <a:gd name="T97" fmla="*/ 0 h 102"/>
                    <a:gd name="T98" fmla="*/ 92 w 92"/>
                    <a:gd name="T99" fmla="*/ 102 h 10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92" h="102">
                      <a:moveTo>
                        <a:pt x="72" y="0"/>
                      </a:moveTo>
                      <a:lnTo>
                        <a:pt x="72" y="4"/>
                      </a:lnTo>
                      <a:lnTo>
                        <a:pt x="72" y="8"/>
                      </a:lnTo>
                      <a:lnTo>
                        <a:pt x="76" y="14"/>
                      </a:lnTo>
                      <a:lnTo>
                        <a:pt x="80" y="18"/>
                      </a:lnTo>
                      <a:lnTo>
                        <a:pt x="84" y="22"/>
                      </a:lnTo>
                      <a:lnTo>
                        <a:pt x="88" y="22"/>
                      </a:lnTo>
                      <a:lnTo>
                        <a:pt x="90" y="24"/>
                      </a:lnTo>
                      <a:lnTo>
                        <a:pt x="92" y="30"/>
                      </a:lnTo>
                      <a:lnTo>
                        <a:pt x="92" y="34"/>
                      </a:lnTo>
                      <a:lnTo>
                        <a:pt x="90" y="40"/>
                      </a:lnTo>
                      <a:lnTo>
                        <a:pt x="86" y="44"/>
                      </a:lnTo>
                      <a:lnTo>
                        <a:pt x="82" y="46"/>
                      </a:lnTo>
                      <a:lnTo>
                        <a:pt x="78" y="50"/>
                      </a:lnTo>
                      <a:lnTo>
                        <a:pt x="76" y="50"/>
                      </a:lnTo>
                      <a:lnTo>
                        <a:pt x="74" y="50"/>
                      </a:lnTo>
                      <a:lnTo>
                        <a:pt x="74" y="56"/>
                      </a:lnTo>
                      <a:lnTo>
                        <a:pt x="72" y="58"/>
                      </a:lnTo>
                      <a:lnTo>
                        <a:pt x="70" y="62"/>
                      </a:lnTo>
                      <a:lnTo>
                        <a:pt x="66" y="64"/>
                      </a:lnTo>
                      <a:lnTo>
                        <a:pt x="64" y="64"/>
                      </a:lnTo>
                      <a:lnTo>
                        <a:pt x="64" y="66"/>
                      </a:lnTo>
                      <a:lnTo>
                        <a:pt x="58" y="66"/>
                      </a:lnTo>
                      <a:lnTo>
                        <a:pt x="54" y="68"/>
                      </a:lnTo>
                      <a:lnTo>
                        <a:pt x="52" y="72"/>
                      </a:lnTo>
                      <a:lnTo>
                        <a:pt x="50" y="74"/>
                      </a:lnTo>
                      <a:lnTo>
                        <a:pt x="50" y="76"/>
                      </a:lnTo>
                      <a:lnTo>
                        <a:pt x="50" y="78"/>
                      </a:lnTo>
                      <a:lnTo>
                        <a:pt x="50" y="80"/>
                      </a:lnTo>
                      <a:lnTo>
                        <a:pt x="48" y="82"/>
                      </a:lnTo>
                      <a:lnTo>
                        <a:pt x="42" y="90"/>
                      </a:lnTo>
                      <a:lnTo>
                        <a:pt x="30" y="98"/>
                      </a:lnTo>
                      <a:lnTo>
                        <a:pt x="12" y="102"/>
                      </a:lnTo>
                      <a:lnTo>
                        <a:pt x="2" y="76"/>
                      </a:lnTo>
                      <a:lnTo>
                        <a:pt x="0" y="74"/>
                      </a:lnTo>
                      <a:lnTo>
                        <a:pt x="2" y="72"/>
                      </a:lnTo>
                      <a:lnTo>
                        <a:pt x="12" y="68"/>
                      </a:lnTo>
                      <a:lnTo>
                        <a:pt x="26" y="62"/>
                      </a:lnTo>
                      <a:lnTo>
                        <a:pt x="38" y="54"/>
                      </a:lnTo>
                      <a:lnTo>
                        <a:pt x="46" y="42"/>
                      </a:lnTo>
                      <a:lnTo>
                        <a:pt x="50" y="28"/>
                      </a:lnTo>
                      <a:lnTo>
                        <a:pt x="50" y="26"/>
                      </a:lnTo>
                      <a:lnTo>
                        <a:pt x="50" y="24"/>
                      </a:lnTo>
                      <a:lnTo>
                        <a:pt x="48" y="20"/>
                      </a:lnTo>
                      <a:lnTo>
                        <a:pt x="48" y="18"/>
                      </a:lnTo>
                      <a:lnTo>
                        <a:pt x="48" y="16"/>
                      </a:lnTo>
                      <a:lnTo>
                        <a:pt x="48" y="14"/>
                      </a:lnTo>
                      <a:lnTo>
                        <a:pt x="48" y="12"/>
                      </a:lnTo>
                      <a:lnTo>
                        <a:pt x="50" y="12"/>
                      </a:lnTo>
                      <a:lnTo>
                        <a:pt x="52" y="12"/>
                      </a:lnTo>
                      <a:lnTo>
                        <a:pt x="54" y="12"/>
                      </a:lnTo>
                      <a:lnTo>
                        <a:pt x="58" y="10"/>
                      </a:lnTo>
                      <a:lnTo>
                        <a:pt x="60" y="8"/>
                      </a:lnTo>
                      <a:lnTo>
                        <a:pt x="60" y="6"/>
                      </a:lnTo>
                      <a:lnTo>
                        <a:pt x="62" y="4"/>
                      </a:lnTo>
                      <a:lnTo>
                        <a:pt x="64" y="4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49" name="Freeform 254"/>
                <p:cNvSpPr>
                  <a:spLocks/>
                </p:cNvSpPr>
                <p:nvPr/>
              </p:nvSpPr>
              <p:spPr bwMode="gray">
                <a:xfrm>
                  <a:off x="3190" y="385"/>
                  <a:ext cx="128" cy="134"/>
                </a:xfrm>
                <a:custGeom>
                  <a:avLst/>
                  <a:gdLst>
                    <a:gd name="T0" fmla="*/ 105 w 116"/>
                    <a:gd name="T1" fmla="*/ 132 h 134"/>
                    <a:gd name="T2" fmla="*/ 97 w 116"/>
                    <a:gd name="T3" fmla="*/ 130 h 134"/>
                    <a:gd name="T4" fmla="*/ 85 w 116"/>
                    <a:gd name="T5" fmla="*/ 124 h 134"/>
                    <a:gd name="T6" fmla="*/ 61 w 116"/>
                    <a:gd name="T7" fmla="*/ 114 h 134"/>
                    <a:gd name="T8" fmla="*/ 22 w 116"/>
                    <a:gd name="T9" fmla="*/ 98 h 134"/>
                    <a:gd name="T10" fmla="*/ 20 w 116"/>
                    <a:gd name="T11" fmla="*/ 92 h 134"/>
                    <a:gd name="T12" fmla="*/ 0 w 116"/>
                    <a:gd name="T13" fmla="*/ 68 h 134"/>
                    <a:gd name="T14" fmla="*/ 32 w 116"/>
                    <a:gd name="T15" fmla="*/ 44 h 134"/>
                    <a:gd name="T16" fmla="*/ 32 w 116"/>
                    <a:gd name="T17" fmla="*/ 40 h 134"/>
                    <a:gd name="T18" fmla="*/ 32 w 116"/>
                    <a:gd name="T19" fmla="*/ 36 h 134"/>
                    <a:gd name="T20" fmla="*/ 32 w 116"/>
                    <a:gd name="T21" fmla="*/ 32 h 134"/>
                    <a:gd name="T22" fmla="*/ 34 w 116"/>
                    <a:gd name="T23" fmla="*/ 30 h 134"/>
                    <a:gd name="T24" fmla="*/ 36 w 116"/>
                    <a:gd name="T25" fmla="*/ 26 h 134"/>
                    <a:gd name="T26" fmla="*/ 42 w 116"/>
                    <a:gd name="T27" fmla="*/ 22 h 134"/>
                    <a:gd name="T28" fmla="*/ 44 w 116"/>
                    <a:gd name="T29" fmla="*/ 16 h 134"/>
                    <a:gd name="T30" fmla="*/ 46 w 116"/>
                    <a:gd name="T31" fmla="*/ 10 h 134"/>
                    <a:gd name="T32" fmla="*/ 49 w 116"/>
                    <a:gd name="T33" fmla="*/ 6 h 134"/>
                    <a:gd name="T34" fmla="*/ 56 w 116"/>
                    <a:gd name="T35" fmla="*/ 4 h 134"/>
                    <a:gd name="T36" fmla="*/ 66 w 116"/>
                    <a:gd name="T37" fmla="*/ 2 h 134"/>
                    <a:gd name="T38" fmla="*/ 85 w 116"/>
                    <a:gd name="T39" fmla="*/ 0 h 134"/>
                    <a:gd name="T40" fmla="*/ 85 w 116"/>
                    <a:gd name="T41" fmla="*/ 2 h 134"/>
                    <a:gd name="T42" fmla="*/ 90 w 116"/>
                    <a:gd name="T43" fmla="*/ 4 h 134"/>
                    <a:gd name="T44" fmla="*/ 95 w 116"/>
                    <a:gd name="T45" fmla="*/ 2 h 134"/>
                    <a:gd name="T46" fmla="*/ 99 w 116"/>
                    <a:gd name="T47" fmla="*/ 4 h 134"/>
                    <a:gd name="T48" fmla="*/ 103 w 116"/>
                    <a:gd name="T49" fmla="*/ 10 h 134"/>
                    <a:gd name="T50" fmla="*/ 99 w 116"/>
                    <a:gd name="T51" fmla="*/ 12 h 134"/>
                    <a:gd name="T52" fmla="*/ 97 w 116"/>
                    <a:gd name="T53" fmla="*/ 16 h 134"/>
                    <a:gd name="T54" fmla="*/ 103 w 116"/>
                    <a:gd name="T55" fmla="*/ 18 h 134"/>
                    <a:gd name="T56" fmla="*/ 107 w 116"/>
                    <a:gd name="T57" fmla="*/ 22 h 134"/>
                    <a:gd name="T58" fmla="*/ 109 w 116"/>
                    <a:gd name="T59" fmla="*/ 26 h 134"/>
                    <a:gd name="T60" fmla="*/ 117 w 116"/>
                    <a:gd name="T61" fmla="*/ 32 h 134"/>
                    <a:gd name="T62" fmla="*/ 119 w 116"/>
                    <a:gd name="T63" fmla="*/ 38 h 134"/>
                    <a:gd name="T64" fmla="*/ 117 w 116"/>
                    <a:gd name="T65" fmla="*/ 42 h 134"/>
                    <a:gd name="T66" fmla="*/ 113 w 116"/>
                    <a:gd name="T67" fmla="*/ 52 h 134"/>
                    <a:gd name="T68" fmla="*/ 109 w 116"/>
                    <a:gd name="T69" fmla="*/ 60 h 134"/>
                    <a:gd name="T70" fmla="*/ 113 w 116"/>
                    <a:gd name="T71" fmla="*/ 64 h 134"/>
                    <a:gd name="T72" fmla="*/ 117 w 116"/>
                    <a:gd name="T73" fmla="*/ 72 h 134"/>
                    <a:gd name="T74" fmla="*/ 121 w 116"/>
                    <a:gd name="T75" fmla="*/ 82 h 134"/>
                    <a:gd name="T76" fmla="*/ 129 w 116"/>
                    <a:gd name="T77" fmla="*/ 86 h 134"/>
                    <a:gd name="T78" fmla="*/ 129 w 116"/>
                    <a:gd name="T79" fmla="*/ 90 h 134"/>
                    <a:gd name="T80" fmla="*/ 131 w 116"/>
                    <a:gd name="T81" fmla="*/ 96 h 134"/>
                    <a:gd name="T82" fmla="*/ 131 w 116"/>
                    <a:gd name="T83" fmla="*/ 98 h 134"/>
                    <a:gd name="T84" fmla="*/ 137 w 116"/>
                    <a:gd name="T85" fmla="*/ 102 h 134"/>
                    <a:gd name="T86" fmla="*/ 139 w 116"/>
                    <a:gd name="T87" fmla="*/ 106 h 134"/>
                    <a:gd name="T88" fmla="*/ 141 w 116"/>
                    <a:gd name="T89" fmla="*/ 112 h 134"/>
                    <a:gd name="T90" fmla="*/ 139 w 116"/>
                    <a:gd name="T91" fmla="*/ 124 h 134"/>
                    <a:gd name="T92" fmla="*/ 137 w 116"/>
                    <a:gd name="T93" fmla="*/ 124 h 134"/>
                    <a:gd name="T94" fmla="*/ 131 w 116"/>
                    <a:gd name="T95" fmla="*/ 128 h 134"/>
                    <a:gd name="T96" fmla="*/ 107 w 116"/>
                    <a:gd name="T97" fmla="*/ 134 h 13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16"/>
                    <a:gd name="T148" fmla="*/ 0 h 134"/>
                    <a:gd name="T149" fmla="*/ 116 w 116"/>
                    <a:gd name="T150" fmla="*/ 134 h 13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16" h="134">
                      <a:moveTo>
                        <a:pt x="88" y="134"/>
                      </a:moveTo>
                      <a:lnTo>
                        <a:pt x="86" y="132"/>
                      </a:lnTo>
                      <a:lnTo>
                        <a:pt x="84" y="132"/>
                      </a:lnTo>
                      <a:lnTo>
                        <a:pt x="80" y="130"/>
                      </a:lnTo>
                      <a:lnTo>
                        <a:pt x="76" y="126"/>
                      </a:lnTo>
                      <a:lnTo>
                        <a:pt x="70" y="124"/>
                      </a:lnTo>
                      <a:lnTo>
                        <a:pt x="58" y="114"/>
                      </a:lnTo>
                      <a:lnTo>
                        <a:pt x="50" y="114"/>
                      </a:lnTo>
                      <a:lnTo>
                        <a:pt x="24" y="102"/>
                      </a:lnTo>
                      <a:lnTo>
                        <a:pt x="18" y="98"/>
                      </a:lnTo>
                      <a:lnTo>
                        <a:pt x="18" y="96"/>
                      </a:lnTo>
                      <a:lnTo>
                        <a:pt x="16" y="92"/>
                      </a:lnTo>
                      <a:lnTo>
                        <a:pt x="4" y="76"/>
                      </a:lnTo>
                      <a:lnTo>
                        <a:pt x="0" y="68"/>
                      </a:lnTo>
                      <a:lnTo>
                        <a:pt x="26" y="46"/>
                      </a:lnTo>
                      <a:lnTo>
                        <a:pt x="26" y="44"/>
                      </a:lnTo>
                      <a:lnTo>
                        <a:pt x="26" y="42"/>
                      </a:lnTo>
                      <a:lnTo>
                        <a:pt x="26" y="40"/>
                      </a:lnTo>
                      <a:lnTo>
                        <a:pt x="26" y="38"/>
                      </a:lnTo>
                      <a:lnTo>
                        <a:pt x="26" y="36"/>
                      </a:lnTo>
                      <a:lnTo>
                        <a:pt x="26" y="34"/>
                      </a:lnTo>
                      <a:lnTo>
                        <a:pt x="26" y="32"/>
                      </a:lnTo>
                      <a:lnTo>
                        <a:pt x="28" y="30"/>
                      </a:lnTo>
                      <a:lnTo>
                        <a:pt x="28" y="28"/>
                      </a:lnTo>
                      <a:lnTo>
                        <a:pt x="30" y="26"/>
                      </a:lnTo>
                      <a:lnTo>
                        <a:pt x="32" y="22"/>
                      </a:lnTo>
                      <a:lnTo>
                        <a:pt x="34" y="22"/>
                      </a:lnTo>
                      <a:lnTo>
                        <a:pt x="34" y="20"/>
                      </a:lnTo>
                      <a:lnTo>
                        <a:pt x="36" y="16"/>
                      </a:lnTo>
                      <a:lnTo>
                        <a:pt x="38" y="12"/>
                      </a:lnTo>
                      <a:lnTo>
                        <a:pt x="38" y="10"/>
                      </a:lnTo>
                      <a:lnTo>
                        <a:pt x="40" y="8"/>
                      </a:lnTo>
                      <a:lnTo>
                        <a:pt x="40" y="6"/>
                      </a:lnTo>
                      <a:lnTo>
                        <a:pt x="42" y="6"/>
                      </a:lnTo>
                      <a:lnTo>
                        <a:pt x="46" y="4"/>
                      </a:lnTo>
                      <a:lnTo>
                        <a:pt x="50" y="2"/>
                      </a:lnTo>
                      <a:lnTo>
                        <a:pt x="54" y="2"/>
                      </a:lnTo>
                      <a:lnTo>
                        <a:pt x="60" y="2"/>
                      </a:lnTo>
                      <a:lnTo>
                        <a:pt x="70" y="0"/>
                      </a:lnTo>
                      <a:lnTo>
                        <a:pt x="70" y="2"/>
                      </a:lnTo>
                      <a:lnTo>
                        <a:pt x="72" y="4"/>
                      </a:lnTo>
                      <a:lnTo>
                        <a:pt x="74" y="4"/>
                      </a:lnTo>
                      <a:lnTo>
                        <a:pt x="76" y="4"/>
                      </a:lnTo>
                      <a:lnTo>
                        <a:pt x="78" y="2"/>
                      </a:lnTo>
                      <a:lnTo>
                        <a:pt x="82" y="4"/>
                      </a:lnTo>
                      <a:lnTo>
                        <a:pt x="82" y="8"/>
                      </a:lnTo>
                      <a:lnTo>
                        <a:pt x="84" y="10"/>
                      </a:lnTo>
                      <a:lnTo>
                        <a:pt x="82" y="10"/>
                      </a:lnTo>
                      <a:lnTo>
                        <a:pt x="82" y="12"/>
                      </a:lnTo>
                      <a:lnTo>
                        <a:pt x="80" y="14"/>
                      </a:lnTo>
                      <a:lnTo>
                        <a:pt x="80" y="16"/>
                      </a:lnTo>
                      <a:lnTo>
                        <a:pt x="82" y="16"/>
                      </a:lnTo>
                      <a:lnTo>
                        <a:pt x="84" y="18"/>
                      </a:lnTo>
                      <a:lnTo>
                        <a:pt x="86" y="20"/>
                      </a:lnTo>
                      <a:lnTo>
                        <a:pt x="88" y="22"/>
                      </a:lnTo>
                      <a:lnTo>
                        <a:pt x="88" y="24"/>
                      </a:lnTo>
                      <a:lnTo>
                        <a:pt x="90" y="26"/>
                      </a:lnTo>
                      <a:lnTo>
                        <a:pt x="94" y="28"/>
                      </a:lnTo>
                      <a:lnTo>
                        <a:pt x="96" y="32"/>
                      </a:lnTo>
                      <a:lnTo>
                        <a:pt x="98" y="34"/>
                      </a:lnTo>
                      <a:lnTo>
                        <a:pt x="98" y="38"/>
                      </a:lnTo>
                      <a:lnTo>
                        <a:pt x="96" y="42"/>
                      </a:lnTo>
                      <a:lnTo>
                        <a:pt x="94" y="46"/>
                      </a:lnTo>
                      <a:lnTo>
                        <a:pt x="92" y="52"/>
                      </a:lnTo>
                      <a:lnTo>
                        <a:pt x="92" y="56"/>
                      </a:lnTo>
                      <a:lnTo>
                        <a:pt x="90" y="60"/>
                      </a:lnTo>
                      <a:lnTo>
                        <a:pt x="92" y="64"/>
                      </a:lnTo>
                      <a:lnTo>
                        <a:pt x="94" y="68"/>
                      </a:lnTo>
                      <a:lnTo>
                        <a:pt x="96" y="72"/>
                      </a:lnTo>
                      <a:lnTo>
                        <a:pt x="98" y="76"/>
                      </a:lnTo>
                      <a:lnTo>
                        <a:pt x="100" y="82"/>
                      </a:lnTo>
                      <a:lnTo>
                        <a:pt x="104" y="84"/>
                      </a:lnTo>
                      <a:lnTo>
                        <a:pt x="106" y="86"/>
                      </a:lnTo>
                      <a:lnTo>
                        <a:pt x="106" y="88"/>
                      </a:lnTo>
                      <a:lnTo>
                        <a:pt x="106" y="90"/>
                      </a:lnTo>
                      <a:lnTo>
                        <a:pt x="106" y="92"/>
                      </a:lnTo>
                      <a:lnTo>
                        <a:pt x="108" y="96"/>
                      </a:lnTo>
                      <a:lnTo>
                        <a:pt x="108" y="98"/>
                      </a:lnTo>
                      <a:lnTo>
                        <a:pt x="110" y="100"/>
                      </a:lnTo>
                      <a:lnTo>
                        <a:pt x="112" y="102"/>
                      </a:lnTo>
                      <a:lnTo>
                        <a:pt x="114" y="104"/>
                      </a:lnTo>
                      <a:lnTo>
                        <a:pt x="114" y="106"/>
                      </a:lnTo>
                      <a:lnTo>
                        <a:pt x="114" y="108"/>
                      </a:lnTo>
                      <a:lnTo>
                        <a:pt x="116" y="112"/>
                      </a:lnTo>
                      <a:lnTo>
                        <a:pt x="116" y="114"/>
                      </a:lnTo>
                      <a:lnTo>
                        <a:pt x="114" y="124"/>
                      </a:lnTo>
                      <a:lnTo>
                        <a:pt x="112" y="124"/>
                      </a:lnTo>
                      <a:lnTo>
                        <a:pt x="110" y="126"/>
                      </a:lnTo>
                      <a:lnTo>
                        <a:pt x="108" y="128"/>
                      </a:lnTo>
                      <a:lnTo>
                        <a:pt x="88" y="13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50" name="Freeform 255"/>
                <p:cNvSpPr>
                  <a:spLocks/>
                </p:cNvSpPr>
                <p:nvPr/>
              </p:nvSpPr>
              <p:spPr bwMode="gray">
                <a:xfrm>
                  <a:off x="3141" y="453"/>
                  <a:ext cx="68" cy="72"/>
                </a:xfrm>
                <a:custGeom>
                  <a:avLst/>
                  <a:gdLst>
                    <a:gd name="T0" fmla="*/ 4 w 62"/>
                    <a:gd name="T1" fmla="*/ 40 h 72"/>
                    <a:gd name="T2" fmla="*/ 4 w 62"/>
                    <a:gd name="T3" fmla="*/ 8 h 72"/>
                    <a:gd name="T4" fmla="*/ 4 w 62"/>
                    <a:gd name="T5" fmla="*/ 8 h 72"/>
                    <a:gd name="T6" fmla="*/ 8 w 62"/>
                    <a:gd name="T7" fmla="*/ 10 h 72"/>
                    <a:gd name="T8" fmla="*/ 10 w 62"/>
                    <a:gd name="T9" fmla="*/ 10 h 72"/>
                    <a:gd name="T10" fmla="*/ 10 w 62"/>
                    <a:gd name="T11" fmla="*/ 10 h 72"/>
                    <a:gd name="T12" fmla="*/ 10 w 62"/>
                    <a:gd name="T13" fmla="*/ 12 h 72"/>
                    <a:gd name="T14" fmla="*/ 12 w 62"/>
                    <a:gd name="T15" fmla="*/ 14 h 72"/>
                    <a:gd name="T16" fmla="*/ 14 w 62"/>
                    <a:gd name="T17" fmla="*/ 16 h 72"/>
                    <a:gd name="T18" fmla="*/ 20 w 62"/>
                    <a:gd name="T19" fmla="*/ 16 h 72"/>
                    <a:gd name="T20" fmla="*/ 24 w 62"/>
                    <a:gd name="T21" fmla="*/ 16 h 72"/>
                    <a:gd name="T22" fmla="*/ 32 w 62"/>
                    <a:gd name="T23" fmla="*/ 14 h 72"/>
                    <a:gd name="T24" fmla="*/ 53 w 62"/>
                    <a:gd name="T25" fmla="*/ 0 h 72"/>
                    <a:gd name="T26" fmla="*/ 53 w 62"/>
                    <a:gd name="T27" fmla="*/ 0 h 72"/>
                    <a:gd name="T28" fmla="*/ 53 w 62"/>
                    <a:gd name="T29" fmla="*/ 0 h 72"/>
                    <a:gd name="T30" fmla="*/ 55 w 62"/>
                    <a:gd name="T31" fmla="*/ 4 h 72"/>
                    <a:gd name="T32" fmla="*/ 58 w 62"/>
                    <a:gd name="T33" fmla="*/ 8 h 72"/>
                    <a:gd name="T34" fmla="*/ 58 w 62"/>
                    <a:gd name="T35" fmla="*/ 8 h 72"/>
                    <a:gd name="T36" fmla="*/ 60 w 62"/>
                    <a:gd name="T37" fmla="*/ 10 h 72"/>
                    <a:gd name="T38" fmla="*/ 65 w 62"/>
                    <a:gd name="T39" fmla="*/ 14 h 72"/>
                    <a:gd name="T40" fmla="*/ 67 w 62"/>
                    <a:gd name="T41" fmla="*/ 18 h 72"/>
                    <a:gd name="T42" fmla="*/ 70 w 62"/>
                    <a:gd name="T43" fmla="*/ 22 h 72"/>
                    <a:gd name="T44" fmla="*/ 72 w 62"/>
                    <a:gd name="T45" fmla="*/ 26 h 72"/>
                    <a:gd name="T46" fmla="*/ 75 w 62"/>
                    <a:gd name="T47" fmla="*/ 28 h 72"/>
                    <a:gd name="T48" fmla="*/ 75 w 62"/>
                    <a:gd name="T49" fmla="*/ 28 h 72"/>
                    <a:gd name="T50" fmla="*/ 75 w 62"/>
                    <a:gd name="T51" fmla="*/ 30 h 72"/>
                    <a:gd name="T52" fmla="*/ 75 w 62"/>
                    <a:gd name="T53" fmla="*/ 30 h 72"/>
                    <a:gd name="T54" fmla="*/ 72 w 62"/>
                    <a:gd name="T55" fmla="*/ 32 h 72"/>
                    <a:gd name="T56" fmla="*/ 67 w 62"/>
                    <a:gd name="T57" fmla="*/ 34 h 72"/>
                    <a:gd name="T58" fmla="*/ 58 w 62"/>
                    <a:gd name="T59" fmla="*/ 34 h 72"/>
                    <a:gd name="T60" fmla="*/ 48 w 62"/>
                    <a:gd name="T61" fmla="*/ 36 h 72"/>
                    <a:gd name="T62" fmla="*/ 41 w 62"/>
                    <a:gd name="T63" fmla="*/ 38 h 72"/>
                    <a:gd name="T64" fmla="*/ 41 w 62"/>
                    <a:gd name="T65" fmla="*/ 38 h 72"/>
                    <a:gd name="T66" fmla="*/ 43 w 62"/>
                    <a:gd name="T67" fmla="*/ 42 h 72"/>
                    <a:gd name="T68" fmla="*/ 46 w 62"/>
                    <a:gd name="T69" fmla="*/ 46 h 72"/>
                    <a:gd name="T70" fmla="*/ 48 w 62"/>
                    <a:gd name="T71" fmla="*/ 50 h 72"/>
                    <a:gd name="T72" fmla="*/ 50 w 62"/>
                    <a:gd name="T73" fmla="*/ 52 h 72"/>
                    <a:gd name="T74" fmla="*/ 50 w 62"/>
                    <a:gd name="T75" fmla="*/ 56 h 72"/>
                    <a:gd name="T76" fmla="*/ 48 w 62"/>
                    <a:gd name="T77" fmla="*/ 56 h 72"/>
                    <a:gd name="T78" fmla="*/ 46 w 62"/>
                    <a:gd name="T79" fmla="*/ 58 h 72"/>
                    <a:gd name="T80" fmla="*/ 43 w 62"/>
                    <a:gd name="T81" fmla="*/ 62 h 72"/>
                    <a:gd name="T82" fmla="*/ 38 w 62"/>
                    <a:gd name="T83" fmla="*/ 66 h 72"/>
                    <a:gd name="T84" fmla="*/ 36 w 62"/>
                    <a:gd name="T85" fmla="*/ 68 h 72"/>
                    <a:gd name="T86" fmla="*/ 34 w 62"/>
                    <a:gd name="T87" fmla="*/ 68 h 72"/>
                    <a:gd name="T88" fmla="*/ 32 w 62"/>
                    <a:gd name="T89" fmla="*/ 68 h 72"/>
                    <a:gd name="T90" fmla="*/ 32 w 62"/>
                    <a:gd name="T91" fmla="*/ 70 h 72"/>
                    <a:gd name="T92" fmla="*/ 32 w 62"/>
                    <a:gd name="T93" fmla="*/ 72 h 72"/>
                    <a:gd name="T94" fmla="*/ 29 w 62"/>
                    <a:gd name="T95" fmla="*/ 72 h 72"/>
                    <a:gd name="T96" fmla="*/ 24 w 62"/>
                    <a:gd name="T97" fmla="*/ 70 h 72"/>
                    <a:gd name="T98" fmla="*/ 16 w 62"/>
                    <a:gd name="T99" fmla="*/ 70 h 72"/>
                    <a:gd name="T100" fmla="*/ 10 w 62"/>
                    <a:gd name="T101" fmla="*/ 70 h 72"/>
                    <a:gd name="T102" fmla="*/ 2 w 62"/>
                    <a:gd name="T103" fmla="*/ 70 h 72"/>
                    <a:gd name="T104" fmla="*/ 0 w 62"/>
                    <a:gd name="T105" fmla="*/ 70 h 72"/>
                    <a:gd name="T106" fmla="*/ 4 w 62"/>
                    <a:gd name="T107" fmla="*/ 40 h 72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62"/>
                    <a:gd name="T163" fmla="*/ 0 h 72"/>
                    <a:gd name="T164" fmla="*/ 62 w 62"/>
                    <a:gd name="T165" fmla="*/ 72 h 72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62" h="72">
                      <a:moveTo>
                        <a:pt x="4" y="40"/>
                      </a:moveTo>
                      <a:lnTo>
                        <a:pt x="4" y="8"/>
                      </a:lnTo>
                      <a:lnTo>
                        <a:pt x="6" y="10"/>
                      </a:lnTo>
                      <a:lnTo>
                        <a:pt x="8" y="10"/>
                      </a:lnTo>
                      <a:lnTo>
                        <a:pt x="8" y="12"/>
                      </a:lnTo>
                      <a:lnTo>
                        <a:pt x="10" y="14"/>
                      </a:lnTo>
                      <a:lnTo>
                        <a:pt x="12" y="16"/>
                      </a:lnTo>
                      <a:lnTo>
                        <a:pt x="16" y="16"/>
                      </a:lnTo>
                      <a:lnTo>
                        <a:pt x="20" y="16"/>
                      </a:lnTo>
                      <a:lnTo>
                        <a:pt x="26" y="14"/>
                      </a:lnTo>
                      <a:lnTo>
                        <a:pt x="44" y="0"/>
                      </a:lnTo>
                      <a:lnTo>
                        <a:pt x="46" y="4"/>
                      </a:lnTo>
                      <a:lnTo>
                        <a:pt x="48" y="8"/>
                      </a:lnTo>
                      <a:lnTo>
                        <a:pt x="50" y="10"/>
                      </a:lnTo>
                      <a:lnTo>
                        <a:pt x="54" y="14"/>
                      </a:lnTo>
                      <a:lnTo>
                        <a:pt x="56" y="18"/>
                      </a:lnTo>
                      <a:lnTo>
                        <a:pt x="58" y="22"/>
                      </a:lnTo>
                      <a:lnTo>
                        <a:pt x="60" y="26"/>
                      </a:lnTo>
                      <a:lnTo>
                        <a:pt x="62" y="28"/>
                      </a:lnTo>
                      <a:lnTo>
                        <a:pt x="62" y="30"/>
                      </a:lnTo>
                      <a:lnTo>
                        <a:pt x="60" y="32"/>
                      </a:lnTo>
                      <a:lnTo>
                        <a:pt x="56" y="34"/>
                      </a:lnTo>
                      <a:lnTo>
                        <a:pt x="48" y="34"/>
                      </a:lnTo>
                      <a:lnTo>
                        <a:pt x="40" y="36"/>
                      </a:lnTo>
                      <a:lnTo>
                        <a:pt x="34" y="38"/>
                      </a:lnTo>
                      <a:lnTo>
                        <a:pt x="36" y="42"/>
                      </a:lnTo>
                      <a:lnTo>
                        <a:pt x="38" y="46"/>
                      </a:lnTo>
                      <a:lnTo>
                        <a:pt x="40" y="50"/>
                      </a:lnTo>
                      <a:lnTo>
                        <a:pt x="42" y="52"/>
                      </a:lnTo>
                      <a:lnTo>
                        <a:pt x="42" y="56"/>
                      </a:lnTo>
                      <a:lnTo>
                        <a:pt x="40" y="56"/>
                      </a:lnTo>
                      <a:lnTo>
                        <a:pt x="38" y="58"/>
                      </a:lnTo>
                      <a:lnTo>
                        <a:pt x="36" y="62"/>
                      </a:lnTo>
                      <a:lnTo>
                        <a:pt x="32" y="66"/>
                      </a:lnTo>
                      <a:lnTo>
                        <a:pt x="30" y="68"/>
                      </a:lnTo>
                      <a:lnTo>
                        <a:pt x="28" y="68"/>
                      </a:lnTo>
                      <a:lnTo>
                        <a:pt x="26" y="68"/>
                      </a:lnTo>
                      <a:lnTo>
                        <a:pt x="26" y="70"/>
                      </a:lnTo>
                      <a:lnTo>
                        <a:pt x="26" y="72"/>
                      </a:lnTo>
                      <a:lnTo>
                        <a:pt x="24" y="72"/>
                      </a:lnTo>
                      <a:lnTo>
                        <a:pt x="20" y="70"/>
                      </a:lnTo>
                      <a:lnTo>
                        <a:pt x="14" y="70"/>
                      </a:lnTo>
                      <a:lnTo>
                        <a:pt x="8" y="70"/>
                      </a:lnTo>
                      <a:lnTo>
                        <a:pt x="2" y="70"/>
                      </a:lnTo>
                      <a:lnTo>
                        <a:pt x="0" y="70"/>
                      </a:lnTo>
                      <a:lnTo>
                        <a:pt x="4" y="4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51" name="Freeform 257"/>
                <p:cNvSpPr>
                  <a:spLocks/>
                </p:cNvSpPr>
                <p:nvPr/>
              </p:nvSpPr>
              <p:spPr bwMode="gray">
                <a:xfrm>
                  <a:off x="3145" y="393"/>
                  <a:ext cx="89" cy="76"/>
                </a:xfrm>
                <a:custGeom>
                  <a:avLst/>
                  <a:gdLst>
                    <a:gd name="T0" fmla="*/ 87 w 80"/>
                    <a:gd name="T1" fmla="*/ 4 h 76"/>
                    <a:gd name="T2" fmla="*/ 79 w 80"/>
                    <a:gd name="T3" fmla="*/ 6 h 76"/>
                    <a:gd name="T4" fmla="*/ 75 w 80"/>
                    <a:gd name="T5" fmla="*/ 6 h 76"/>
                    <a:gd name="T6" fmla="*/ 69 w 80"/>
                    <a:gd name="T7" fmla="*/ 10 h 76"/>
                    <a:gd name="T8" fmla="*/ 67 w 80"/>
                    <a:gd name="T9" fmla="*/ 12 h 76"/>
                    <a:gd name="T10" fmla="*/ 55 w 80"/>
                    <a:gd name="T11" fmla="*/ 16 h 76"/>
                    <a:gd name="T12" fmla="*/ 40 w 80"/>
                    <a:gd name="T13" fmla="*/ 16 h 76"/>
                    <a:gd name="T14" fmla="*/ 30 w 80"/>
                    <a:gd name="T15" fmla="*/ 14 h 76"/>
                    <a:gd name="T16" fmla="*/ 24 w 80"/>
                    <a:gd name="T17" fmla="*/ 12 h 76"/>
                    <a:gd name="T18" fmla="*/ 20 w 80"/>
                    <a:gd name="T19" fmla="*/ 14 h 76"/>
                    <a:gd name="T20" fmla="*/ 20 w 80"/>
                    <a:gd name="T21" fmla="*/ 16 h 76"/>
                    <a:gd name="T22" fmla="*/ 12 w 80"/>
                    <a:gd name="T23" fmla="*/ 24 h 76"/>
                    <a:gd name="T24" fmla="*/ 10 w 80"/>
                    <a:gd name="T25" fmla="*/ 24 h 76"/>
                    <a:gd name="T26" fmla="*/ 8 w 80"/>
                    <a:gd name="T27" fmla="*/ 24 h 76"/>
                    <a:gd name="T28" fmla="*/ 4 w 80"/>
                    <a:gd name="T29" fmla="*/ 24 h 76"/>
                    <a:gd name="T30" fmla="*/ 8 w 80"/>
                    <a:gd name="T31" fmla="*/ 26 h 76"/>
                    <a:gd name="T32" fmla="*/ 8 w 80"/>
                    <a:gd name="T33" fmla="*/ 30 h 76"/>
                    <a:gd name="T34" fmla="*/ 4 w 80"/>
                    <a:gd name="T35" fmla="*/ 34 h 76"/>
                    <a:gd name="T36" fmla="*/ 4 w 80"/>
                    <a:gd name="T37" fmla="*/ 36 h 76"/>
                    <a:gd name="T38" fmla="*/ 2 w 80"/>
                    <a:gd name="T39" fmla="*/ 42 h 76"/>
                    <a:gd name="T40" fmla="*/ 4 w 80"/>
                    <a:gd name="T41" fmla="*/ 42 h 76"/>
                    <a:gd name="T42" fmla="*/ 10 w 80"/>
                    <a:gd name="T43" fmla="*/ 42 h 76"/>
                    <a:gd name="T44" fmla="*/ 14 w 80"/>
                    <a:gd name="T45" fmla="*/ 44 h 76"/>
                    <a:gd name="T46" fmla="*/ 10 w 80"/>
                    <a:gd name="T47" fmla="*/ 50 h 76"/>
                    <a:gd name="T48" fmla="*/ 10 w 80"/>
                    <a:gd name="T49" fmla="*/ 54 h 76"/>
                    <a:gd name="T50" fmla="*/ 8 w 80"/>
                    <a:gd name="T51" fmla="*/ 58 h 76"/>
                    <a:gd name="T52" fmla="*/ 4 w 80"/>
                    <a:gd name="T53" fmla="*/ 62 h 76"/>
                    <a:gd name="T54" fmla="*/ 4 w 80"/>
                    <a:gd name="T55" fmla="*/ 62 h 76"/>
                    <a:gd name="T56" fmla="*/ 2 w 80"/>
                    <a:gd name="T57" fmla="*/ 66 h 76"/>
                    <a:gd name="T58" fmla="*/ 0 w 80"/>
                    <a:gd name="T59" fmla="*/ 68 h 76"/>
                    <a:gd name="T60" fmla="*/ 4 w 80"/>
                    <a:gd name="T61" fmla="*/ 70 h 76"/>
                    <a:gd name="T62" fmla="*/ 4 w 80"/>
                    <a:gd name="T63" fmla="*/ 72 h 76"/>
                    <a:gd name="T64" fmla="*/ 10 w 80"/>
                    <a:gd name="T65" fmla="*/ 76 h 76"/>
                    <a:gd name="T66" fmla="*/ 20 w 80"/>
                    <a:gd name="T67" fmla="*/ 76 h 76"/>
                    <a:gd name="T68" fmla="*/ 81 w 80"/>
                    <a:gd name="T69" fmla="*/ 38 h 76"/>
                    <a:gd name="T70" fmla="*/ 81 w 80"/>
                    <a:gd name="T71" fmla="*/ 34 h 76"/>
                    <a:gd name="T72" fmla="*/ 81 w 80"/>
                    <a:gd name="T73" fmla="*/ 30 h 76"/>
                    <a:gd name="T74" fmla="*/ 81 w 80"/>
                    <a:gd name="T75" fmla="*/ 26 h 76"/>
                    <a:gd name="T76" fmla="*/ 81 w 80"/>
                    <a:gd name="T77" fmla="*/ 22 h 76"/>
                    <a:gd name="T78" fmla="*/ 87 w 80"/>
                    <a:gd name="T79" fmla="*/ 20 h 76"/>
                    <a:gd name="T80" fmla="*/ 89 w 80"/>
                    <a:gd name="T81" fmla="*/ 14 h 76"/>
                    <a:gd name="T82" fmla="*/ 91 w 80"/>
                    <a:gd name="T83" fmla="*/ 12 h 76"/>
                    <a:gd name="T84" fmla="*/ 97 w 80"/>
                    <a:gd name="T85" fmla="*/ 4 h 76"/>
                    <a:gd name="T86" fmla="*/ 99 w 80"/>
                    <a:gd name="T87" fmla="*/ 0 h 76"/>
                    <a:gd name="T88" fmla="*/ 89 w 80"/>
                    <a:gd name="T89" fmla="*/ 2 h 7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0"/>
                    <a:gd name="T136" fmla="*/ 0 h 76"/>
                    <a:gd name="T137" fmla="*/ 80 w 80"/>
                    <a:gd name="T138" fmla="*/ 76 h 7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0" h="76">
                      <a:moveTo>
                        <a:pt x="72" y="2"/>
                      </a:moveTo>
                      <a:lnTo>
                        <a:pt x="70" y="4"/>
                      </a:lnTo>
                      <a:lnTo>
                        <a:pt x="66" y="6"/>
                      </a:lnTo>
                      <a:lnTo>
                        <a:pt x="64" y="6"/>
                      </a:lnTo>
                      <a:lnTo>
                        <a:pt x="62" y="6"/>
                      </a:lnTo>
                      <a:lnTo>
                        <a:pt x="60" y="6"/>
                      </a:lnTo>
                      <a:lnTo>
                        <a:pt x="58" y="8"/>
                      </a:lnTo>
                      <a:lnTo>
                        <a:pt x="56" y="10"/>
                      </a:lnTo>
                      <a:lnTo>
                        <a:pt x="54" y="12"/>
                      </a:lnTo>
                      <a:lnTo>
                        <a:pt x="50" y="14"/>
                      </a:lnTo>
                      <a:lnTo>
                        <a:pt x="44" y="16"/>
                      </a:lnTo>
                      <a:lnTo>
                        <a:pt x="38" y="16"/>
                      </a:lnTo>
                      <a:lnTo>
                        <a:pt x="32" y="16"/>
                      </a:lnTo>
                      <a:lnTo>
                        <a:pt x="28" y="16"/>
                      </a:lnTo>
                      <a:lnTo>
                        <a:pt x="24" y="14"/>
                      </a:lnTo>
                      <a:lnTo>
                        <a:pt x="20" y="12"/>
                      </a:lnTo>
                      <a:lnTo>
                        <a:pt x="18" y="12"/>
                      </a:lnTo>
                      <a:lnTo>
                        <a:pt x="16" y="14"/>
                      </a:lnTo>
                      <a:lnTo>
                        <a:pt x="16" y="16"/>
                      </a:lnTo>
                      <a:lnTo>
                        <a:pt x="12" y="20"/>
                      </a:lnTo>
                      <a:lnTo>
                        <a:pt x="10" y="24"/>
                      </a:lnTo>
                      <a:lnTo>
                        <a:pt x="8" y="24"/>
                      </a:lnTo>
                      <a:lnTo>
                        <a:pt x="6" y="24"/>
                      </a:lnTo>
                      <a:lnTo>
                        <a:pt x="4" y="22"/>
                      </a:lnTo>
                      <a:lnTo>
                        <a:pt x="4" y="24"/>
                      </a:lnTo>
                      <a:lnTo>
                        <a:pt x="6" y="26"/>
                      </a:lnTo>
                      <a:lnTo>
                        <a:pt x="6" y="28"/>
                      </a:lnTo>
                      <a:lnTo>
                        <a:pt x="6" y="30"/>
                      </a:lnTo>
                      <a:lnTo>
                        <a:pt x="6" y="32"/>
                      </a:lnTo>
                      <a:lnTo>
                        <a:pt x="4" y="34"/>
                      </a:lnTo>
                      <a:lnTo>
                        <a:pt x="4" y="36"/>
                      </a:lnTo>
                      <a:lnTo>
                        <a:pt x="4" y="38"/>
                      </a:lnTo>
                      <a:lnTo>
                        <a:pt x="2" y="42"/>
                      </a:lnTo>
                      <a:lnTo>
                        <a:pt x="4" y="42"/>
                      </a:lnTo>
                      <a:lnTo>
                        <a:pt x="6" y="42"/>
                      </a:lnTo>
                      <a:lnTo>
                        <a:pt x="8" y="42"/>
                      </a:lnTo>
                      <a:lnTo>
                        <a:pt x="10" y="42"/>
                      </a:lnTo>
                      <a:lnTo>
                        <a:pt x="12" y="44"/>
                      </a:lnTo>
                      <a:lnTo>
                        <a:pt x="12" y="46"/>
                      </a:lnTo>
                      <a:lnTo>
                        <a:pt x="8" y="50"/>
                      </a:lnTo>
                      <a:lnTo>
                        <a:pt x="8" y="52"/>
                      </a:lnTo>
                      <a:lnTo>
                        <a:pt x="8" y="54"/>
                      </a:lnTo>
                      <a:lnTo>
                        <a:pt x="8" y="56"/>
                      </a:lnTo>
                      <a:lnTo>
                        <a:pt x="6" y="58"/>
                      </a:lnTo>
                      <a:lnTo>
                        <a:pt x="6" y="60"/>
                      </a:lnTo>
                      <a:lnTo>
                        <a:pt x="4" y="62"/>
                      </a:lnTo>
                      <a:lnTo>
                        <a:pt x="4" y="64"/>
                      </a:lnTo>
                      <a:lnTo>
                        <a:pt x="2" y="66"/>
                      </a:lnTo>
                      <a:lnTo>
                        <a:pt x="0" y="68"/>
                      </a:lnTo>
                      <a:lnTo>
                        <a:pt x="2" y="70"/>
                      </a:lnTo>
                      <a:lnTo>
                        <a:pt x="4" y="70"/>
                      </a:lnTo>
                      <a:lnTo>
                        <a:pt x="4" y="72"/>
                      </a:lnTo>
                      <a:lnTo>
                        <a:pt x="6" y="74"/>
                      </a:lnTo>
                      <a:lnTo>
                        <a:pt x="8" y="76"/>
                      </a:lnTo>
                      <a:lnTo>
                        <a:pt x="12" y="76"/>
                      </a:lnTo>
                      <a:lnTo>
                        <a:pt x="16" y="76"/>
                      </a:lnTo>
                      <a:lnTo>
                        <a:pt x="22" y="74"/>
                      </a:lnTo>
                      <a:lnTo>
                        <a:pt x="66" y="38"/>
                      </a:lnTo>
                      <a:lnTo>
                        <a:pt x="66" y="36"/>
                      </a:lnTo>
                      <a:lnTo>
                        <a:pt x="66" y="34"/>
                      </a:lnTo>
                      <a:lnTo>
                        <a:pt x="66" y="32"/>
                      </a:lnTo>
                      <a:lnTo>
                        <a:pt x="66" y="30"/>
                      </a:lnTo>
                      <a:lnTo>
                        <a:pt x="66" y="28"/>
                      </a:lnTo>
                      <a:lnTo>
                        <a:pt x="66" y="26"/>
                      </a:lnTo>
                      <a:lnTo>
                        <a:pt x="66" y="24"/>
                      </a:lnTo>
                      <a:lnTo>
                        <a:pt x="66" y="22"/>
                      </a:lnTo>
                      <a:lnTo>
                        <a:pt x="68" y="22"/>
                      </a:lnTo>
                      <a:lnTo>
                        <a:pt x="70" y="20"/>
                      </a:lnTo>
                      <a:lnTo>
                        <a:pt x="72" y="18"/>
                      </a:lnTo>
                      <a:lnTo>
                        <a:pt x="72" y="14"/>
                      </a:lnTo>
                      <a:lnTo>
                        <a:pt x="74" y="14"/>
                      </a:lnTo>
                      <a:lnTo>
                        <a:pt x="74" y="12"/>
                      </a:lnTo>
                      <a:lnTo>
                        <a:pt x="76" y="8"/>
                      </a:lnTo>
                      <a:lnTo>
                        <a:pt x="78" y="4"/>
                      </a:lnTo>
                      <a:lnTo>
                        <a:pt x="78" y="2"/>
                      </a:lnTo>
                      <a:lnTo>
                        <a:pt x="80" y="0"/>
                      </a:lnTo>
                      <a:lnTo>
                        <a:pt x="72" y="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52" name="Freeform 258"/>
                <p:cNvSpPr>
                  <a:spLocks/>
                </p:cNvSpPr>
                <p:nvPr/>
              </p:nvSpPr>
              <p:spPr bwMode="gray">
                <a:xfrm>
                  <a:off x="3260" y="347"/>
                  <a:ext cx="258" cy="248"/>
                </a:xfrm>
                <a:custGeom>
                  <a:avLst/>
                  <a:gdLst>
                    <a:gd name="T0" fmla="*/ 22 w 234"/>
                    <a:gd name="T1" fmla="*/ 42 h 248"/>
                    <a:gd name="T2" fmla="*/ 24 w 234"/>
                    <a:gd name="T3" fmla="*/ 48 h 248"/>
                    <a:gd name="T4" fmla="*/ 20 w 234"/>
                    <a:gd name="T5" fmla="*/ 52 h 248"/>
                    <a:gd name="T6" fmla="*/ 24 w 234"/>
                    <a:gd name="T7" fmla="*/ 56 h 248"/>
                    <a:gd name="T8" fmla="*/ 29 w 234"/>
                    <a:gd name="T9" fmla="*/ 62 h 248"/>
                    <a:gd name="T10" fmla="*/ 39 w 234"/>
                    <a:gd name="T11" fmla="*/ 70 h 248"/>
                    <a:gd name="T12" fmla="*/ 41 w 234"/>
                    <a:gd name="T13" fmla="*/ 76 h 248"/>
                    <a:gd name="T14" fmla="*/ 34 w 234"/>
                    <a:gd name="T15" fmla="*/ 90 h 248"/>
                    <a:gd name="T16" fmla="*/ 34 w 234"/>
                    <a:gd name="T17" fmla="*/ 102 h 248"/>
                    <a:gd name="T18" fmla="*/ 39 w 234"/>
                    <a:gd name="T19" fmla="*/ 110 h 248"/>
                    <a:gd name="T20" fmla="*/ 49 w 234"/>
                    <a:gd name="T21" fmla="*/ 122 h 248"/>
                    <a:gd name="T22" fmla="*/ 51 w 234"/>
                    <a:gd name="T23" fmla="*/ 128 h 248"/>
                    <a:gd name="T24" fmla="*/ 54 w 234"/>
                    <a:gd name="T25" fmla="*/ 134 h 248"/>
                    <a:gd name="T26" fmla="*/ 58 w 234"/>
                    <a:gd name="T27" fmla="*/ 140 h 248"/>
                    <a:gd name="T28" fmla="*/ 61 w 234"/>
                    <a:gd name="T29" fmla="*/ 146 h 248"/>
                    <a:gd name="T30" fmla="*/ 61 w 234"/>
                    <a:gd name="T31" fmla="*/ 162 h 248"/>
                    <a:gd name="T32" fmla="*/ 95 w 234"/>
                    <a:gd name="T33" fmla="*/ 162 h 248"/>
                    <a:gd name="T34" fmla="*/ 107 w 234"/>
                    <a:gd name="T35" fmla="*/ 174 h 248"/>
                    <a:gd name="T36" fmla="*/ 139 w 234"/>
                    <a:gd name="T37" fmla="*/ 204 h 248"/>
                    <a:gd name="T38" fmla="*/ 155 w 234"/>
                    <a:gd name="T39" fmla="*/ 208 h 248"/>
                    <a:gd name="T40" fmla="*/ 173 w 234"/>
                    <a:gd name="T41" fmla="*/ 210 h 248"/>
                    <a:gd name="T42" fmla="*/ 185 w 234"/>
                    <a:gd name="T43" fmla="*/ 210 h 248"/>
                    <a:gd name="T44" fmla="*/ 204 w 234"/>
                    <a:gd name="T45" fmla="*/ 226 h 248"/>
                    <a:gd name="T46" fmla="*/ 216 w 234"/>
                    <a:gd name="T47" fmla="*/ 232 h 248"/>
                    <a:gd name="T48" fmla="*/ 228 w 234"/>
                    <a:gd name="T49" fmla="*/ 228 h 248"/>
                    <a:gd name="T50" fmla="*/ 240 w 234"/>
                    <a:gd name="T51" fmla="*/ 232 h 248"/>
                    <a:gd name="T52" fmla="*/ 252 w 234"/>
                    <a:gd name="T53" fmla="*/ 248 h 248"/>
                    <a:gd name="T54" fmla="*/ 270 w 234"/>
                    <a:gd name="T55" fmla="*/ 236 h 248"/>
                    <a:gd name="T56" fmla="*/ 270 w 234"/>
                    <a:gd name="T57" fmla="*/ 224 h 248"/>
                    <a:gd name="T58" fmla="*/ 272 w 234"/>
                    <a:gd name="T59" fmla="*/ 214 h 248"/>
                    <a:gd name="T60" fmla="*/ 282 w 234"/>
                    <a:gd name="T61" fmla="*/ 206 h 248"/>
                    <a:gd name="T62" fmla="*/ 282 w 234"/>
                    <a:gd name="T63" fmla="*/ 198 h 248"/>
                    <a:gd name="T64" fmla="*/ 265 w 234"/>
                    <a:gd name="T65" fmla="*/ 172 h 248"/>
                    <a:gd name="T66" fmla="*/ 262 w 234"/>
                    <a:gd name="T67" fmla="*/ 104 h 248"/>
                    <a:gd name="T68" fmla="*/ 258 w 234"/>
                    <a:gd name="T69" fmla="*/ 70 h 248"/>
                    <a:gd name="T70" fmla="*/ 224 w 234"/>
                    <a:gd name="T71" fmla="*/ 52 h 248"/>
                    <a:gd name="T72" fmla="*/ 214 w 234"/>
                    <a:gd name="T73" fmla="*/ 48 h 248"/>
                    <a:gd name="T74" fmla="*/ 194 w 234"/>
                    <a:gd name="T75" fmla="*/ 44 h 248"/>
                    <a:gd name="T76" fmla="*/ 153 w 234"/>
                    <a:gd name="T77" fmla="*/ 54 h 248"/>
                    <a:gd name="T78" fmla="*/ 149 w 234"/>
                    <a:gd name="T79" fmla="*/ 56 h 248"/>
                    <a:gd name="T80" fmla="*/ 123 w 234"/>
                    <a:gd name="T81" fmla="*/ 58 h 248"/>
                    <a:gd name="T82" fmla="*/ 119 w 234"/>
                    <a:gd name="T83" fmla="*/ 60 h 248"/>
                    <a:gd name="T84" fmla="*/ 99 w 234"/>
                    <a:gd name="T85" fmla="*/ 50 h 248"/>
                    <a:gd name="T86" fmla="*/ 75 w 234"/>
                    <a:gd name="T87" fmla="*/ 12 h 248"/>
                    <a:gd name="T88" fmla="*/ 68 w 234"/>
                    <a:gd name="T89" fmla="*/ 6 h 248"/>
                    <a:gd name="T90" fmla="*/ 46 w 234"/>
                    <a:gd name="T91" fmla="*/ 16 h 248"/>
                    <a:gd name="T92" fmla="*/ 36 w 234"/>
                    <a:gd name="T93" fmla="*/ 18 h 248"/>
                    <a:gd name="T94" fmla="*/ 0 w 234"/>
                    <a:gd name="T95" fmla="*/ 10 h 248"/>
                    <a:gd name="T96" fmla="*/ 4 w 234"/>
                    <a:gd name="T97" fmla="*/ 16 h 248"/>
                    <a:gd name="T98" fmla="*/ 10 w 234"/>
                    <a:gd name="T99" fmla="*/ 26 h 248"/>
                    <a:gd name="T100" fmla="*/ 14 w 234"/>
                    <a:gd name="T101" fmla="*/ 40 h 248"/>
                    <a:gd name="T102" fmla="*/ 17 w 234"/>
                    <a:gd name="T103" fmla="*/ 42 h 248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234"/>
                    <a:gd name="T157" fmla="*/ 0 h 248"/>
                    <a:gd name="T158" fmla="*/ 234 w 234"/>
                    <a:gd name="T159" fmla="*/ 248 h 248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234" h="248">
                      <a:moveTo>
                        <a:pt x="14" y="42"/>
                      </a:moveTo>
                      <a:lnTo>
                        <a:pt x="16" y="42"/>
                      </a:lnTo>
                      <a:lnTo>
                        <a:pt x="18" y="42"/>
                      </a:lnTo>
                      <a:lnTo>
                        <a:pt x="18" y="46"/>
                      </a:lnTo>
                      <a:lnTo>
                        <a:pt x="20" y="48"/>
                      </a:lnTo>
                      <a:lnTo>
                        <a:pt x="18" y="48"/>
                      </a:lnTo>
                      <a:lnTo>
                        <a:pt x="18" y="50"/>
                      </a:lnTo>
                      <a:lnTo>
                        <a:pt x="16" y="52"/>
                      </a:lnTo>
                      <a:lnTo>
                        <a:pt x="16" y="54"/>
                      </a:lnTo>
                      <a:lnTo>
                        <a:pt x="18" y="54"/>
                      </a:lnTo>
                      <a:lnTo>
                        <a:pt x="20" y="56"/>
                      </a:lnTo>
                      <a:lnTo>
                        <a:pt x="22" y="58"/>
                      </a:lnTo>
                      <a:lnTo>
                        <a:pt x="24" y="60"/>
                      </a:lnTo>
                      <a:lnTo>
                        <a:pt x="24" y="62"/>
                      </a:lnTo>
                      <a:lnTo>
                        <a:pt x="26" y="64"/>
                      </a:lnTo>
                      <a:lnTo>
                        <a:pt x="30" y="66"/>
                      </a:lnTo>
                      <a:lnTo>
                        <a:pt x="32" y="70"/>
                      </a:lnTo>
                      <a:lnTo>
                        <a:pt x="34" y="72"/>
                      </a:lnTo>
                      <a:lnTo>
                        <a:pt x="34" y="76"/>
                      </a:lnTo>
                      <a:lnTo>
                        <a:pt x="32" y="80"/>
                      </a:lnTo>
                      <a:lnTo>
                        <a:pt x="30" y="84"/>
                      </a:lnTo>
                      <a:lnTo>
                        <a:pt x="28" y="90"/>
                      </a:lnTo>
                      <a:lnTo>
                        <a:pt x="28" y="94"/>
                      </a:lnTo>
                      <a:lnTo>
                        <a:pt x="26" y="98"/>
                      </a:lnTo>
                      <a:lnTo>
                        <a:pt x="28" y="102"/>
                      </a:lnTo>
                      <a:lnTo>
                        <a:pt x="30" y="106"/>
                      </a:lnTo>
                      <a:lnTo>
                        <a:pt x="32" y="110"/>
                      </a:lnTo>
                      <a:lnTo>
                        <a:pt x="34" y="114"/>
                      </a:lnTo>
                      <a:lnTo>
                        <a:pt x="36" y="120"/>
                      </a:lnTo>
                      <a:lnTo>
                        <a:pt x="40" y="122"/>
                      </a:lnTo>
                      <a:lnTo>
                        <a:pt x="42" y="124"/>
                      </a:lnTo>
                      <a:lnTo>
                        <a:pt x="42" y="126"/>
                      </a:lnTo>
                      <a:lnTo>
                        <a:pt x="42" y="128"/>
                      </a:lnTo>
                      <a:lnTo>
                        <a:pt x="42" y="130"/>
                      </a:lnTo>
                      <a:lnTo>
                        <a:pt x="44" y="134"/>
                      </a:lnTo>
                      <a:lnTo>
                        <a:pt x="44" y="136"/>
                      </a:lnTo>
                      <a:lnTo>
                        <a:pt x="46" y="138"/>
                      </a:lnTo>
                      <a:lnTo>
                        <a:pt x="48" y="140"/>
                      </a:lnTo>
                      <a:lnTo>
                        <a:pt x="50" y="142"/>
                      </a:lnTo>
                      <a:lnTo>
                        <a:pt x="50" y="144"/>
                      </a:lnTo>
                      <a:lnTo>
                        <a:pt x="50" y="146"/>
                      </a:lnTo>
                      <a:lnTo>
                        <a:pt x="52" y="150"/>
                      </a:lnTo>
                      <a:lnTo>
                        <a:pt x="52" y="152"/>
                      </a:lnTo>
                      <a:lnTo>
                        <a:pt x="50" y="162"/>
                      </a:lnTo>
                      <a:lnTo>
                        <a:pt x="64" y="164"/>
                      </a:lnTo>
                      <a:lnTo>
                        <a:pt x="78" y="162"/>
                      </a:lnTo>
                      <a:lnTo>
                        <a:pt x="80" y="164"/>
                      </a:lnTo>
                      <a:lnTo>
                        <a:pt x="84" y="168"/>
                      </a:lnTo>
                      <a:lnTo>
                        <a:pt x="88" y="174"/>
                      </a:lnTo>
                      <a:lnTo>
                        <a:pt x="94" y="182"/>
                      </a:lnTo>
                      <a:lnTo>
                        <a:pt x="114" y="202"/>
                      </a:lnTo>
                      <a:lnTo>
                        <a:pt x="114" y="204"/>
                      </a:lnTo>
                      <a:lnTo>
                        <a:pt x="118" y="204"/>
                      </a:lnTo>
                      <a:lnTo>
                        <a:pt x="122" y="206"/>
                      </a:lnTo>
                      <a:lnTo>
                        <a:pt x="128" y="208"/>
                      </a:lnTo>
                      <a:lnTo>
                        <a:pt x="132" y="208"/>
                      </a:lnTo>
                      <a:lnTo>
                        <a:pt x="136" y="210"/>
                      </a:lnTo>
                      <a:lnTo>
                        <a:pt x="142" y="210"/>
                      </a:lnTo>
                      <a:lnTo>
                        <a:pt x="148" y="210"/>
                      </a:lnTo>
                      <a:lnTo>
                        <a:pt x="150" y="210"/>
                      </a:lnTo>
                      <a:lnTo>
                        <a:pt x="152" y="210"/>
                      </a:lnTo>
                      <a:lnTo>
                        <a:pt x="160" y="206"/>
                      </a:lnTo>
                      <a:lnTo>
                        <a:pt x="166" y="214"/>
                      </a:lnTo>
                      <a:lnTo>
                        <a:pt x="168" y="226"/>
                      </a:lnTo>
                      <a:lnTo>
                        <a:pt x="176" y="234"/>
                      </a:lnTo>
                      <a:lnTo>
                        <a:pt x="176" y="232"/>
                      </a:lnTo>
                      <a:lnTo>
                        <a:pt x="178" y="232"/>
                      </a:lnTo>
                      <a:lnTo>
                        <a:pt x="180" y="230"/>
                      </a:lnTo>
                      <a:lnTo>
                        <a:pt x="184" y="230"/>
                      </a:lnTo>
                      <a:lnTo>
                        <a:pt x="188" y="228"/>
                      </a:lnTo>
                      <a:lnTo>
                        <a:pt x="190" y="228"/>
                      </a:lnTo>
                      <a:lnTo>
                        <a:pt x="194" y="230"/>
                      </a:lnTo>
                      <a:lnTo>
                        <a:pt x="198" y="232"/>
                      </a:lnTo>
                      <a:lnTo>
                        <a:pt x="200" y="234"/>
                      </a:lnTo>
                      <a:lnTo>
                        <a:pt x="200" y="240"/>
                      </a:lnTo>
                      <a:lnTo>
                        <a:pt x="208" y="248"/>
                      </a:lnTo>
                      <a:lnTo>
                        <a:pt x="224" y="240"/>
                      </a:lnTo>
                      <a:lnTo>
                        <a:pt x="224" y="238"/>
                      </a:lnTo>
                      <a:lnTo>
                        <a:pt x="222" y="236"/>
                      </a:lnTo>
                      <a:lnTo>
                        <a:pt x="222" y="230"/>
                      </a:lnTo>
                      <a:lnTo>
                        <a:pt x="222" y="226"/>
                      </a:lnTo>
                      <a:lnTo>
                        <a:pt x="222" y="224"/>
                      </a:lnTo>
                      <a:lnTo>
                        <a:pt x="222" y="222"/>
                      </a:lnTo>
                      <a:lnTo>
                        <a:pt x="222" y="218"/>
                      </a:lnTo>
                      <a:lnTo>
                        <a:pt x="224" y="214"/>
                      </a:lnTo>
                      <a:lnTo>
                        <a:pt x="228" y="210"/>
                      </a:lnTo>
                      <a:lnTo>
                        <a:pt x="232" y="208"/>
                      </a:lnTo>
                      <a:lnTo>
                        <a:pt x="232" y="206"/>
                      </a:lnTo>
                      <a:lnTo>
                        <a:pt x="232" y="204"/>
                      </a:lnTo>
                      <a:lnTo>
                        <a:pt x="234" y="202"/>
                      </a:lnTo>
                      <a:lnTo>
                        <a:pt x="232" y="198"/>
                      </a:lnTo>
                      <a:lnTo>
                        <a:pt x="232" y="196"/>
                      </a:lnTo>
                      <a:lnTo>
                        <a:pt x="230" y="194"/>
                      </a:lnTo>
                      <a:lnTo>
                        <a:pt x="218" y="172"/>
                      </a:lnTo>
                      <a:lnTo>
                        <a:pt x="206" y="152"/>
                      </a:lnTo>
                      <a:lnTo>
                        <a:pt x="206" y="120"/>
                      </a:lnTo>
                      <a:lnTo>
                        <a:pt x="216" y="104"/>
                      </a:lnTo>
                      <a:lnTo>
                        <a:pt x="218" y="80"/>
                      </a:lnTo>
                      <a:lnTo>
                        <a:pt x="216" y="76"/>
                      </a:lnTo>
                      <a:lnTo>
                        <a:pt x="212" y="70"/>
                      </a:lnTo>
                      <a:lnTo>
                        <a:pt x="206" y="62"/>
                      </a:lnTo>
                      <a:lnTo>
                        <a:pt x="196" y="54"/>
                      </a:lnTo>
                      <a:lnTo>
                        <a:pt x="184" y="52"/>
                      </a:lnTo>
                      <a:lnTo>
                        <a:pt x="182" y="50"/>
                      </a:lnTo>
                      <a:lnTo>
                        <a:pt x="180" y="50"/>
                      </a:lnTo>
                      <a:lnTo>
                        <a:pt x="176" y="48"/>
                      </a:lnTo>
                      <a:lnTo>
                        <a:pt x="172" y="48"/>
                      </a:lnTo>
                      <a:lnTo>
                        <a:pt x="170" y="46"/>
                      </a:lnTo>
                      <a:lnTo>
                        <a:pt x="160" y="44"/>
                      </a:lnTo>
                      <a:lnTo>
                        <a:pt x="144" y="44"/>
                      </a:lnTo>
                      <a:lnTo>
                        <a:pt x="126" y="54"/>
                      </a:lnTo>
                      <a:lnTo>
                        <a:pt x="124" y="56"/>
                      </a:lnTo>
                      <a:lnTo>
                        <a:pt x="122" y="56"/>
                      </a:lnTo>
                      <a:lnTo>
                        <a:pt x="118" y="58"/>
                      </a:lnTo>
                      <a:lnTo>
                        <a:pt x="112" y="58"/>
                      </a:lnTo>
                      <a:lnTo>
                        <a:pt x="102" y="58"/>
                      </a:lnTo>
                      <a:lnTo>
                        <a:pt x="100" y="60"/>
                      </a:lnTo>
                      <a:lnTo>
                        <a:pt x="98" y="60"/>
                      </a:lnTo>
                      <a:lnTo>
                        <a:pt x="96" y="58"/>
                      </a:lnTo>
                      <a:lnTo>
                        <a:pt x="90" y="56"/>
                      </a:lnTo>
                      <a:lnTo>
                        <a:pt x="82" y="50"/>
                      </a:lnTo>
                      <a:lnTo>
                        <a:pt x="76" y="40"/>
                      </a:lnTo>
                      <a:lnTo>
                        <a:pt x="72" y="26"/>
                      </a:lnTo>
                      <a:lnTo>
                        <a:pt x="62" y="12"/>
                      </a:lnTo>
                      <a:lnTo>
                        <a:pt x="60" y="10"/>
                      </a:lnTo>
                      <a:lnTo>
                        <a:pt x="56" y="6"/>
                      </a:lnTo>
                      <a:lnTo>
                        <a:pt x="54" y="4"/>
                      </a:lnTo>
                      <a:lnTo>
                        <a:pt x="52" y="0"/>
                      </a:lnTo>
                      <a:lnTo>
                        <a:pt x="38" y="16"/>
                      </a:lnTo>
                      <a:lnTo>
                        <a:pt x="36" y="16"/>
                      </a:lnTo>
                      <a:lnTo>
                        <a:pt x="34" y="18"/>
                      </a:lnTo>
                      <a:lnTo>
                        <a:pt x="30" y="18"/>
                      </a:lnTo>
                      <a:lnTo>
                        <a:pt x="26" y="18"/>
                      </a:lnTo>
                      <a:lnTo>
                        <a:pt x="22" y="14"/>
                      </a:ln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2" y="14"/>
                      </a:lnTo>
                      <a:lnTo>
                        <a:pt x="4" y="16"/>
                      </a:lnTo>
                      <a:lnTo>
                        <a:pt x="4" y="20"/>
                      </a:lnTo>
                      <a:lnTo>
                        <a:pt x="6" y="24"/>
                      </a:lnTo>
                      <a:lnTo>
                        <a:pt x="8" y="26"/>
                      </a:lnTo>
                      <a:lnTo>
                        <a:pt x="12" y="38"/>
                      </a:lnTo>
                      <a:lnTo>
                        <a:pt x="12" y="40"/>
                      </a:lnTo>
                      <a:lnTo>
                        <a:pt x="10" y="42"/>
                      </a:lnTo>
                      <a:lnTo>
                        <a:pt x="14" y="4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53" name="Freeform 312"/>
                <p:cNvSpPr>
                  <a:spLocks/>
                </p:cNvSpPr>
                <p:nvPr/>
              </p:nvSpPr>
              <p:spPr bwMode="gray">
                <a:xfrm>
                  <a:off x="4320" y="667"/>
                  <a:ext cx="39" cy="96"/>
                </a:xfrm>
                <a:custGeom>
                  <a:avLst/>
                  <a:gdLst>
                    <a:gd name="T0" fmla="*/ 24 w 36"/>
                    <a:gd name="T1" fmla="*/ 0 h 96"/>
                    <a:gd name="T2" fmla="*/ 24 w 36"/>
                    <a:gd name="T3" fmla="*/ 0 h 96"/>
                    <a:gd name="T4" fmla="*/ 18 w 36"/>
                    <a:gd name="T5" fmla="*/ 0 h 96"/>
                    <a:gd name="T6" fmla="*/ 14 w 36"/>
                    <a:gd name="T7" fmla="*/ 0 h 96"/>
                    <a:gd name="T8" fmla="*/ 10 w 36"/>
                    <a:gd name="T9" fmla="*/ 2 h 96"/>
                    <a:gd name="T10" fmla="*/ 4 w 36"/>
                    <a:gd name="T11" fmla="*/ 4 h 96"/>
                    <a:gd name="T12" fmla="*/ 2 w 36"/>
                    <a:gd name="T13" fmla="*/ 8 h 96"/>
                    <a:gd name="T14" fmla="*/ 2 w 36"/>
                    <a:gd name="T15" fmla="*/ 12 h 96"/>
                    <a:gd name="T16" fmla="*/ 0 w 36"/>
                    <a:gd name="T17" fmla="*/ 26 h 96"/>
                    <a:gd name="T18" fmla="*/ 0 w 36"/>
                    <a:gd name="T19" fmla="*/ 40 h 96"/>
                    <a:gd name="T20" fmla="*/ 2 w 36"/>
                    <a:gd name="T21" fmla="*/ 48 h 96"/>
                    <a:gd name="T22" fmla="*/ 2 w 36"/>
                    <a:gd name="T23" fmla="*/ 52 h 96"/>
                    <a:gd name="T24" fmla="*/ 4 w 36"/>
                    <a:gd name="T25" fmla="*/ 54 h 96"/>
                    <a:gd name="T26" fmla="*/ 4 w 36"/>
                    <a:gd name="T27" fmla="*/ 54 h 96"/>
                    <a:gd name="T28" fmla="*/ 4 w 36"/>
                    <a:gd name="T29" fmla="*/ 54 h 96"/>
                    <a:gd name="T30" fmla="*/ 4 w 36"/>
                    <a:gd name="T31" fmla="*/ 56 h 96"/>
                    <a:gd name="T32" fmla="*/ 2 w 36"/>
                    <a:gd name="T33" fmla="*/ 58 h 96"/>
                    <a:gd name="T34" fmla="*/ 2 w 36"/>
                    <a:gd name="T35" fmla="*/ 60 h 96"/>
                    <a:gd name="T36" fmla="*/ 0 w 36"/>
                    <a:gd name="T37" fmla="*/ 64 h 96"/>
                    <a:gd name="T38" fmla="*/ 0 w 36"/>
                    <a:gd name="T39" fmla="*/ 66 h 96"/>
                    <a:gd name="T40" fmla="*/ 2 w 36"/>
                    <a:gd name="T41" fmla="*/ 70 h 96"/>
                    <a:gd name="T42" fmla="*/ 4 w 36"/>
                    <a:gd name="T43" fmla="*/ 76 h 96"/>
                    <a:gd name="T44" fmla="*/ 6 w 36"/>
                    <a:gd name="T45" fmla="*/ 82 h 96"/>
                    <a:gd name="T46" fmla="*/ 12 w 36"/>
                    <a:gd name="T47" fmla="*/ 88 h 96"/>
                    <a:gd name="T48" fmla="*/ 14 w 36"/>
                    <a:gd name="T49" fmla="*/ 92 h 96"/>
                    <a:gd name="T50" fmla="*/ 16 w 36"/>
                    <a:gd name="T51" fmla="*/ 94 h 96"/>
                    <a:gd name="T52" fmla="*/ 18 w 36"/>
                    <a:gd name="T53" fmla="*/ 96 h 96"/>
                    <a:gd name="T54" fmla="*/ 22 w 36"/>
                    <a:gd name="T55" fmla="*/ 94 h 96"/>
                    <a:gd name="T56" fmla="*/ 26 w 36"/>
                    <a:gd name="T57" fmla="*/ 90 h 96"/>
                    <a:gd name="T58" fmla="*/ 28 w 36"/>
                    <a:gd name="T59" fmla="*/ 88 h 96"/>
                    <a:gd name="T60" fmla="*/ 28 w 36"/>
                    <a:gd name="T61" fmla="*/ 84 h 96"/>
                    <a:gd name="T62" fmla="*/ 28 w 36"/>
                    <a:gd name="T63" fmla="*/ 78 h 96"/>
                    <a:gd name="T64" fmla="*/ 28 w 36"/>
                    <a:gd name="T65" fmla="*/ 72 h 96"/>
                    <a:gd name="T66" fmla="*/ 28 w 36"/>
                    <a:gd name="T67" fmla="*/ 66 h 96"/>
                    <a:gd name="T68" fmla="*/ 28 w 36"/>
                    <a:gd name="T69" fmla="*/ 60 h 96"/>
                    <a:gd name="T70" fmla="*/ 28 w 36"/>
                    <a:gd name="T71" fmla="*/ 56 h 96"/>
                    <a:gd name="T72" fmla="*/ 28 w 36"/>
                    <a:gd name="T73" fmla="*/ 56 h 96"/>
                    <a:gd name="T74" fmla="*/ 35 w 36"/>
                    <a:gd name="T75" fmla="*/ 42 h 96"/>
                    <a:gd name="T76" fmla="*/ 35 w 36"/>
                    <a:gd name="T77" fmla="*/ 40 h 96"/>
                    <a:gd name="T78" fmla="*/ 35 w 36"/>
                    <a:gd name="T79" fmla="*/ 36 h 96"/>
                    <a:gd name="T80" fmla="*/ 35 w 36"/>
                    <a:gd name="T81" fmla="*/ 32 h 96"/>
                    <a:gd name="T82" fmla="*/ 35 w 36"/>
                    <a:gd name="T83" fmla="*/ 28 h 96"/>
                    <a:gd name="T84" fmla="*/ 38 w 36"/>
                    <a:gd name="T85" fmla="*/ 24 h 96"/>
                    <a:gd name="T86" fmla="*/ 38 w 36"/>
                    <a:gd name="T87" fmla="*/ 24 h 96"/>
                    <a:gd name="T88" fmla="*/ 40 w 36"/>
                    <a:gd name="T89" fmla="*/ 22 h 96"/>
                    <a:gd name="T90" fmla="*/ 40 w 36"/>
                    <a:gd name="T91" fmla="*/ 20 h 96"/>
                    <a:gd name="T92" fmla="*/ 40 w 36"/>
                    <a:gd name="T93" fmla="*/ 16 h 96"/>
                    <a:gd name="T94" fmla="*/ 40 w 36"/>
                    <a:gd name="T95" fmla="*/ 10 h 96"/>
                    <a:gd name="T96" fmla="*/ 40 w 36"/>
                    <a:gd name="T97" fmla="*/ 6 h 96"/>
                    <a:gd name="T98" fmla="*/ 40 w 36"/>
                    <a:gd name="T99" fmla="*/ 2 h 96"/>
                    <a:gd name="T100" fmla="*/ 42 w 36"/>
                    <a:gd name="T101" fmla="*/ 0 h 96"/>
                    <a:gd name="T102" fmla="*/ 40 w 36"/>
                    <a:gd name="T103" fmla="*/ 0 h 96"/>
                    <a:gd name="T104" fmla="*/ 38 w 36"/>
                    <a:gd name="T105" fmla="*/ 0 h 96"/>
                    <a:gd name="T106" fmla="*/ 32 w 36"/>
                    <a:gd name="T107" fmla="*/ 2 h 96"/>
                    <a:gd name="T108" fmla="*/ 28 w 36"/>
                    <a:gd name="T109" fmla="*/ 2 h 96"/>
                    <a:gd name="T110" fmla="*/ 24 w 36"/>
                    <a:gd name="T111" fmla="*/ 0 h 96"/>
                    <a:gd name="T112" fmla="*/ 24 w 36"/>
                    <a:gd name="T113" fmla="*/ 0 h 9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36"/>
                    <a:gd name="T172" fmla="*/ 0 h 96"/>
                    <a:gd name="T173" fmla="*/ 36 w 36"/>
                    <a:gd name="T174" fmla="*/ 96 h 9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36" h="96">
                      <a:moveTo>
                        <a:pt x="20" y="0"/>
                      </a:move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2"/>
                      </a:lnTo>
                      <a:lnTo>
                        <a:pt x="4" y="4"/>
                      </a:lnTo>
                      <a:lnTo>
                        <a:pt x="2" y="8"/>
                      </a:lnTo>
                      <a:lnTo>
                        <a:pt x="2" y="12"/>
                      </a:lnTo>
                      <a:lnTo>
                        <a:pt x="0" y="26"/>
                      </a:lnTo>
                      <a:lnTo>
                        <a:pt x="0" y="40"/>
                      </a:lnTo>
                      <a:lnTo>
                        <a:pt x="2" y="48"/>
                      </a:lnTo>
                      <a:lnTo>
                        <a:pt x="2" y="52"/>
                      </a:lnTo>
                      <a:lnTo>
                        <a:pt x="4" y="54"/>
                      </a:lnTo>
                      <a:lnTo>
                        <a:pt x="4" y="56"/>
                      </a:lnTo>
                      <a:lnTo>
                        <a:pt x="2" y="58"/>
                      </a:lnTo>
                      <a:lnTo>
                        <a:pt x="2" y="60"/>
                      </a:lnTo>
                      <a:lnTo>
                        <a:pt x="0" y="64"/>
                      </a:lnTo>
                      <a:lnTo>
                        <a:pt x="0" y="66"/>
                      </a:lnTo>
                      <a:lnTo>
                        <a:pt x="2" y="70"/>
                      </a:lnTo>
                      <a:lnTo>
                        <a:pt x="4" y="76"/>
                      </a:lnTo>
                      <a:lnTo>
                        <a:pt x="6" y="82"/>
                      </a:lnTo>
                      <a:lnTo>
                        <a:pt x="10" y="88"/>
                      </a:lnTo>
                      <a:lnTo>
                        <a:pt x="12" y="92"/>
                      </a:lnTo>
                      <a:lnTo>
                        <a:pt x="14" y="94"/>
                      </a:lnTo>
                      <a:lnTo>
                        <a:pt x="16" y="96"/>
                      </a:lnTo>
                      <a:lnTo>
                        <a:pt x="18" y="94"/>
                      </a:lnTo>
                      <a:lnTo>
                        <a:pt x="22" y="90"/>
                      </a:lnTo>
                      <a:lnTo>
                        <a:pt x="24" y="88"/>
                      </a:lnTo>
                      <a:lnTo>
                        <a:pt x="24" y="84"/>
                      </a:lnTo>
                      <a:lnTo>
                        <a:pt x="24" y="78"/>
                      </a:lnTo>
                      <a:lnTo>
                        <a:pt x="24" y="72"/>
                      </a:lnTo>
                      <a:lnTo>
                        <a:pt x="24" y="66"/>
                      </a:lnTo>
                      <a:lnTo>
                        <a:pt x="24" y="60"/>
                      </a:lnTo>
                      <a:lnTo>
                        <a:pt x="24" y="56"/>
                      </a:lnTo>
                      <a:lnTo>
                        <a:pt x="30" y="42"/>
                      </a:lnTo>
                      <a:lnTo>
                        <a:pt x="30" y="40"/>
                      </a:lnTo>
                      <a:lnTo>
                        <a:pt x="30" y="36"/>
                      </a:lnTo>
                      <a:lnTo>
                        <a:pt x="30" y="32"/>
                      </a:lnTo>
                      <a:lnTo>
                        <a:pt x="30" y="28"/>
                      </a:lnTo>
                      <a:lnTo>
                        <a:pt x="32" y="24"/>
                      </a:lnTo>
                      <a:lnTo>
                        <a:pt x="34" y="22"/>
                      </a:lnTo>
                      <a:lnTo>
                        <a:pt x="34" y="20"/>
                      </a:lnTo>
                      <a:lnTo>
                        <a:pt x="34" y="16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2"/>
                      </a:lnTo>
                      <a:lnTo>
                        <a:pt x="24" y="2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54" name="Freeform 313"/>
                <p:cNvSpPr>
                  <a:spLocks/>
                </p:cNvSpPr>
                <p:nvPr/>
              </p:nvSpPr>
              <p:spPr bwMode="gray">
                <a:xfrm>
                  <a:off x="4284" y="767"/>
                  <a:ext cx="36" cy="34"/>
                </a:xfrm>
                <a:custGeom>
                  <a:avLst/>
                  <a:gdLst>
                    <a:gd name="T0" fmla="*/ 2 w 32"/>
                    <a:gd name="T1" fmla="*/ 28 h 34"/>
                    <a:gd name="T2" fmla="*/ 2 w 32"/>
                    <a:gd name="T3" fmla="*/ 28 h 34"/>
                    <a:gd name="T4" fmla="*/ 0 w 32"/>
                    <a:gd name="T5" fmla="*/ 30 h 34"/>
                    <a:gd name="T6" fmla="*/ 0 w 32"/>
                    <a:gd name="T7" fmla="*/ 30 h 34"/>
                    <a:gd name="T8" fmla="*/ 2 w 32"/>
                    <a:gd name="T9" fmla="*/ 32 h 34"/>
                    <a:gd name="T10" fmla="*/ 6 w 32"/>
                    <a:gd name="T11" fmla="*/ 34 h 34"/>
                    <a:gd name="T12" fmla="*/ 8 w 32"/>
                    <a:gd name="T13" fmla="*/ 32 h 34"/>
                    <a:gd name="T14" fmla="*/ 12 w 32"/>
                    <a:gd name="T15" fmla="*/ 32 h 34"/>
                    <a:gd name="T16" fmla="*/ 15 w 32"/>
                    <a:gd name="T17" fmla="*/ 30 h 34"/>
                    <a:gd name="T18" fmla="*/ 20 w 32"/>
                    <a:gd name="T19" fmla="*/ 26 h 34"/>
                    <a:gd name="T20" fmla="*/ 25 w 32"/>
                    <a:gd name="T21" fmla="*/ 24 h 34"/>
                    <a:gd name="T22" fmla="*/ 28 w 32"/>
                    <a:gd name="T23" fmla="*/ 22 h 34"/>
                    <a:gd name="T24" fmla="*/ 28 w 32"/>
                    <a:gd name="T25" fmla="*/ 22 h 34"/>
                    <a:gd name="T26" fmla="*/ 28 w 32"/>
                    <a:gd name="T27" fmla="*/ 22 h 34"/>
                    <a:gd name="T28" fmla="*/ 30 w 32"/>
                    <a:gd name="T29" fmla="*/ 20 h 34"/>
                    <a:gd name="T30" fmla="*/ 33 w 32"/>
                    <a:gd name="T31" fmla="*/ 16 h 34"/>
                    <a:gd name="T32" fmla="*/ 35 w 32"/>
                    <a:gd name="T33" fmla="*/ 12 h 34"/>
                    <a:gd name="T34" fmla="*/ 38 w 32"/>
                    <a:gd name="T35" fmla="*/ 10 h 34"/>
                    <a:gd name="T36" fmla="*/ 40 w 32"/>
                    <a:gd name="T37" fmla="*/ 6 h 34"/>
                    <a:gd name="T38" fmla="*/ 40 w 32"/>
                    <a:gd name="T39" fmla="*/ 4 h 34"/>
                    <a:gd name="T40" fmla="*/ 40 w 32"/>
                    <a:gd name="T41" fmla="*/ 4 h 34"/>
                    <a:gd name="T42" fmla="*/ 40 w 32"/>
                    <a:gd name="T43" fmla="*/ 2 h 34"/>
                    <a:gd name="T44" fmla="*/ 38 w 32"/>
                    <a:gd name="T45" fmla="*/ 0 h 34"/>
                    <a:gd name="T46" fmla="*/ 35 w 32"/>
                    <a:gd name="T47" fmla="*/ 0 h 34"/>
                    <a:gd name="T48" fmla="*/ 33 w 32"/>
                    <a:gd name="T49" fmla="*/ 0 h 34"/>
                    <a:gd name="T50" fmla="*/ 28 w 32"/>
                    <a:gd name="T51" fmla="*/ 2 h 34"/>
                    <a:gd name="T52" fmla="*/ 25 w 32"/>
                    <a:gd name="T53" fmla="*/ 6 h 34"/>
                    <a:gd name="T54" fmla="*/ 20 w 32"/>
                    <a:gd name="T55" fmla="*/ 10 h 34"/>
                    <a:gd name="T56" fmla="*/ 15 w 32"/>
                    <a:gd name="T57" fmla="*/ 14 h 34"/>
                    <a:gd name="T58" fmla="*/ 10 w 32"/>
                    <a:gd name="T59" fmla="*/ 20 h 34"/>
                    <a:gd name="T60" fmla="*/ 6 w 32"/>
                    <a:gd name="T61" fmla="*/ 24 h 34"/>
                    <a:gd name="T62" fmla="*/ 2 w 32"/>
                    <a:gd name="T63" fmla="*/ 26 h 34"/>
                    <a:gd name="T64" fmla="*/ 2 w 32"/>
                    <a:gd name="T65" fmla="*/ 28 h 34"/>
                    <a:gd name="T66" fmla="*/ 2 w 32"/>
                    <a:gd name="T67" fmla="*/ 28 h 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2"/>
                    <a:gd name="T103" fmla="*/ 0 h 34"/>
                    <a:gd name="T104" fmla="*/ 32 w 32"/>
                    <a:gd name="T105" fmla="*/ 34 h 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2" h="34">
                      <a:moveTo>
                        <a:pt x="2" y="28"/>
                      </a:moveTo>
                      <a:lnTo>
                        <a:pt x="2" y="28"/>
                      </a:lnTo>
                      <a:lnTo>
                        <a:pt x="0" y="30"/>
                      </a:lnTo>
                      <a:lnTo>
                        <a:pt x="2" y="32"/>
                      </a:lnTo>
                      <a:lnTo>
                        <a:pt x="4" y="34"/>
                      </a:lnTo>
                      <a:lnTo>
                        <a:pt x="6" y="32"/>
                      </a:lnTo>
                      <a:lnTo>
                        <a:pt x="10" y="32"/>
                      </a:lnTo>
                      <a:lnTo>
                        <a:pt x="12" y="30"/>
                      </a:lnTo>
                      <a:lnTo>
                        <a:pt x="16" y="26"/>
                      </a:lnTo>
                      <a:lnTo>
                        <a:pt x="20" y="24"/>
                      </a:lnTo>
                      <a:lnTo>
                        <a:pt x="22" y="22"/>
                      </a:lnTo>
                      <a:lnTo>
                        <a:pt x="24" y="20"/>
                      </a:lnTo>
                      <a:lnTo>
                        <a:pt x="26" y="16"/>
                      </a:lnTo>
                      <a:lnTo>
                        <a:pt x="28" y="12"/>
                      </a:lnTo>
                      <a:lnTo>
                        <a:pt x="30" y="10"/>
                      </a:lnTo>
                      <a:lnTo>
                        <a:pt x="32" y="6"/>
                      </a:lnTo>
                      <a:lnTo>
                        <a:pt x="32" y="4"/>
                      </a:lnTo>
                      <a:lnTo>
                        <a:pt x="32" y="2"/>
                      </a:lnTo>
                      <a:lnTo>
                        <a:pt x="30" y="0"/>
                      </a:lnTo>
                      <a:lnTo>
                        <a:pt x="28" y="0"/>
                      </a:lnTo>
                      <a:lnTo>
                        <a:pt x="26" y="0"/>
                      </a:lnTo>
                      <a:lnTo>
                        <a:pt x="22" y="2"/>
                      </a:lnTo>
                      <a:lnTo>
                        <a:pt x="20" y="6"/>
                      </a:lnTo>
                      <a:lnTo>
                        <a:pt x="16" y="10"/>
                      </a:lnTo>
                      <a:lnTo>
                        <a:pt x="12" y="14"/>
                      </a:lnTo>
                      <a:lnTo>
                        <a:pt x="8" y="20"/>
                      </a:lnTo>
                      <a:lnTo>
                        <a:pt x="4" y="24"/>
                      </a:lnTo>
                      <a:lnTo>
                        <a:pt x="2" y="26"/>
                      </a:lnTo>
                      <a:lnTo>
                        <a:pt x="2" y="2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55" name="Freeform 314"/>
                <p:cNvSpPr>
                  <a:spLocks/>
                </p:cNvSpPr>
                <p:nvPr/>
              </p:nvSpPr>
              <p:spPr bwMode="gray">
                <a:xfrm>
                  <a:off x="4351" y="791"/>
                  <a:ext cx="66" cy="46"/>
                </a:xfrm>
                <a:custGeom>
                  <a:avLst/>
                  <a:gdLst>
                    <a:gd name="T0" fmla="*/ 51 w 60"/>
                    <a:gd name="T1" fmla="*/ 2 h 46"/>
                    <a:gd name="T2" fmla="*/ 36 w 60"/>
                    <a:gd name="T3" fmla="*/ 8 h 46"/>
                    <a:gd name="T4" fmla="*/ 24 w 60"/>
                    <a:gd name="T5" fmla="*/ 10 h 46"/>
                    <a:gd name="T6" fmla="*/ 8 w 60"/>
                    <a:gd name="T7" fmla="*/ 16 h 46"/>
                    <a:gd name="T8" fmla="*/ 8 w 60"/>
                    <a:gd name="T9" fmla="*/ 18 h 46"/>
                    <a:gd name="T10" fmla="*/ 4 w 60"/>
                    <a:gd name="T11" fmla="*/ 20 h 46"/>
                    <a:gd name="T12" fmla="*/ 2 w 60"/>
                    <a:gd name="T13" fmla="*/ 22 h 46"/>
                    <a:gd name="T14" fmla="*/ 2 w 60"/>
                    <a:gd name="T15" fmla="*/ 26 h 46"/>
                    <a:gd name="T16" fmla="*/ 0 w 60"/>
                    <a:gd name="T17" fmla="*/ 30 h 46"/>
                    <a:gd name="T18" fmla="*/ 0 w 60"/>
                    <a:gd name="T19" fmla="*/ 32 h 46"/>
                    <a:gd name="T20" fmla="*/ 0 w 60"/>
                    <a:gd name="T21" fmla="*/ 34 h 46"/>
                    <a:gd name="T22" fmla="*/ 2 w 60"/>
                    <a:gd name="T23" fmla="*/ 36 h 46"/>
                    <a:gd name="T24" fmla="*/ 10 w 60"/>
                    <a:gd name="T25" fmla="*/ 34 h 46"/>
                    <a:gd name="T26" fmla="*/ 14 w 60"/>
                    <a:gd name="T27" fmla="*/ 34 h 46"/>
                    <a:gd name="T28" fmla="*/ 20 w 60"/>
                    <a:gd name="T29" fmla="*/ 32 h 46"/>
                    <a:gd name="T30" fmla="*/ 24 w 60"/>
                    <a:gd name="T31" fmla="*/ 32 h 46"/>
                    <a:gd name="T32" fmla="*/ 24 w 60"/>
                    <a:gd name="T33" fmla="*/ 32 h 46"/>
                    <a:gd name="T34" fmla="*/ 24 w 60"/>
                    <a:gd name="T35" fmla="*/ 32 h 46"/>
                    <a:gd name="T36" fmla="*/ 24 w 60"/>
                    <a:gd name="T37" fmla="*/ 34 h 46"/>
                    <a:gd name="T38" fmla="*/ 24 w 60"/>
                    <a:gd name="T39" fmla="*/ 38 h 46"/>
                    <a:gd name="T40" fmla="*/ 26 w 60"/>
                    <a:gd name="T41" fmla="*/ 40 h 46"/>
                    <a:gd name="T42" fmla="*/ 29 w 60"/>
                    <a:gd name="T43" fmla="*/ 42 h 46"/>
                    <a:gd name="T44" fmla="*/ 32 w 60"/>
                    <a:gd name="T45" fmla="*/ 44 h 46"/>
                    <a:gd name="T46" fmla="*/ 36 w 60"/>
                    <a:gd name="T47" fmla="*/ 44 h 46"/>
                    <a:gd name="T48" fmla="*/ 39 w 60"/>
                    <a:gd name="T49" fmla="*/ 46 h 46"/>
                    <a:gd name="T50" fmla="*/ 44 w 60"/>
                    <a:gd name="T51" fmla="*/ 46 h 46"/>
                    <a:gd name="T52" fmla="*/ 48 w 60"/>
                    <a:gd name="T53" fmla="*/ 46 h 46"/>
                    <a:gd name="T54" fmla="*/ 51 w 60"/>
                    <a:gd name="T55" fmla="*/ 46 h 46"/>
                    <a:gd name="T56" fmla="*/ 53 w 60"/>
                    <a:gd name="T57" fmla="*/ 42 h 46"/>
                    <a:gd name="T58" fmla="*/ 53 w 60"/>
                    <a:gd name="T59" fmla="*/ 38 h 46"/>
                    <a:gd name="T60" fmla="*/ 53 w 60"/>
                    <a:gd name="T61" fmla="*/ 34 h 46"/>
                    <a:gd name="T62" fmla="*/ 51 w 60"/>
                    <a:gd name="T63" fmla="*/ 32 h 46"/>
                    <a:gd name="T64" fmla="*/ 51 w 60"/>
                    <a:gd name="T65" fmla="*/ 30 h 46"/>
                    <a:gd name="T66" fmla="*/ 53 w 60"/>
                    <a:gd name="T67" fmla="*/ 28 h 46"/>
                    <a:gd name="T68" fmla="*/ 56 w 60"/>
                    <a:gd name="T69" fmla="*/ 28 h 46"/>
                    <a:gd name="T70" fmla="*/ 58 w 60"/>
                    <a:gd name="T71" fmla="*/ 30 h 46"/>
                    <a:gd name="T72" fmla="*/ 61 w 60"/>
                    <a:gd name="T73" fmla="*/ 32 h 46"/>
                    <a:gd name="T74" fmla="*/ 63 w 60"/>
                    <a:gd name="T75" fmla="*/ 34 h 46"/>
                    <a:gd name="T76" fmla="*/ 65 w 60"/>
                    <a:gd name="T77" fmla="*/ 36 h 46"/>
                    <a:gd name="T78" fmla="*/ 68 w 60"/>
                    <a:gd name="T79" fmla="*/ 34 h 46"/>
                    <a:gd name="T80" fmla="*/ 70 w 60"/>
                    <a:gd name="T81" fmla="*/ 30 h 46"/>
                    <a:gd name="T82" fmla="*/ 73 w 60"/>
                    <a:gd name="T83" fmla="*/ 24 h 46"/>
                    <a:gd name="T84" fmla="*/ 73 w 60"/>
                    <a:gd name="T85" fmla="*/ 20 h 46"/>
                    <a:gd name="T86" fmla="*/ 73 w 60"/>
                    <a:gd name="T87" fmla="*/ 16 h 46"/>
                    <a:gd name="T88" fmla="*/ 70 w 60"/>
                    <a:gd name="T89" fmla="*/ 12 h 46"/>
                    <a:gd name="T90" fmla="*/ 68 w 60"/>
                    <a:gd name="T91" fmla="*/ 8 h 46"/>
                    <a:gd name="T92" fmla="*/ 63 w 60"/>
                    <a:gd name="T93" fmla="*/ 4 h 46"/>
                    <a:gd name="T94" fmla="*/ 58 w 60"/>
                    <a:gd name="T95" fmla="*/ 2 h 46"/>
                    <a:gd name="T96" fmla="*/ 56 w 60"/>
                    <a:gd name="T97" fmla="*/ 0 h 46"/>
                    <a:gd name="T98" fmla="*/ 51 w 60"/>
                    <a:gd name="T99" fmla="*/ 2 h 46"/>
                    <a:gd name="T100" fmla="*/ 51 w 60"/>
                    <a:gd name="T101" fmla="*/ 2 h 4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60"/>
                    <a:gd name="T154" fmla="*/ 0 h 46"/>
                    <a:gd name="T155" fmla="*/ 60 w 60"/>
                    <a:gd name="T156" fmla="*/ 46 h 46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60" h="46">
                      <a:moveTo>
                        <a:pt x="42" y="2"/>
                      </a:moveTo>
                      <a:lnTo>
                        <a:pt x="30" y="8"/>
                      </a:lnTo>
                      <a:lnTo>
                        <a:pt x="20" y="10"/>
                      </a:lnTo>
                      <a:lnTo>
                        <a:pt x="6" y="16"/>
                      </a:lnTo>
                      <a:lnTo>
                        <a:pt x="6" y="18"/>
                      </a:lnTo>
                      <a:lnTo>
                        <a:pt x="4" y="20"/>
                      </a:lnTo>
                      <a:lnTo>
                        <a:pt x="2" y="22"/>
                      </a:lnTo>
                      <a:lnTo>
                        <a:pt x="2" y="26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2" y="36"/>
                      </a:lnTo>
                      <a:lnTo>
                        <a:pt x="8" y="34"/>
                      </a:lnTo>
                      <a:lnTo>
                        <a:pt x="12" y="34"/>
                      </a:lnTo>
                      <a:lnTo>
                        <a:pt x="16" y="32"/>
                      </a:lnTo>
                      <a:lnTo>
                        <a:pt x="20" y="32"/>
                      </a:lnTo>
                      <a:lnTo>
                        <a:pt x="20" y="34"/>
                      </a:lnTo>
                      <a:lnTo>
                        <a:pt x="20" y="38"/>
                      </a:lnTo>
                      <a:lnTo>
                        <a:pt x="22" y="40"/>
                      </a:lnTo>
                      <a:lnTo>
                        <a:pt x="24" y="42"/>
                      </a:lnTo>
                      <a:lnTo>
                        <a:pt x="26" y="44"/>
                      </a:lnTo>
                      <a:lnTo>
                        <a:pt x="30" y="44"/>
                      </a:lnTo>
                      <a:lnTo>
                        <a:pt x="32" y="46"/>
                      </a:lnTo>
                      <a:lnTo>
                        <a:pt x="36" y="46"/>
                      </a:lnTo>
                      <a:lnTo>
                        <a:pt x="40" y="46"/>
                      </a:lnTo>
                      <a:lnTo>
                        <a:pt x="42" y="46"/>
                      </a:lnTo>
                      <a:lnTo>
                        <a:pt x="44" y="42"/>
                      </a:lnTo>
                      <a:lnTo>
                        <a:pt x="44" y="38"/>
                      </a:lnTo>
                      <a:lnTo>
                        <a:pt x="44" y="34"/>
                      </a:lnTo>
                      <a:lnTo>
                        <a:pt x="42" y="32"/>
                      </a:lnTo>
                      <a:lnTo>
                        <a:pt x="42" y="30"/>
                      </a:lnTo>
                      <a:lnTo>
                        <a:pt x="44" y="28"/>
                      </a:lnTo>
                      <a:lnTo>
                        <a:pt x="46" y="28"/>
                      </a:lnTo>
                      <a:lnTo>
                        <a:pt x="48" y="30"/>
                      </a:lnTo>
                      <a:lnTo>
                        <a:pt x="50" y="32"/>
                      </a:lnTo>
                      <a:lnTo>
                        <a:pt x="52" y="34"/>
                      </a:lnTo>
                      <a:lnTo>
                        <a:pt x="54" y="36"/>
                      </a:lnTo>
                      <a:lnTo>
                        <a:pt x="56" y="34"/>
                      </a:lnTo>
                      <a:lnTo>
                        <a:pt x="58" y="30"/>
                      </a:lnTo>
                      <a:lnTo>
                        <a:pt x="60" y="24"/>
                      </a:lnTo>
                      <a:lnTo>
                        <a:pt x="60" y="20"/>
                      </a:lnTo>
                      <a:lnTo>
                        <a:pt x="60" y="16"/>
                      </a:lnTo>
                      <a:lnTo>
                        <a:pt x="58" y="12"/>
                      </a:lnTo>
                      <a:lnTo>
                        <a:pt x="56" y="8"/>
                      </a:lnTo>
                      <a:lnTo>
                        <a:pt x="52" y="4"/>
                      </a:lnTo>
                      <a:lnTo>
                        <a:pt x="48" y="2"/>
                      </a:lnTo>
                      <a:lnTo>
                        <a:pt x="46" y="0"/>
                      </a:lnTo>
                      <a:lnTo>
                        <a:pt x="42" y="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56" name="Freeform 315"/>
                <p:cNvSpPr>
                  <a:spLocks/>
                </p:cNvSpPr>
                <p:nvPr/>
              </p:nvSpPr>
              <p:spPr bwMode="gray">
                <a:xfrm>
                  <a:off x="4194" y="819"/>
                  <a:ext cx="119" cy="96"/>
                </a:xfrm>
                <a:custGeom>
                  <a:avLst/>
                  <a:gdLst>
                    <a:gd name="T0" fmla="*/ 85 w 108"/>
                    <a:gd name="T1" fmla="*/ 46 h 96"/>
                    <a:gd name="T2" fmla="*/ 109 w 108"/>
                    <a:gd name="T3" fmla="*/ 46 h 96"/>
                    <a:gd name="T4" fmla="*/ 121 w 108"/>
                    <a:gd name="T5" fmla="*/ 44 h 96"/>
                    <a:gd name="T6" fmla="*/ 105 w 108"/>
                    <a:gd name="T7" fmla="*/ 38 h 96"/>
                    <a:gd name="T8" fmla="*/ 131 w 108"/>
                    <a:gd name="T9" fmla="*/ 30 h 96"/>
                    <a:gd name="T10" fmla="*/ 131 w 108"/>
                    <a:gd name="T11" fmla="*/ 26 h 96"/>
                    <a:gd name="T12" fmla="*/ 127 w 108"/>
                    <a:gd name="T13" fmla="*/ 22 h 96"/>
                    <a:gd name="T14" fmla="*/ 119 w 108"/>
                    <a:gd name="T15" fmla="*/ 16 h 96"/>
                    <a:gd name="T16" fmla="*/ 111 w 108"/>
                    <a:gd name="T17" fmla="*/ 10 h 96"/>
                    <a:gd name="T18" fmla="*/ 109 w 108"/>
                    <a:gd name="T19" fmla="*/ 6 h 96"/>
                    <a:gd name="T20" fmla="*/ 107 w 108"/>
                    <a:gd name="T21" fmla="*/ 4 h 96"/>
                    <a:gd name="T22" fmla="*/ 102 w 108"/>
                    <a:gd name="T23" fmla="*/ 0 h 96"/>
                    <a:gd name="T24" fmla="*/ 95 w 108"/>
                    <a:gd name="T25" fmla="*/ 2 h 96"/>
                    <a:gd name="T26" fmla="*/ 87 w 108"/>
                    <a:gd name="T27" fmla="*/ 4 h 96"/>
                    <a:gd name="T28" fmla="*/ 80 w 108"/>
                    <a:gd name="T29" fmla="*/ 10 h 96"/>
                    <a:gd name="T30" fmla="*/ 71 w 108"/>
                    <a:gd name="T31" fmla="*/ 14 h 96"/>
                    <a:gd name="T32" fmla="*/ 58 w 108"/>
                    <a:gd name="T33" fmla="*/ 38 h 96"/>
                    <a:gd name="T34" fmla="*/ 51 w 108"/>
                    <a:gd name="T35" fmla="*/ 40 h 96"/>
                    <a:gd name="T36" fmla="*/ 44 w 108"/>
                    <a:gd name="T37" fmla="*/ 46 h 96"/>
                    <a:gd name="T38" fmla="*/ 36 w 108"/>
                    <a:gd name="T39" fmla="*/ 48 h 96"/>
                    <a:gd name="T40" fmla="*/ 29 w 108"/>
                    <a:gd name="T41" fmla="*/ 54 h 96"/>
                    <a:gd name="T42" fmla="*/ 22 w 108"/>
                    <a:gd name="T43" fmla="*/ 60 h 96"/>
                    <a:gd name="T44" fmla="*/ 20 w 108"/>
                    <a:gd name="T45" fmla="*/ 64 h 96"/>
                    <a:gd name="T46" fmla="*/ 0 w 108"/>
                    <a:gd name="T47" fmla="*/ 88 h 96"/>
                    <a:gd name="T48" fmla="*/ 2 w 108"/>
                    <a:gd name="T49" fmla="*/ 90 h 96"/>
                    <a:gd name="T50" fmla="*/ 12 w 108"/>
                    <a:gd name="T51" fmla="*/ 94 h 96"/>
                    <a:gd name="T52" fmla="*/ 20 w 108"/>
                    <a:gd name="T53" fmla="*/ 96 h 96"/>
                    <a:gd name="T54" fmla="*/ 26 w 108"/>
                    <a:gd name="T55" fmla="*/ 90 h 96"/>
                    <a:gd name="T56" fmla="*/ 29 w 108"/>
                    <a:gd name="T57" fmla="*/ 86 h 96"/>
                    <a:gd name="T58" fmla="*/ 34 w 108"/>
                    <a:gd name="T59" fmla="*/ 82 h 96"/>
                    <a:gd name="T60" fmla="*/ 39 w 108"/>
                    <a:gd name="T61" fmla="*/ 80 h 96"/>
                    <a:gd name="T62" fmla="*/ 56 w 108"/>
                    <a:gd name="T63" fmla="*/ 74 h 96"/>
                    <a:gd name="T64" fmla="*/ 75 w 108"/>
                    <a:gd name="T65" fmla="*/ 56 h 9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8"/>
                    <a:gd name="T100" fmla="*/ 0 h 96"/>
                    <a:gd name="T101" fmla="*/ 108 w 108"/>
                    <a:gd name="T102" fmla="*/ 96 h 9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8" h="96">
                      <a:moveTo>
                        <a:pt x="62" y="56"/>
                      </a:moveTo>
                      <a:lnTo>
                        <a:pt x="70" y="46"/>
                      </a:lnTo>
                      <a:lnTo>
                        <a:pt x="84" y="46"/>
                      </a:lnTo>
                      <a:lnTo>
                        <a:pt x="90" y="46"/>
                      </a:lnTo>
                      <a:lnTo>
                        <a:pt x="96" y="44"/>
                      </a:lnTo>
                      <a:lnTo>
                        <a:pt x="100" y="44"/>
                      </a:lnTo>
                      <a:lnTo>
                        <a:pt x="102" y="42"/>
                      </a:lnTo>
                      <a:lnTo>
                        <a:pt x="86" y="38"/>
                      </a:lnTo>
                      <a:lnTo>
                        <a:pt x="108" y="32"/>
                      </a:lnTo>
                      <a:lnTo>
                        <a:pt x="108" y="30"/>
                      </a:lnTo>
                      <a:lnTo>
                        <a:pt x="108" y="28"/>
                      </a:lnTo>
                      <a:lnTo>
                        <a:pt x="108" y="26"/>
                      </a:lnTo>
                      <a:lnTo>
                        <a:pt x="104" y="24"/>
                      </a:lnTo>
                      <a:lnTo>
                        <a:pt x="104" y="22"/>
                      </a:lnTo>
                      <a:lnTo>
                        <a:pt x="102" y="20"/>
                      </a:lnTo>
                      <a:lnTo>
                        <a:pt x="98" y="16"/>
                      </a:lnTo>
                      <a:lnTo>
                        <a:pt x="96" y="14"/>
                      </a:lnTo>
                      <a:lnTo>
                        <a:pt x="92" y="10"/>
                      </a:lnTo>
                      <a:lnTo>
                        <a:pt x="90" y="8"/>
                      </a:lnTo>
                      <a:lnTo>
                        <a:pt x="90" y="6"/>
                      </a:lnTo>
                      <a:lnTo>
                        <a:pt x="88" y="6"/>
                      </a:lnTo>
                      <a:lnTo>
                        <a:pt x="88" y="4"/>
                      </a:lnTo>
                      <a:lnTo>
                        <a:pt x="86" y="2"/>
                      </a:lnTo>
                      <a:lnTo>
                        <a:pt x="84" y="0"/>
                      </a:lnTo>
                      <a:lnTo>
                        <a:pt x="82" y="0"/>
                      </a:lnTo>
                      <a:lnTo>
                        <a:pt x="78" y="2"/>
                      </a:lnTo>
                      <a:lnTo>
                        <a:pt x="74" y="4"/>
                      </a:lnTo>
                      <a:lnTo>
                        <a:pt x="72" y="4"/>
                      </a:lnTo>
                      <a:lnTo>
                        <a:pt x="70" y="6"/>
                      </a:lnTo>
                      <a:lnTo>
                        <a:pt x="66" y="10"/>
                      </a:lnTo>
                      <a:lnTo>
                        <a:pt x="62" y="12"/>
                      </a:lnTo>
                      <a:lnTo>
                        <a:pt x="58" y="14"/>
                      </a:lnTo>
                      <a:lnTo>
                        <a:pt x="48" y="36"/>
                      </a:lnTo>
                      <a:lnTo>
                        <a:pt x="48" y="38"/>
                      </a:lnTo>
                      <a:lnTo>
                        <a:pt x="46" y="38"/>
                      </a:lnTo>
                      <a:lnTo>
                        <a:pt x="42" y="40"/>
                      </a:lnTo>
                      <a:lnTo>
                        <a:pt x="38" y="44"/>
                      </a:lnTo>
                      <a:lnTo>
                        <a:pt x="36" y="46"/>
                      </a:lnTo>
                      <a:lnTo>
                        <a:pt x="32" y="48"/>
                      </a:lnTo>
                      <a:lnTo>
                        <a:pt x="30" y="48"/>
                      </a:lnTo>
                      <a:lnTo>
                        <a:pt x="26" y="52"/>
                      </a:lnTo>
                      <a:lnTo>
                        <a:pt x="24" y="54"/>
                      </a:lnTo>
                      <a:lnTo>
                        <a:pt x="20" y="58"/>
                      </a:lnTo>
                      <a:lnTo>
                        <a:pt x="18" y="60"/>
                      </a:lnTo>
                      <a:lnTo>
                        <a:pt x="16" y="62"/>
                      </a:lnTo>
                      <a:lnTo>
                        <a:pt x="16" y="64"/>
                      </a:lnTo>
                      <a:lnTo>
                        <a:pt x="8" y="84"/>
                      </a:lnTo>
                      <a:lnTo>
                        <a:pt x="0" y="88"/>
                      </a:lnTo>
                      <a:lnTo>
                        <a:pt x="2" y="90"/>
                      </a:lnTo>
                      <a:lnTo>
                        <a:pt x="6" y="92"/>
                      </a:lnTo>
                      <a:lnTo>
                        <a:pt x="10" y="94"/>
                      </a:lnTo>
                      <a:lnTo>
                        <a:pt x="14" y="96"/>
                      </a:lnTo>
                      <a:lnTo>
                        <a:pt x="16" y="96"/>
                      </a:lnTo>
                      <a:lnTo>
                        <a:pt x="18" y="94"/>
                      </a:lnTo>
                      <a:lnTo>
                        <a:pt x="22" y="90"/>
                      </a:lnTo>
                      <a:lnTo>
                        <a:pt x="24" y="86"/>
                      </a:lnTo>
                      <a:lnTo>
                        <a:pt x="26" y="84"/>
                      </a:lnTo>
                      <a:lnTo>
                        <a:pt x="28" y="82"/>
                      </a:lnTo>
                      <a:lnTo>
                        <a:pt x="32" y="80"/>
                      </a:lnTo>
                      <a:lnTo>
                        <a:pt x="38" y="78"/>
                      </a:lnTo>
                      <a:lnTo>
                        <a:pt x="46" y="74"/>
                      </a:lnTo>
                      <a:lnTo>
                        <a:pt x="54" y="70"/>
                      </a:lnTo>
                      <a:lnTo>
                        <a:pt x="62" y="56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57" name="Freeform 316"/>
                <p:cNvSpPr>
                  <a:spLocks/>
                </p:cNvSpPr>
                <p:nvPr/>
              </p:nvSpPr>
              <p:spPr bwMode="gray">
                <a:xfrm>
                  <a:off x="4172" y="861"/>
                  <a:ext cx="132" cy="110"/>
                </a:xfrm>
                <a:custGeom>
                  <a:avLst/>
                  <a:gdLst>
                    <a:gd name="T0" fmla="*/ 123 w 120"/>
                    <a:gd name="T1" fmla="*/ 32 h 110"/>
                    <a:gd name="T2" fmla="*/ 125 w 120"/>
                    <a:gd name="T3" fmla="*/ 34 h 110"/>
                    <a:gd name="T4" fmla="*/ 135 w 120"/>
                    <a:gd name="T5" fmla="*/ 36 h 110"/>
                    <a:gd name="T6" fmla="*/ 145 w 120"/>
                    <a:gd name="T7" fmla="*/ 42 h 110"/>
                    <a:gd name="T8" fmla="*/ 141 w 120"/>
                    <a:gd name="T9" fmla="*/ 46 h 110"/>
                    <a:gd name="T10" fmla="*/ 137 w 120"/>
                    <a:gd name="T11" fmla="*/ 48 h 110"/>
                    <a:gd name="T12" fmla="*/ 129 w 120"/>
                    <a:gd name="T13" fmla="*/ 50 h 110"/>
                    <a:gd name="T14" fmla="*/ 123 w 120"/>
                    <a:gd name="T15" fmla="*/ 54 h 110"/>
                    <a:gd name="T16" fmla="*/ 121 w 120"/>
                    <a:gd name="T17" fmla="*/ 56 h 110"/>
                    <a:gd name="T18" fmla="*/ 113 w 120"/>
                    <a:gd name="T19" fmla="*/ 70 h 110"/>
                    <a:gd name="T20" fmla="*/ 107 w 120"/>
                    <a:gd name="T21" fmla="*/ 76 h 110"/>
                    <a:gd name="T22" fmla="*/ 105 w 120"/>
                    <a:gd name="T23" fmla="*/ 80 h 110"/>
                    <a:gd name="T24" fmla="*/ 101 w 120"/>
                    <a:gd name="T25" fmla="*/ 84 h 110"/>
                    <a:gd name="T26" fmla="*/ 99 w 120"/>
                    <a:gd name="T27" fmla="*/ 94 h 110"/>
                    <a:gd name="T28" fmla="*/ 95 w 120"/>
                    <a:gd name="T29" fmla="*/ 102 h 110"/>
                    <a:gd name="T30" fmla="*/ 89 w 120"/>
                    <a:gd name="T31" fmla="*/ 106 h 110"/>
                    <a:gd name="T32" fmla="*/ 80 w 120"/>
                    <a:gd name="T33" fmla="*/ 108 h 110"/>
                    <a:gd name="T34" fmla="*/ 73 w 120"/>
                    <a:gd name="T35" fmla="*/ 100 h 110"/>
                    <a:gd name="T36" fmla="*/ 61 w 120"/>
                    <a:gd name="T37" fmla="*/ 98 h 110"/>
                    <a:gd name="T38" fmla="*/ 56 w 120"/>
                    <a:gd name="T39" fmla="*/ 96 h 110"/>
                    <a:gd name="T40" fmla="*/ 48 w 120"/>
                    <a:gd name="T41" fmla="*/ 96 h 110"/>
                    <a:gd name="T42" fmla="*/ 41 w 120"/>
                    <a:gd name="T43" fmla="*/ 96 h 110"/>
                    <a:gd name="T44" fmla="*/ 32 w 120"/>
                    <a:gd name="T45" fmla="*/ 94 h 110"/>
                    <a:gd name="T46" fmla="*/ 26 w 120"/>
                    <a:gd name="T47" fmla="*/ 90 h 110"/>
                    <a:gd name="T48" fmla="*/ 20 w 120"/>
                    <a:gd name="T49" fmla="*/ 86 h 110"/>
                    <a:gd name="T50" fmla="*/ 8 w 120"/>
                    <a:gd name="T51" fmla="*/ 82 h 110"/>
                    <a:gd name="T52" fmla="*/ 0 w 120"/>
                    <a:gd name="T53" fmla="*/ 78 h 110"/>
                    <a:gd name="T54" fmla="*/ 0 w 120"/>
                    <a:gd name="T55" fmla="*/ 74 h 110"/>
                    <a:gd name="T56" fmla="*/ 4 w 120"/>
                    <a:gd name="T57" fmla="*/ 72 h 110"/>
                    <a:gd name="T58" fmla="*/ 2 w 120"/>
                    <a:gd name="T59" fmla="*/ 60 h 110"/>
                    <a:gd name="T60" fmla="*/ 2 w 120"/>
                    <a:gd name="T61" fmla="*/ 52 h 110"/>
                    <a:gd name="T62" fmla="*/ 8 w 120"/>
                    <a:gd name="T63" fmla="*/ 44 h 110"/>
                    <a:gd name="T64" fmla="*/ 10 w 120"/>
                    <a:gd name="T65" fmla="*/ 42 h 110"/>
                    <a:gd name="T66" fmla="*/ 24 w 120"/>
                    <a:gd name="T67" fmla="*/ 46 h 110"/>
                    <a:gd name="T68" fmla="*/ 26 w 120"/>
                    <a:gd name="T69" fmla="*/ 48 h 110"/>
                    <a:gd name="T70" fmla="*/ 34 w 120"/>
                    <a:gd name="T71" fmla="*/ 52 h 110"/>
                    <a:gd name="T72" fmla="*/ 44 w 120"/>
                    <a:gd name="T73" fmla="*/ 52 h 110"/>
                    <a:gd name="T74" fmla="*/ 53 w 120"/>
                    <a:gd name="T75" fmla="*/ 44 h 110"/>
                    <a:gd name="T76" fmla="*/ 58 w 120"/>
                    <a:gd name="T77" fmla="*/ 42 h 110"/>
                    <a:gd name="T78" fmla="*/ 68 w 120"/>
                    <a:gd name="T79" fmla="*/ 38 h 110"/>
                    <a:gd name="T80" fmla="*/ 75 w 120"/>
                    <a:gd name="T81" fmla="*/ 34 h 110"/>
                    <a:gd name="T82" fmla="*/ 85 w 120"/>
                    <a:gd name="T83" fmla="*/ 30 h 110"/>
                    <a:gd name="T84" fmla="*/ 89 w 120"/>
                    <a:gd name="T85" fmla="*/ 28 h 110"/>
                    <a:gd name="T86" fmla="*/ 109 w 120"/>
                    <a:gd name="T87" fmla="*/ 4 h 110"/>
                    <a:gd name="T88" fmla="*/ 113 w 120"/>
                    <a:gd name="T89" fmla="*/ 4 h 110"/>
                    <a:gd name="T90" fmla="*/ 129 w 120"/>
                    <a:gd name="T91" fmla="*/ 4 h 110"/>
                    <a:gd name="T92" fmla="*/ 141 w 120"/>
                    <a:gd name="T93" fmla="*/ 2 h 110"/>
                    <a:gd name="T94" fmla="*/ 145 w 120"/>
                    <a:gd name="T95" fmla="*/ 2 h 110"/>
                    <a:gd name="T96" fmla="*/ 141 w 120"/>
                    <a:gd name="T97" fmla="*/ 6 h 110"/>
                    <a:gd name="T98" fmla="*/ 131 w 120"/>
                    <a:gd name="T99" fmla="*/ 12 h 110"/>
                    <a:gd name="T100" fmla="*/ 123 w 120"/>
                    <a:gd name="T101" fmla="*/ 28 h 11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20"/>
                    <a:gd name="T154" fmla="*/ 0 h 110"/>
                    <a:gd name="T155" fmla="*/ 120 w 120"/>
                    <a:gd name="T156" fmla="*/ 110 h 110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20" h="110">
                      <a:moveTo>
                        <a:pt x="102" y="28"/>
                      </a:moveTo>
                      <a:lnTo>
                        <a:pt x="102" y="32"/>
                      </a:lnTo>
                      <a:lnTo>
                        <a:pt x="102" y="34"/>
                      </a:lnTo>
                      <a:lnTo>
                        <a:pt x="104" y="34"/>
                      </a:lnTo>
                      <a:lnTo>
                        <a:pt x="106" y="34"/>
                      </a:lnTo>
                      <a:lnTo>
                        <a:pt x="112" y="36"/>
                      </a:lnTo>
                      <a:lnTo>
                        <a:pt x="116" y="38"/>
                      </a:lnTo>
                      <a:lnTo>
                        <a:pt x="120" y="42"/>
                      </a:lnTo>
                      <a:lnTo>
                        <a:pt x="118" y="44"/>
                      </a:lnTo>
                      <a:lnTo>
                        <a:pt x="116" y="46"/>
                      </a:lnTo>
                      <a:lnTo>
                        <a:pt x="114" y="48"/>
                      </a:lnTo>
                      <a:lnTo>
                        <a:pt x="108" y="48"/>
                      </a:lnTo>
                      <a:lnTo>
                        <a:pt x="106" y="50"/>
                      </a:lnTo>
                      <a:lnTo>
                        <a:pt x="102" y="52"/>
                      </a:lnTo>
                      <a:lnTo>
                        <a:pt x="102" y="54"/>
                      </a:lnTo>
                      <a:lnTo>
                        <a:pt x="100" y="56"/>
                      </a:lnTo>
                      <a:lnTo>
                        <a:pt x="98" y="70"/>
                      </a:lnTo>
                      <a:lnTo>
                        <a:pt x="94" y="70"/>
                      </a:lnTo>
                      <a:lnTo>
                        <a:pt x="90" y="74"/>
                      </a:lnTo>
                      <a:lnTo>
                        <a:pt x="88" y="76"/>
                      </a:lnTo>
                      <a:lnTo>
                        <a:pt x="86" y="78"/>
                      </a:lnTo>
                      <a:lnTo>
                        <a:pt x="86" y="80"/>
                      </a:lnTo>
                      <a:lnTo>
                        <a:pt x="84" y="82"/>
                      </a:lnTo>
                      <a:lnTo>
                        <a:pt x="84" y="84"/>
                      </a:lnTo>
                      <a:lnTo>
                        <a:pt x="82" y="90"/>
                      </a:lnTo>
                      <a:lnTo>
                        <a:pt x="82" y="94"/>
                      </a:lnTo>
                      <a:lnTo>
                        <a:pt x="80" y="98"/>
                      </a:lnTo>
                      <a:lnTo>
                        <a:pt x="78" y="102"/>
                      </a:lnTo>
                      <a:lnTo>
                        <a:pt x="76" y="104"/>
                      </a:lnTo>
                      <a:lnTo>
                        <a:pt x="74" y="106"/>
                      </a:lnTo>
                      <a:lnTo>
                        <a:pt x="70" y="108"/>
                      </a:lnTo>
                      <a:lnTo>
                        <a:pt x="66" y="108"/>
                      </a:lnTo>
                      <a:lnTo>
                        <a:pt x="64" y="110"/>
                      </a:lnTo>
                      <a:lnTo>
                        <a:pt x="60" y="100"/>
                      </a:lnTo>
                      <a:lnTo>
                        <a:pt x="50" y="100"/>
                      </a:lnTo>
                      <a:lnTo>
                        <a:pt x="50" y="98"/>
                      </a:lnTo>
                      <a:lnTo>
                        <a:pt x="50" y="96"/>
                      </a:lnTo>
                      <a:lnTo>
                        <a:pt x="46" y="96"/>
                      </a:lnTo>
                      <a:lnTo>
                        <a:pt x="42" y="96"/>
                      </a:lnTo>
                      <a:lnTo>
                        <a:pt x="40" y="96"/>
                      </a:lnTo>
                      <a:lnTo>
                        <a:pt x="38" y="96"/>
                      </a:lnTo>
                      <a:lnTo>
                        <a:pt x="34" y="96"/>
                      </a:lnTo>
                      <a:lnTo>
                        <a:pt x="30" y="96"/>
                      </a:lnTo>
                      <a:lnTo>
                        <a:pt x="26" y="94"/>
                      </a:lnTo>
                      <a:lnTo>
                        <a:pt x="24" y="92"/>
                      </a:lnTo>
                      <a:lnTo>
                        <a:pt x="22" y="90"/>
                      </a:lnTo>
                      <a:lnTo>
                        <a:pt x="20" y="88"/>
                      </a:lnTo>
                      <a:lnTo>
                        <a:pt x="16" y="86"/>
                      </a:lnTo>
                      <a:lnTo>
                        <a:pt x="12" y="84"/>
                      </a:lnTo>
                      <a:lnTo>
                        <a:pt x="6" y="82"/>
                      </a:lnTo>
                      <a:lnTo>
                        <a:pt x="2" y="80"/>
                      </a:lnTo>
                      <a:lnTo>
                        <a:pt x="0" y="78"/>
                      </a:lnTo>
                      <a:lnTo>
                        <a:pt x="0" y="76"/>
                      </a:lnTo>
                      <a:lnTo>
                        <a:pt x="0" y="74"/>
                      </a:lnTo>
                      <a:lnTo>
                        <a:pt x="2" y="74"/>
                      </a:lnTo>
                      <a:lnTo>
                        <a:pt x="4" y="72"/>
                      </a:lnTo>
                      <a:lnTo>
                        <a:pt x="2" y="60"/>
                      </a:lnTo>
                      <a:lnTo>
                        <a:pt x="2" y="56"/>
                      </a:lnTo>
                      <a:lnTo>
                        <a:pt x="2" y="52"/>
                      </a:lnTo>
                      <a:lnTo>
                        <a:pt x="4" y="48"/>
                      </a:lnTo>
                      <a:lnTo>
                        <a:pt x="6" y="44"/>
                      </a:lnTo>
                      <a:lnTo>
                        <a:pt x="8" y="42"/>
                      </a:lnTo>
                      <a:lnTo>
                        <a:pt x="28" y="42"/>
                      </a:lnTo>
                      <a:lnTo>
                        <a:pt x="20" y="46"/>
                      </a:lnTo>
                      <a:lnTo>
                        <a:pt x="22" y="48"/>
                      </a:lnTo>
                      <a:lnTo>
                        <a:pt x="26" y="50"/>
                      </a:lnTo>
                      <a:lnTo>
                        <a:pt x="28" y="52"/>
                      </a:lnTo>
                      <a:lnTo>
                        <a:pt x="32" y="54"/>
                      </a:lnTo>
                      <a:lnTo>
                        <a:pt x="36" y="52"/>
                      </a:lnTo>
                      <a:lnTo>
                        <a:pt x="40" y="50"/>
                      </a:lnTo>
                      <a:lnTo>
                        <a:pt x="44" y="44"/>
                      </a:lnTo>
                      <a:lnTo>
                        <a:pt x="48" y="42"/>
                      </a:lnTo>
                      <a:lnTo>
                        <a:pt x="50" y="38"/>
                      </a:lnTo>
                      <a:lnTo>
                        <a:pt x="56" y="38"/>
                      </a:lnTo>
                      <a:lnTo>
                        <a:pt x="58" y="36"/>
                      </a:lnTo>
                      <a:lnTo>
                        <a:pt x="62" y="34"/>
                      </a:lnTo>
                      <a:lnTo>
                        <a:pt x="66" y="32"/>
                      </a:lnTo>
                      <a:lnTo>
                        <a:pt x="70" y="30"/>
                      </a:lnTo>
                      <a:lnTo>
                        <a:pt x="72" y="28"/>
                      </a:lnTo>
                      <a:lnTo>
                        <a:pt x="74" y="28"/>
                      </a:lnTo>
                      <a:lnTo>
                        <a:pt x="82" y="14"/>
                      </a:lnTo>
                      <a:lnTo>
                        <a:pt x="90" y="4"/>
                      </a:lnTo>
                      <a:lnTo>
                        <a:pt x="94" y="4"/>
                      </a:lnTo>
                      <a:lnTo>
                        <a:pt x="100" y="4"/>
                      </a:lnTo>
                      <a:lnTo>
                        <a:pt x="106" y="4"/>
                      </a:lnTo>
                      <a:lnTo>
                        <a:pt x="112" y="4"/>
                      </a:lnTo>
                      <a:lnTo>
                        <a:pt x="116" y="2"/>
                      </a:lnTo>
                      <a:lnTo>
                        <a:pt x="120" y="0"/>
                      </a:lnTo>
                      <a:lnTo>
                        <a:pt x="120" y="2"/>
                      </a:lnTo>
                      <a:lnTo>
                        <a:pt x="118" y="4"/>
                      </a:lnTo>
                      <a:lnTo>
                        <a:pt x="116" y="6"/>
                      </a:lnTo>
                      <a:lnTo>
                        <a:pt x="112" y="8"/>
                      </a:lnTo>
                      <a:lnTo>
                        <a:pt x="108" y="12"/>
                      </a:lnTo>
                      <a:lnTo>
                        <a:pt x="102" y="14"/>
                      </a:lnTo>
                      <a:lnTo>
                        <a:pt x="102" y="2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58" name="Freeform 320"/>
                <p:cNvSpPr>
                  <a:spLocks/>
                </p:cNvSpPr>
                <p:nvPr/>
              </p:nvSpPr>
              <p:spPr bwMode="gray">
                <a:xfrm>
                  <a:off x="4309" y="883"/>
                  <a:ext cx="90" cy="96"/>
                </a:xfrm>
                <a:custGeom>
                  <a:avLst/>
                  <a:gdLst>
                    <a:gd name="T0" fmla="*/ 12 w 82"/>
                    <a:gd name="T1" fmla="*/ 90 h 96"/>
                    <a:gd name="T2" fmla="*/ 10 w 82"/>
                    <a:gd name="T3" fmla="*/ 78 h 96"/>
                    <a:gd name="T4" fmla="*/ 14 w 82"/>
                    <a:gd name="T5" fmla="*/ 64 h 96"/>
                    <a:gd name="T6" fmla="*/ 12 w 82"/>
                    <a:gd name="T7" fmla="*/ 56 h 96"/>
                    <a:gd name="T8" fmla="*/ 2 w 82"/>
                    <a:gd name="T9" fmla="*/ 52 h 96"/>
                    <a:gd name="T10" fmla="*/ 0 w 82"/>
                    <a:gd name="T11" fmla="*/ 46 h 96"/>
                    <a:gd name="T12" fmla="*/ 8 w 82"/>
                    <a:gd name="T13" fmla="*/ 34 h 96"/>
                    <a:gd name="T14" fmla="*/ 10 w 82"/>
                    <a:gd name="T15" fmla="*/ 30 h 96"/>
                    <a:gd name="T16" fmla="*/ 10 w 82"/>
                    <a:gd name="T17" fmla="*/ 20 h 96"/>
                    <a:gd name="T18" fmla="*/ 16 w 82"/>
                    <a:gd name="T19" fmla="*/ 18 h 96"/>
                    <a:gd name="T20" fmla="*/ 24 w 82"/>
                    <a:gd name="T21" fmla="*/ 16 h 96"/>
                    <a:gd name="T22" fmla="*/ 29 w 82"/>
                    <a:gd name="T23" fmla="*/ 8 h 96"/>
                    <a:gd name="T24" fmla="*/ 50 w 82"/>
                    <a:gd name="T25" fmla="*/ 0 h 96"/>
                    <a:gd name="T26" fmla="*/ 63 w 82"/>
                    <a:gd name="T27" fmla="*/ 0 h 96"/>
                    <a:gd name="T28" fmla="*/ 82 w 82"/>
                    <a:gd name="T29" fmla="*/ 4 h 96"/>
                    <a:gd name="T30" fmla="*/ 87 w 82"/>
                    <a:gd name="T31" fmla="*/ 6 h 96"/>
                    <a:gd name="T32" fmla="*/ 91 w 82"/>
                    <a:gd name="T33" fmla="*/ 4 h 96"/>
                    <a:gd name="T34" fmla="*/ 99 w 82"/>
                    <a:gd name="T35" fmla="*/ 10 h 96"/>
                    <a:gd name="T36" fmla="*/ 94 w 82"/>
                    <a:gd name="T37" fmla="*/ 20 h 96"/>
                    <a:gd name="T38" fmla="*/ 82 w 82"/>
                    <a:gd name="T39" fmla="*/ 22 h 96"/>
                    <a:gd name="T40" fmla="*/ 75 w 82"/>
                    <a:gd name="T41" fmla="*/ 14 h 96"/>
                    <a:gd name="T42" fmla="*/ 65 w 82"/>
                    <a:gd name="T43" fmla="*/ 8 h 96"/>
                    <a:gd name="T44" fmla="*/ 48 w 82"/>
                    <a:gd name="T45" fmla="*/ 8 h 96"/>
                    <a:gd name="T46" fmla="*/ 32 w 82"/>
                    <a:gd name="T47" fmla="*/ 16 h 96"/>
                    <a:gd name="T48" fmla="*/ 26 w 82"/>
                    <a:gd name="T49" fmla="*/ 24 h 96"/>
                    <a:gd name="T50" fmla="*/ 24 w 82"/>
                    <a:gd name="T51" fmla="*/ 34 h 96"/>
                    <a:gd name="T52" fmla="*/ 24 w 82"/>
                    <a:gd name="T53" fmla="*/ 38 h 96"/>
                    <a:gd name="T54" fmla="*/ 41 w 82"/>
                    <a:gd name="T55" fmla="*/ 36 h 96"/>
                    <a:gd name="T56" fmla="*/ 53 w 82"/>
                    <a:gd name="T57" fmla="*/ 32 h 96"/>
                    <a:gd name="T58" fmla="*/ 60 w 82"/>
                    <a:gd name="T59" fmla="*/ 28 h 96"/>
                    <a:gd name="T60" fmla="*/ 65 w 82"/>
                    <a:gd name="T61" fmla="*/ 30 h 96"/>
                    <a:gd name="T62" fmla="*/ 65 w 82"/>
                    <a:gd name="T63" fmla="*/ 36 h 96"/>
                    <a:gd name="T64" fmla="*/ 55 w 82"/>
                    <a:gd name="T65" fmla="*/ 40 h 96"/>
                    <a:gd name="T66" fmla="*/ 44 w 82"/>
                    <a:gd name="T67" fmla="*/ 44 h 96"/>
                    <a:gd name="T68" fmla="*/ 38 w 82"/>
                    <a:gd name="T69" fmla="*/ 46 h 96"/>
                    <a:gd name="T70" fmla="*/ 38 w 82"/>
                    <a:gd name="T71" fmla="*/ 50 h 96"/>
                    <a:gd name="T72" fmla="*/ 48 w 82"/>
                    <a:gd name="T73" fmla="*/ 54 h 96"/>
                    <a:gd name="T74" fmla="*/ 55 w 82"/>
                    <a:gd name="T75" fmla="*/ 66 h 96"/>
                    <a:gd name="T76" fmla="*/ 70 w 82"/>
                    <a:gd name="T77" fmla="*/ 76 h 96"/>
                    <a:gd name="T78" fmla="*/ 46 w 82"/>
                    <a:gd name="T79" fmla="*/ 96 h 96"/>
                    <a:gd name="T80" fmla="*/ 38 w 82"/>
                    <a:gd name="T81" fmla="*/ 62 h 96"/>
                    <a:gd name="T82" fmla="*/ 29 w 82"/>
                    <a:gd name="T83" fmla="*/ 78 h 9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82"/>
                    <a:gd name="T127" fmla="*/ 0 h 96"/>
                    <a:gd name="T128" fmla="*/ 82 w 82"/>
                    <a:gd name="T129" fmla="*/ 96 h 9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82" h="96">
                      <a:moveTo>
                        <a:pt x="16" y="88"/>
                      </a:moveTo>
                      <a:lnTo>
                        <a:pt x="10" y="92"/>
                      </a:lnTo>
                      <a:lnTo>
                        <a:pt x="10" y="90"/>
                      </a:lnTo>
                      <a:lnTo>
                        <a:pt x="8" y="86"/>
                      </a:lnTo>
                      <a:lnTo>
                        <a:pt x="8" y="82"/>
                      </a:lnTo>
                      <a:lnTo>
                        <a:pt x="8" y="78"/>
                      </a:lnTo>
                      <a:lnTo>
                        <a:pt x="8" y="72"/>
                      </a:lnTo>
                      <a:lnTo>
                        <a:pt x="10" y="68"/>
                      </a:lnTo>
                      <a:lnTo>
                        <a:pt x="12" y="64"/>
                      </a:lnTo>
                      <a:lnTo>
                        <a:pt x="12" y="62"/>
                      </a:lnTo>
                      <a:lnTo>
                        <a:pt x="12" y="58"/>
                      </a:lnTo>
                      <a:lnTo>
                        <a:pt x="10" y="56"/>
                      </a:lnTo>
                      <a:lnTo>
                        <a:pt x="8" y="54"/>
                      </a:lnTo>
                      <a:lnTo>
                        <a:pt x="6" y="52"/>
                      </a:lnTo>
                      <a:lnTo>
                        <a:pt x="2" y="52"/>
                      </a:lnTo>
                      <a:lnTo>
                        <a:pt x="0" y="50"/>
                      </a:lnTo>
                      <a:lnTo>
                        <a:pt x="0" y="46"/>
                      </a:lnTo>
                      <a:lnTo>
                        <a:pt x="2" y="42"/>
                      </a:lnTo>
                      <a:lnTo>
                        <a:pt x="4" y="38"/>
                      </a:lnTo>
                      <a:lnTo>
                        <a:pt x="6" y="34"/>
                      </a:lnTo>
                      <a:lnTo>
                        <a:pt x="8" y="32"/>
                      </a:lnTo>
                      <a:lnTo>
                        <a:pt x="8" y="30"/>
                      </a:lnTo>
                      <a:lnTo>
                        <a:pt x="8" y="28"/>
                      </a:lnTo>
                      <a:lnTo>
                        <a:pt x="8" y="24"/>
                      </a:lnTo>
                      <a:lnTo>
                        <a:pt x="8" y="20"/>
                      </a:lnTo>
                      <a:lnTo>
                        <a:pt x="10" y="18"/>
                      </a:lnTo>
                      <a:lnTo>
                        <a:pt x="14" y="16"/>
                      </a:lnTo>
                      <a:lnTo>
                        <a:pt x="14" y="18"/>
                      </a:lnTo>
                      <a:lnTo>
                        <a:pt x="16" y="18"/>
                      </a:lnTo>
                      <a:lnTo>
                        <a:pt x="18" y="16"/>
                      </a:lnTo>
                      <a:lnTo>
                        <a:pt x="20" y="16"/>
                      </a:lnTo>
                      <a:lnTo>
                        <a:pt x="20" y="12"/>
                      </a:lnTo>
                      <a:lnTo>
                        <a:pt x="22" y="10"/>
                      </a:lnTo>
                      <a:lnTo>
                        <a:pt x="24" y="8"/>
                      </a:lnTo>
                      <a:lnTo>
                        <a:pt x="30" y="4"/>
                      </a:lnTo>
                      <a:lnTo>
                        <a:pt x="34" y="2"/>
                      </a:lnTo>
                      <a:lnTo>
                        <a:pt x="42" y="0"/>
                      </a:lnTo>
                      <a:lnTo>
                        <a:pt x="44" y="0"/>
                      </a:lnTo>
                      <a:lnTo>
                        <a:pt x="46" y="0"/>
                      </a:lnTo>
                      <a:lnTo>
                        <a:pt x="52" y="0"/>
                      </a:lnTo>
                      <a:lnTo>
                        <a:pt x="56" y="0"/>
                      </a:lnTo>
                      <a:lnTo>
                        <a:pt x="62" y="2"/>
                      </a:lnTo>
                      <a:lnTo>
                        <a:pt x="68" y="4"/>
                      </a:lnTo>
                      <a:lnTo>
                        <a:pt x="70" y="6"/>
                      </a:lnTo>
                      <a:lnTo>
                        <a:pt x="72" y="6"/>
                      </a:lnTo>
                      <a:lnTo>
                        <a:pt x="74" y="6"/>
                      </a:lnTo>
                      <a:lnTo>
                        <a:pt x="76" y="6"/>
                      </a:lnTo>
                      <a:lnTo>
                        <a:pt x="76" y="4"/>
                      </a:lnTo>
                      <a:lnTo>
                        <a:pt x="78" y="4"/>
                      </a:lnTo>
                      <a:lnTo>
                        <a:pt x="80" y="6"/>
                      </a:lnTo>
                      <a:lnTo>
                        <a:pt x="82" y="10"/>
                      </a:lnTo>
                      <a:lnTo>
                        <a:pt x="82" y="14"/>
                      </a:lnTo>
                      <a:lnTo>
                        <a:pt x="82" y="18"/>
                      </a:lnTo>
                      <a:lnTo>
                        <a:pt x="78" y="20"/>
                      </a:lnTo>
                      <a:lnTo>
                        <a:pt x="74" y="22"/>
                      </a:lnTo>
                      <a:lnTo>
                        <a:pt x="72" y="22"/>
                      </a:lnTo>
                      <a:lnTo>
                        <a:pt x="68" y="22"/>
                      </a:lnTo>
                      <a:lnTo>
                        <a:pt x="66" y="20"/>
                      </a:lnTo>
                      <a:lnTo>
                        <a:pt x="64" y="16"/>
                      </a:lnTo>
                      <a:lnTo>
                        <a:pt x="62" y="14"/>
                      </a:lnTo>
                      <a:lnTo>
                        <a:pt x="60" y="12"/>
                      </a:lnTo>
                      <a:lnTo>
                        <a:pt x="58" y="10"/>
                      </a:lnTo>
                      <a:lnTo>
                        <a:pt x="54" y="8"/>
                      </a:lnTo>
                      <a:lnTo>
                        <a:pt x="50" y="8"/>
                      </a:lnTo>
                      <a:lnTo>
                        <a:pt x="46" y="6"/>
                      </a:lnTo>
                      <a:lnTo>
                        <a:pt x="40" y="8"/>
                      </a:lnTo>
                      <a:lnTo>
                        <a:pt x="36" y="10"/>
                      </a:lnTo>
                      <a:lnTo>
                        <a:pt x="30" y="14"/>
                      </a:lnTo>
                      <a:lnTo>
                        <a:pt x="26" y="16"/>
                      </a:lnTo>
                      <a:lnTo>
                        <a:pt x="24" y="18"/>
                      </a:lnTo>
                      <a:lnTo>
                        <a:pt x="22" y="22"/>
                      </a:lnTo>
                      <a:lnTo>
                        <a:pt x="22" y="24"/>
                      </a:lnTo>
                      <a:lnTo>
                        <a:pt x="22" y="28"/>
                      </a:lnTo>
                      <a:lnTo>
                        <a:pt x="22" y="30"/>
                      </a:lnTo>
                      <a:lnTo>
                        <a:pt x="20" y="34"/>
                      </a:lnTo>
                      <a:lnTo>
                        <a:pt x="20" y="36"/>
                      </a:lnTo>
                      <a:lnTo>
                        <a:pt x="20" y="38"/>
                      </a:lnTo>
                      <a:lnTo>
                        <a:pt x="24" y="38"/>
                      </a:lnTo>
                      <a:lnTo>
                        <a:pt x="28" y="36"/>
                      </a:lnTo>
                      <a:lnTo>
                        <a:pt x="34" y="36"/>
                      </a:lnTo>
                      <a:lnTo>
                        <a:pt x="40" y="36"/>
                      </a:lnTo>
                      <a:lnTo>
                        <a:pt x="42" y="34"/>
                      </a:lnTo>
                      <a:lnTo>
                        <a:pt x="44" y="32"/>
                      </a:lnTo>
                      <a:lnTo>
                        <a:pt x="44" y="30"/>
                      </a:lnTo>
                      <a:lnTo>
                        <a:pt x="48" y="28"/>
                      </a:lnTo>
                      <a:lnTo>
                        <a:pt x="50" y="28"/>
                      </a:lnTo>
                      <a:lnTo>
                        <a:pt x="52" y="28"/>
                      </a:lnTo>
                      <a:lnTo>
                        <a:pt x="54" y="28"/>
                      </a:lnTo>
                      <a:lnTo>
                        <a:pt x="54" y="30"/>
                      </a:lnTo>
                      <a:lnTo>
                        <a:pt x="54" y="32"/>
                      </a:lnTo>
                      <a:lnTo>
                        <a:pt x="54" y="34"/>
                      </a:lnTo>
                      <a:lnTo>
                        <a:pt x="54" y="36"/>
                      </a:lnTo>
                      <a:lnTo>
                        <a:pt x="52" y="38"/>
                      </a:lnTo>
                      <a:lnTo>
                        <a:pt x="50" y="38"/>
                      </a:lnTo>
                      <a:lnTo>
                        <a:pt x="46" y="40"/>
                      </a:lnTo>
                      <a:lnTo>
                        <a:pt x="42" y="40"/>
                      </a:lnTo>
                      <a:lnTo>
                        <a:pt x="38" y="42"/>
                      </a:lnTo>
                      <a:lnTo>
                        <a:pt x="36" y="44"/>
                      </a:lnTo>
                      <a:lnTo>
                        <a:pt x="32" y="44"/>
                      </a:lnTo>
                      <a:lnTo>
                        <a:pt x="32" y="46"/>
                      </a:lnTo>
                      <a:lnTo>
                        <a:pt x="30" y="48"/>
                      </a:lnTo>
                      <a:lnTo>
                        <a:pt x="32" y="50"/>
                      </a:lnTo>
                      <a:lnTo>
                        <a:pt x="36" y="52"/>
                      </a:lnTo>
                      <a:lnTo>
                        <a:pt x="40" y="54"/>
                      </a:lnTo>
                      <a:lnTo>
                        <a:pt x="42" y="58"/>
                      </a:lnTo>
                      <a:lnTo>
                        <a:pt x="44" y="62"/>
                      </a:lnTo>
                      <a:lnTo>
                        <a:pt x="46" y="66"/>
                      </a:lnTo>
                      <a:lnTo>
                        <a:pt x="46" y="68"/>
                      </a:lnTo>
                      <a:lnTo>
                        <a:pt x="46" y="70"/>
                      </a:lnTo>
                      <a:lnTo>
                        <a:pt x="58" y="76"/>
                      </a:lnTo>
                      <a:lnTo>
                        <a:pt x="62" y="90"/>
                      </a:lnTo>
                      <a:lnTo>
                        <a:pt x="46" y="92"/>
                      </a:lnTo>
                      <a:lnTo>
                        <a:pt x="38" y="96"/>
                      </a:lnTo>
                      <a:lnTo>
                        <a:pt x="34" y="80"/>
                      </a:lnTo>
                      <a:lnTo>
                        <a:pt x="34" y="64"/>
                      </a:lnTo>
                      <a:lnTo>
                        <a:pt x="32" y="62"/>
                      </a:lnTo>
                      <a:lnTo>
                        <a:pt x="28" y="58"/>
                      </a:lnTo>
                      <a:lnTo>
                        <a:pt x="24" y="58"/>
                      </a:lnTo>
                      <a:lnTo>
                        <a:pt x="24" y="78"/>
                      </a:lnTo>
                      <a:lnTo>
                        <a:pt x="16" y="8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59" name="Freeform 321"/>
                <p:cNvSpPr>
                  <a:spLocks/>
                </p:cNvSpPr>
                <p:nvPr/>
              </p:nvSpPr>
              <p:spPr bwMode="gray">
                <a:xfrm>
                  <a:off x="3971" y="841"/>
                  <a:ext cx="150" cy="148"/>
                </a:xfrm>
                <a:custGeom>
                  <a:avLst/>
                  <a:gdLst>
                    <a:gd name="T0" fmla="*/ 2 w 136"/>
                    <a:gd name="T1" fmla="*/ 2 h 148"/>
                    <a:gd name="T2" fmla="*/ 10 w 136"/>
                    <a:gd name="T3" fmla="*/ 4 h 148"/>
                    <a:gd name="T4" fmla="*/ 22 w 136"/>
                    <a:gd name="T5" fmla="*/ 2 h 148"/>
                    <a:gd name="T6" fmla="*/ 29 w 136"/>
                    <a:gd name="T7" fmla="*/ 0 h 148"/>
                    <a:gd name="T8" fmla="*/ 39 w 136"/>
                    <a:gd name="T9" fmla="*/ 4 h 148"/>
                    <a:gd name="T10" fmla="*/ 46 w 136"/>
                    <a:gd name="T11" fmla="*/ 14 h 148"/>
                    <a:gd name="T12" fmla="*/ 51 w 136"/>
                    <a:gd name="T13" fmla="*/ 18 h 148"/>
                    <a:gd name="T14" fmla="*/ 51 w 136"/>
                    <a:gd name="T15" fmla="*/ 20 h 148"/>
                    <a:gd name="T16" fmla="*/ 81 w 136"/>
                    <a:gd name="T17" fmla="*/ 42 h 148"/>
                    <a:gd name="T18" fmla="*/ 87 w 136"/>
                    <a:gd name="T19" fmla="*/ 42 h 148"/>
                    <a:gd name="T20" fmla="*/ 111 w 136"/>
                    <a:gd name="T21" fmla="*/ 60 h 148"/>
                    <a:gd name="T22" fmla="*/ 133 w 136"/>
                    <a:gd name="T23" fmla="*/ 74 h 148"/>
                    <a:gd name="T24" fmla="*/ 131 w 136"/>
                    <a:gd name="T25" fmla="*/ 74 h 148"/>
                    <a:gd name="T26" fmla="*/ 127 w 136"/>
                    <a:gd name="T27" fmla="*/ 76 h 148"/>
                    <a:gd name="T28" fmla="*/ 127 w 136"/>
                    <a:gd name="T29" fmla="*/ 78 h 148"/>
                    <a:gd name="T30" fmla="*/ 139 w 136"/>
                    <a:gd name="T31" fmla="*/ 88 h 148"/>
                    <a:gd name="T32" fmla="*/ 153 w 136"/>
                    <a:gd name="T33" fmla="*/ 100 h 148"/>
                    <a:gd name="T34" fmla="*/ 156 w 136"/>
                    <a:gd name="T35" fmla="*/ 102 h 148"/>
                    <a:gd name="T36" fmla="*/ 161 w 136"/>
                    <a:gd name="T37" fmla="*/ 108 h 148"/>
                    <a:gd name="T38" fmla="*/ 165 w 136"/>
                    <a:gd name="T39" fmla="*/ 116 h 148"/>
                    <a:gd name="T40" fmla="*/ 163 w 136"/>
                    <a:gd name="T41" fmla="*/ 116 h 148"/>
                    <a:gd name="T42" fmla="*/ 163 w 136"/>
                    <a:gd name="T43" fmla="*/ 120 h 148"/>
                    <a:gd name="T44" fmla="*/ 165 w 136"/>
                    <a:gd name="T45" fmla="*/ 128 h 148"/>
                    <a:gd name="T46" fmla="*/ 165 w 136"/>
                    <a:gd name="T47" fmla="*/ 132 h 148"/>
                    <a:gd name="T48" fmla="*/ 165 w 136"/>
                    <a:gd name="T49" fmla="*/ 140 h 148"/>
                    <a:gd name="T50" fmla="*/ 161 w 136"/>
                    <a:gd name="T51" fmla="*/ 146 h 148"/>
                    <a:gd name="T52" fmla="*/ 153 w 136"/>
                    <a:gd name="T53" fmla="*/ 148 h 148"/>
                    <a:gd name="T54" fmla="*/ 149 w 136"/>
                    <a:gd name="T55" fmla="*/ 148 h 148"/>
                    <a:gd name="T56" fmla="*/ 121 w 136"/>
                    <a:gd name="T57" fmla="*/ 138 h 148"/>
                    <a:gd name="T58" fmla="*/ 99 w 136"/>
                    <a:gd name="T59" fmla="*/ 116 h 148"/>
                    <a:gd name="T60" fmla="*/ 75 w 136"/>
                    <a:gd name="T61" fmla="*/ 88 h 148"/>
                    <a:gd name="T62" fmla="*/ 63 w 136"/>
                    <a:gd name="T63" fmla="*/ 68 h 148"/>
                    <a:gd name="T64" fmla="*/ 54 w 136"/>
                    <a:gd name="T65" fmla="*/ 60 h 148"/>
                    <a:gd name="T66" fmla="*/ 49 w 136"/>
                    <a:gd name="T67" fmla="*/ 54 h 148"/>
                    <a:gd name="T68" fmla="*/ 42 w 136"/>
                    <a:gd name="T69" fmla="*/ 46 h 148"/>
                    <a:gd name="T70" fmla="*/ 17 w 136"/>
                    <a:gd name="T71" fmla="*/ 18 h 148"/>
                    <a:gd name="T72" fmla="*/ 14 w 136"/>
                    <a:gd name="T73" fmla="*/ 16 h 148"/>
                    <a:gd name="T74" fmla="*/ 8 w 136"/>
                    <a:gd name="T75" fmla="*/ 12 h 148"/>
                    <a:gd name="T76" fmla="*/ 0 w 136"/>
                    <a:gd name="T77" fmla="*/ 6 h 148"/>
                    <a:gd name="T78" fmla="*/ 0 w 136"/>
                    <a:gd name="T79" fmla="*/ 0 h 148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36"/>
                    <a:gd name="T121" fmla="*/ 0 h 148"/>
                    <a:gd name="T122" fmla="*/ 136 w 136"/>
                    <a:gd name="T123" fmla="*/ 148 h 148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36" h="148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4" y="2"/>
                      </a:lnTo>
                      <a:lnTo>
                        <a:pt x="8" y="4"/>
                      </a:lnTo>
                      <a:lnTo>
                        <a:pt x="12" y="4"/>
                      </a:lnTo>
                      <a:lnTo>
                        <a:pt x="18" y="2"/>
                      </a:lnTo>
                      <a:lnTo>
                        <a:pt x="20" y="2"/>
                      </a:lnTo>
                      <a:lnTo>
                        <a:pt x="24" y="0"/>
                      </a:lnTo>
                      <a:lnTo>
                        <a:pt x="28" y="2"/>
                      </a:lnTo>
                      <a:lnTo>
                        <a:pt x="32" y="4"/>
                      </a:lnTo>
                      <a:lnTo>
                        <a:pt x="36" y="8"/>
                      </a:lnTo>
                      <a:lnTo>
                        <a:pt x="38" y="14"/>
                      </a:lnTo>
                      <a:lnTo>
                        <a:pt x="40" y="16"/>
                      </a:lnTo>
                      <a:lnTo>
                        <a:pt x="42" y="18"/>
                      </a:lnTo>
                      <a:lnTo>
                        <a:pt x="42" y="20"/>
                      </a:lnTo>
                      <a:lnTo>
                        <a:pt x="66" y="42"/>
                      </a:lnTo>
                      <a:lnTo>
                        <a:pt x="68" y="40"/>
                      </a:lnTo>
                      <a:lnTo>
                        <a:pt x="72" y="42"/>
                      </a:lnTo>
                      <a:lnTo>
                        <a:pt x="82" y="50"/>
                      </a:lnTo>
                      <a:lnTo>
                        <a:pt x="92" y="60"/>
                      </a:lnTo>
                      <a:lnTo>
                        <a:pt x="104" y="68"/>
                      </a:lnTo>
                      <a:lnTo>
                        <a:pt x="110" y="74"/>
                      </a:lnTo>
                      <a:lnTo>
                        <a:pt x="108" y="74"/>
                      </a:lnTo>
                      <a:lnTo>
                        <a:pt x="106" y="74"/>
                      </a:lnTo>
                      <a:lnTo>
                        <a:pt x="104" y="76"/>
                      </a:lnTo>
                      <a:lnTo>
                        <a:pt x="102" y="76"/>
                      </a:lnTo>
                      <a:lnTo>
                        <a:pt x="104" y="78"/>
                      </a:lnTo>
                      <a:lnTo>
                        <a:pt x="106" y="82"/>
                      </a:lnTo>
                      <a:lnTo>
                        <a:pt x="114" y="88"/>
                      </a:lnTo>
                      <a:lnTo>
                        <a:pt x="114" y="100"/>
                      </a:lnTo>
                      <a:lnTo>
                        <a:pt x="126" y="100"/>
                      </a:lnTo>
                      <a:lnTo>
                        <a:pt x="128" y="102"/>
                      </a:lnTo>
                      <a:lnTo>
                        <a:pt x="130" y="104"/>
                      </a:lnTo>
                      <a:lnTo>
                        <a:pt x="132" y="108"/>
                      </a:lnTo>
                      <a:lnTo>
                        <a:pt x="134" y="112"/>
                      </a:lnTo>
                      <a:lnTo>
                        <a:pt x="136" y="116"/>
                      </a:lnTo>
                      <a:lnTo>
                        <a:pt x="134" y="116"/>
                      </a:lnTo>
                      <a:lnTo>
                        <a:pt x="134" y="118"/>
                      </a:lnTo>
                      <a:lnTo>
                        <a:pt x="134" y="120"/>
                      </a:lnTo>
                      <a:lnTo>
                        <a:pt x="134" y="124"/>
                      </a:lnTo>
                      <a:lnTo>
                        <a:pt x="136" y="128"/>
                      </a:lnTo>
                      <a:lnTo>
                        <a:pt x="136" y="130"/>
                      </a:lnTo>
                      <a:lnTo>
                        <a:pt x="136" y="132"/>
                      </a:lnTo>
                      <a:lnTo>
                        <a:pt x="136" y="136"/>
                      </a:lnTo>
                      <a:lnTo>
                        <a:pt x="136" y="140"/>
                      </a:lnTo>
                      <a:lnTo>
                        <a:pt x="134" y="144"/>
                      </a:lnTo>
                      <a:lnTo>
                        <a:pt x="132" y="146"/>
                      </a:lnTo>
                      <a:lnTo>
                        <a:pt x="128" y="148"/>
                      </a:lnTo>
                      <a:lnTo>
                        <a:pt x="126" y="148"/>
                      </a:lnTo>
                      <a:lnTo>
                        <a:pt x="122" y="148"/>
                      </a:lnTo>
                      <a:lnTo>
                        <a:pt x="102" y="142"/>
                      </a:lnTo>
                      <a:lnTo>
                        <a:pt x="100" y="138"/>
                      </a:lnTo>
                      <a:lnTo>
                        <a:pt x="92" y="128"/>
                      </a:lnTo>
                      <a:lnTo>
                        <a:pt x="82" y="116"/>
                      </a:lnTo>
                      <a:lnTo>
                        <a:pt x="72" y="102"/>
                      </a:lnTo>
                      <a:lnTo>
                        <a:pt x="62" y="88"/>
                      </a:lnTo>
                      <a:lnTo>
                        <a:pt x="56" y="78"/>
                      </a:lnTo>
                      <a:lnTo>
                        <a:pt x="52" y="68"/>
                      </a:lnTo>
                      <a:lnTo>
                        <a:pt x="44" y="62"/>
                      </a:lnTo>
                      <a:lnTo>
                        <a:pt x="44" y="60"/>
                      </a:lnTo>
                      <a:lnTo>
                        <a:pt x="42" y="58"/>
                      </a:lnTo>
                      <a:lnTo>
                        <a:pt x="40" y="54"/>
                      </a:lnTo>
                      <a:lnTo>
                        <a:pt x="38" y="50"/>
                      </a:lnTo>
                      <a:lnTo>
                        <a:pt x="34" y="46"/>
                      </a:lnTo>
                      <a:lnTo>
                        <a:pt x="32" y="42"/>
                      </a:lnTo>
                      <a:lnTo>
                        <a:pt x="14" y="18"/>
                      </a:lnTo>
                      <a:lnTo>
                        <a:pt x="12" y="16"/>
                      </a:lnTo>
                      <a:lnTo>
                        <a:pt x="8" y="14"/>
                      </a:lnTo>
                      <a:lnTo>
                        <a:pt x="6" y="12"/>
                      </a:lnTo>
                      <a:lnTo>
                        <a:pt x="2" y="8"/>
                      </a:lnTo>
                      <a:lnTo>
                        <a:pt x="0" y="6"/>
                      </a:lnTo>
                      <a:lnTo>
                        <a:pt x="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60" name="Freeform 322"/>
                <p:cNvSpPr>
                  <a:spLocks/>
                </p:cNvSpPr>
                <p:nvPr/>
              </p:nvSpPr>
              <p:spPr bwMode="gray">
                <a:xfrm>
                  <a:off x="4117" y="993"/>
                  <a:ext cx="128" cy="32"/>
                </a:xfrm>
                <a:custGeom>
                  <a:avLst/>
                  <a:gdLst>
                    <a:gd name="T0" fmla="*/ 61 w 116"/>
                    <a:gd name="T1" fmla="*/ 22 h 32"/>
                    <a:gd name="T2" fmla="*/ 26 w 116"/>
                    <a:gd name="T3" fmla="*/ 22 h 32"/>
                    <a:gd name="T4" fmla="*/ 0 w 116"/>
                    <a:gd name="T5" fmla="*/ 10 h 32"/>
                    <a:gd name="T6" fmla="*/ 2 w 116"/>
                    <a:gd name="T7" fmla="*/ 4 h 32"/>
                    <a:gd name="T8" fmla="*/ 2 w 116"/>
                    <a:gd name="T9" fmla="*/ 4 h 32"/>
                    <a:gd name="T10" fmla="*/ 8 w 116"/>
                    <a:gd name="T11" fmla="*/ 2 h 32"/>
                    <a:gd name="T12" fmla="*/ 12 w 116"/>
                    <a:gd name="T13" fmla="*/ 0 h 32"/>
                    <a:gd name="T14" fmla="*/ 17 w 116"/>
                    <a:gd name="T15" fmla="*/ 0 h 32"/>
                    <a:gd name="T16" fmla="*/ 24 w 116"/>
                    <a:gd name="T17" fmla="*/ 0 h 32"/>
                    <a:gd name="T18" fmla="*/ 32 w 116"/>
                    <a:gd name="T19" fmla="*/ 0 h 32"/>
                    <a:gd name="T20" fmla="*/ 68 w 116"/>
                    <a:gd name="T21" fmla="*/ 8 h 32"/>
                    <a:gd name="T22" fmla="*/ 71 w 116"/>
                    <a:gd name="T23" fmla="*/ 8 h 32"/>
                    <a:gd name="T24" fmla="*/ 75 w 116"/>
                    <a:gd name="T25" fmla="*/ 6 h 32"/>
                    <a:gd name="T26" fmla="*/ 81 w 116"/>
                    <a:gd name="T27" fmla="*/ 6 h 32"/>
                    <a:gd name="T28" fmla="*/ 87 w 116"/>
                    <a:gd name="T29" fmla="*/ 6 h 32"/>
                    <a:gd name="T30" fmla="*/ 97 w 116"/>
                    <a:gd name="T31" fmla="*/ 6 h 32"/>
                    <a:gd name="T32" fmla="*/ 103 w 116"/>
                    <a:gd name="T33" fmla="*/ 8 h 32"/>
                    <a:gd name="T34" fmla="*/ 109 w 116"/>
                    <a:gd name="T35" fmla="*/ 12 h 32"/>
                    <a:gd name="T36" fmla="*/ 117 w 116"/>
                    <a:gd name="T37" fmla="*/ 14 h 32"/>
                    <a:gd name="T38" fmla="*/ 125 w 116"/>
                    <a:gd name="T39" fmla="*/ 16 h 32"/>
                    <a:gd name="T40" fmla="*/ 131 w 116"/>
                    <a:gd name="T41" fmla="*/ 18 h 32"/>
                    <a:gd name="T42" fmla="*/ 134 w 116"/>
                    <a:gd name="T43" fmla="*/ 20 h 32"/>
                    <a:gd name="T44" fmla="*/ 137 w 116"/>
                    <a:gd name="T45" fmla="*/ 20 h 32"/>
                    <a:gd name="T46" fmla="*/ 137 w 116"/>
                    <a:gd name="T47" fmla="*/ 20 h 32"/>
                    <a:gd name="T48" fmla="*/ 139 w 116"/>
                    <a:gd name="T49" fmla="*/ 22 h 32"/>
                    <a:gd name="T50" fmla="*/ 139 w 116"/>
                    <a:gd name="T51" fmla="*/ 24 h 32"/>
                    <a:gd name="T52" fmla="*/ 141 w 116"/>
                    <a:gd name="T53" fmla="*/ 28 h 32"/>
                    <a:gd name="T54" fmla="*/ 139 w 116"/>
                    <a:gd name="T55" fmla="*/ 30 h 32"/>
                    <a:gd name="T56" fmla="*/ 139 w 116"/>
                    <a:gd name="T57" fmla="*/ 32 h 32"/>
                    <a:gd name="T58" fmla="*/ 134 w 116"/>
                    <a:gd name="T59" fmla="*/ 32 h 32"/>
                    <a:gd name="T60" fmla="*/ 121 w 116"/>
                    <a:gd name="T61" fmla="*/ 32 h 32"/>
                    <a:gd name="T62" fmla="*/ 107 w 116"/>
                    <a:gd name="T63" fmla="*/ 30 h 32"/>
                    <a:gd name="T64" fmla="*/ 93 w 116"/>
                    <a:gd name="T65" fmla="*/ 30 h 32"/>
                    <a:gd name="T66" fmla="*/ 87 w 116"/>
                    <a:gd name="T67" fmla="*/ 28 h 32"/>
                    <a:gd name="T68" fmla="*/ 61 w 116"/>
                    <a:gd name="T69" fmla="*/ 22 h 32"/>
                    <a:gd name="T70" fmla="*/ 61 w 116"/>
                    <a:gd name="T71" fmla="*/ 22 h 3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16"/>
                    <a:gd name="T109" fmla="*/ 0 h 32"/>
                    <a:gd name="T110" fmla="*/ 116 w 116"/>
                    <a:gd name="T111" fmla="*/ 32 h 32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16" h="32">
                      <a:moveTo>
                        <a:pt x="50" y="22"/>
                      </a:moveTo>
                      <a:lnTo>
                        <a:pt x="22" y="22"/>
                      </a:lnTo>
                      <a:lnTo>
                        <a:pt x="0" y="10"/>
                      </a:lnTo>
                      <a:lnTo>
                        <a:pt x="2" y="4"/>
                      </a:lnTo>
                      <a:lnTo>
                        <a:pt x="6" y="2"/>
                      </a:lnTo>
                      <a:lnTo>
                        <a:pt x="10" y="0"/>
                      </a:lnTo>
                      <a:lnTo>
                        <a:pt x="14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56" y="8"/>
                      </a:lnTo>
                      <a:lnTo>
                        <a:pt x="58" y="8"/>
                      </a:lnTo>
                      <a:lnTo>
                        <a:pt x="62" y="6"/>
                      </a:lnTo>
                      <a:lnTo>
                        <a:pt x="66" y="6"/>
                      </a:lnTo>
                      <a:lnTo>
                        <a:pt x="72" y="6"/>
                      </a:lnTo>
                      <a:lnTo>
                        <a:pt x="80" y="6"/>
                      </a:lnTo>
                      <a:lnTo>
                        <a:pt x="84" y="8"/>
                      </a:lnTo>
                      <a:lnTo>
                        <a:pt x="90" y="12"/>
                      </a:lnTo>
                      <a:lnTo>
                        <a:pt x="96" y="14"/>
                      </a:lnTo>
                      <a:lnTo>
                        <a:pt x="102" y="16"/>
                      </a:lnTo>
                      <a:lnTo>
                        <a:pt x="108" y="18"/>
                      </a:lnTo>
                      <a:lnTo>
                        <a:pt x="110" y="20"/>
                      </a:lnTo>
                      <a:lnTo>
                        <a:pt x="112" y="20"/>
                      </a:lnTo>
                      <a:lnTo>
                        <a:pt x="114" y="22"/>
                      </a:lnTo>
                      <a:lnTo>
                        <a:pt x="114" y="24"/>
                      </a:lnTo>
                      <a:lnTo>
                        <a:pt x="116" y="28"/>
                      </a:lnTo>
                      <a:lnTo>
                        <a:pt x="114" y="30"/>
                      </a:lnTo>
                      <a:lnTo>
                        <a:pt x="114" y="32"/>
                      </a:lnTo>
                      <a:lnTo>
                        <a:pt x="110" y="32"/>
                      </a:lnTo>
                      <a:lnTo>
                        <a:pt x="100" y="32"/>
                      </a:lnTo>
                      <a:lnTo>
                        <a:pt x="88" y="30"/>
                      </a:lnTo>
                      <a:lnTo>
                        <a:pt x="76" y="30"/>
                      </a:lnTo>
                      <a:lnTo>
                        <a:pt x="72" y="28"/>
                      </a:lnTo>
                      <a:lnTo>
                        <a:pt x="50" y="2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61" name="Freeform 210"/>
                <p:cNvSpPr>
                  <a:spLocks noChangeArrowheads="1"/>
                </p:cNvSpPr>
                <p:nvPr/>
              </p:nvSpPr>
              <p:spPr bwMode="gray">
                <a:xfrm>
                  <a:off x="3325" y="99"/>
                  <a:ext cx="583" cy="248"/>
                </a:xfrm>
                <a:custGeom>
                  <a:avLst/>
                  <a:gdLst>
                    <a:gd name="T0" fmla="*/ 76200 w 2736638"/>
                    <a:gd name="T1" fmla="*/ 428625 h 1123950"/>
                    <a:gd name="T2" fmla="*/ 123825 w 2736638"/>
                    <a:gd name="T3" fmla="*/ 323850 h 1123950"/>
                    <a:gd name="T4" fmla="*/ 276225 w 2736638"/>
                    <a:gd name="T5" fmla="*/ 304800 h 1123950"/>
                    <a:gd name="T6" fmla="*/ 666750 w 2736638"/>
                    <a:gd name="T7" fmla="*/ 257175 h 1123950"/>
                    <a:gd name="T8" fmla="*/ 914400 w 2736638"/>
                    <a:gd name="T9" fmla="*/ 228600 h 1123950"/>
                    <a:gd name="T10" fmla="*/ 1143000 w 2736638"/>
                    <a:gd name="T11" fmla="*/ 114300 h 1123950"/>
                    <a:gd name="T12" fmla="*/ 1381125 w 2736638"/>
                    <a:gd name="T13" fmla="*/ 0 h 1123950"/>
                    <a:gd name="T14" fmla="*/ 1762125 w 2736638"/>
                    <a:gd name="T15" fmla="*/ 76200 h 1123950"/>
                    <a:gd name="T16" fmla="*/ 1924050 w 2736638"/>
                    <a:gd name="T17" fmla="*/ 0 h 1123950"/>
                    <a:gd name="T18" fmla="*/ 2143125 w 2736638"/>
                    <a:gd name="T19" fmla="*/ 228600 h 1123950"/>
                    <a:gd name="T20" fmla="*/ 2533650 w 2736638"/>
                    <a:gd name="T21" fmla="*/ 314325 h 1123950"/>
                    <a:gd name="T22" fmla="*/ 2638425 w 2736638"/>
                    <a:gd name="T23" fmla="*/ 400050 h 1123950"/>
                    <a:gd name="T24" fmla="*/ 2590800 w 2736638"/>
                    <a:gd name="T25" fmla="*/ 523875 h 1123950"/>
                    <a:gd name="T26" fmla="*/ 2476500 w 2736638"/>
                    <a:gd name="T27" fmla="*/ 523875 h 1123950"/>
                    <a:gd name="T28" fmla="*/ 2486025 w 2736638"/>
                    <a:gd name="T29" fmla="*/ 638175 h 1123950"/>
                    <a:gd name="T30" fmla="*/ 2390775 w 2736638"/>
                    <a:gd name="T31" fmla="*/ 695325 h 1123950"/>
                    <a:gd name="T32" fmla="*/ 2428875 w 2736638"/>
                    <a:gd name="T33" fmla="*/ 914400 h 1123950"/>
                    <a:gd name="T34" fmla="*/ 2105025 w 2736638"/>
                    <a:gd name="T35" fmla="*/ 1066800 h 1123950"/>
                    <a:gd name="T36" fmla="*/ 1990725 w 2736638"/>
                    <a:gd name="T37" fmla="*/ 1123950 h 1123950"/>
                    <a:gd name="T38" fmla="*/ 1962150 w 2736638"/>
                    <a:gd name="T39" fmla="*/ 971550 h 1123950"/>
                    <a:gd name="T40" fmla="*/ 1990725 w 2736638"/>
                    <a:gd name="T41" fmla="*/ 800100 h 1123950"/>
                    <a:gd name="T42" fmla="*/ 1838325 w 2736638"/>
                    <a:gd name="T43" fmla="*/ 790575 h 1123950"/>
                    <a:gd name="T44" fmla="*/ 1428750 w 2736638"/>
                    <a:gd name="T45" fmla="*/ 800100 h 1123950"/>
                    <a:gd name="T46" fmla="*/ 1047750 w 2736638"/>
                    <a:gd name="T47" fmla="*/ 676275 h 1123950"/>
                    <a:gd name="T48" fmla="*/ 952500 w 2736638"/>
                    <a:gd name="T49" fmla="*/ 561975 h 1123950"/>
                    <a:gd name="T50" fmla="*/ 857250 w 2736638"/>
                    <a:gd name="T51" fmla="*/ 609600 h 1123950"/>
                    <a:gd name="T52" fmla="*/ 781050 w 2736638"/>
                    <a:gd name="T53" fmla="*/ 714375 h 1123950"/>
                    <a:gd name="T54" fmla="*/ 695325 w 2736638"/>
                    <a:gd name="T55" fmla="*/ 742950 h 1123950"/>
                    <a:gd name="T56" fmla="*/ 704850 w 2736638"/>
                    <a:gd name="T57" fmla="*/ 885825 h 1123950"/>
                    <a:gd name="T58" fmla="*/ 504825 w 2736638"/>
                    <a:gd name="T59" fmla="*/ 904875 h 1123950"/>
                    <a:gd name="T60" fmla="*/ 147787 w 2736638"/>
                    <a:gd name="T61" fmla="*/ 787494 h 1123950"/>
                    <a:gd name="T62" fmla="*/ 330512 w 2736638"/>
                    <a:gd name="T63" fmla="*/ 650562 h 1123950"/>
                    <a:gd name="T64" fmla="*/ 123825 w 2736638"/>
                    <a:gd name="T65" fmla="*/ 514350 h 112395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36638"/>
                    <a:gd name="T100" fmla="*/ 0 h 1123950"/>
                    <a:gd name="T101" fmla="*/ 2736638 w 2736638"/>
                    <a:gd name="T102" fmla="*/ 1123950 h 112395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36638" h="1123950">
                      <a:moveTo>
                        <a:pt x="123825" y="514350"/>
                      </a:moveTo>
                      <a:lnTo>
                        <a:pt x="76200" y="428625"/>
                      </a:lnTo>
                      <a:lnTo>
                        <a:pt x="0" y="371475"/>
                      </a:lnTo>
                      <a:lnTo>
                        <a:pt x="123825" y="323850"/>
                      </a:lnTo>
                      <a:lnTo>
                        <a:pt x="190500" y="257175"/>
                      </a:lnTo>
                      <a:lnTo>
                        <a:pt x="276225" y="304800"/>
                      </a:lnTo>
                      <a:lnTo>
                        <a:pt x="542925" y="228600"/>
                      </a:lnTo>
                      <a:lnTo>
                        <a:pt x="666750" y="257175"/>
                      </a:lnTo>
                      <a:lnTo>
                        <a:pt x="838200" y="257175"/>
                      </a:lnTo>
                      <a:lnTo>
                        <a:pt x="914400" y="228600"/>
                      </a:lnTo>
                      <a:lnTo>
                        <a:pt x="990600" y="114300"/>
                      </a:lnTo>
                      <a:lnTo>
                        <a:pt x="1143000" y="114300"/>
                      </a:lnTo>
                      <a:lnTo>
                        <a:pt x="1238250" y="0"/>
                      </a:lnTo>
                      <a:lnTo>
                        <a:pt x="1381125" y="0"/>
                      </a:lnTo>
                      <a:lnTo>
                        <a:pt x="1571625" y="76200"/>
                      </a:lnTo>
                      <a:lnTo>
                        <a:pt x="1762125" y="76200"/>
                      </a:lnTo>
                      <a:lnTo>
                        <a:pt x="1866900" y="0"/>
                      </a:lnTo>
                      <a:lnTo>
                        <a:pt x="1924050" y="0"/>
                      </a:lnTo>
                      <a:lnTo>
                        <a:pt x="1943100" y="95250"/>
                      </a:lnTo>
                      <a:lnTo>
                        <a:pt x="2143125" y="228600"/>
                      </a:lnTo>
                      <a:lnTo>
                        <a:pt x="2324100" y="266700"/>
                      </a:lnTo>
                      <a:lnTo>
                        <a:pt x="2533650" y="314325"/>
                      </a:lnTo>
                      <a:lnTo>
                        <a:pt x="2657475" y="314326"/>
                      </a:lnTo>
                      <a:cubicBezTo>
                        <a:pt x="2736638" y="329286"/>
                        <a:pt x="2644775" y="371475"/>
                        <a:pt x="2638425" y="400050"/>
                      </a:cubicBezTo>
                      <a:lnTo>
                        <a:pt x="2628900" y="485775"/>
                      </a:lnTo>
                      <a:lnTo>
                        <a:pt x="2590800" y="523875"/>
                      </a:lnTo>
                      <a:lnTo>
                        <a:pt x="2505075" y="476250"/>
                      </a:lnTo>
                      <a:lnTo>
                        <a:pt x="2476500" y="523875"/>
                      </a:lnTo>
                      <a:cubicBezTo>
                        <a:pt x="2486547" y="584157"/>
                        <a:pt x="2466712" y="581025"/>
                        <a:pt x="2495550" y="581025"/>
                      </a:cubicBezTo>
                      <a:lnTo>
                        <a:pt x="2486025" y="638175"/>
                      </a:lnTo>
                      <a:lnTo>
                        <a:pt x="2390775" y="638175"/>
                      </a:lnTo>
                      <a:lnTo>
                        <a:pt x="2390775" y="695325"/>
                      </a:lnTo>
                      <a:lnTo>
                        <a:pt x="2438400" y="819150"/>
                      </a:lnTo>
                      <a:lnTo>
                        <a:pt x="2428875" y="914400"/>
                      </a:lnTo>
                      <a:lnTo>
                        <a:pt x="2228850" y="1019175"/>
                      </a:lnTo>
                      <a:lnTo>
                        <a:pt x="2105025" y="1066800"/>
                      </a:lnTo>
                      <a:lnTo>
                        <a:pt x="2057400" y="1123950"/>
                      </a:lnTo>
                      <a:lnTo>
                        <a:pt x="1990725" y="1123950"/>
                      </a:lnTo>
                      <a:lnTo>
                        <a:pt x="1933575" y="1095375"/>
                      </a:lnTo>
                      <a:lnTo>
                        <a:pt x="1962150" y="971550"/>
                      </a:lnTo>
                      <a:cubicBezTo>
                        <a:pt x="2050381" y="902926"/>
                        <a:pt x="2011674" y="904875"/>
                        <a:pt x="2057400" y="904875"/>
                      </a:cubicBezTo>
                      <a:lnTo>
                        <a:pt x="1990725" y="800100"/>
                      </a:lnTo>
                      <a:cubicBezTo>
                        <a:pt x="1940152" y="779871"/>
                        <a:pt x="1960198" y="781050"/>
                        <a:pt x="1933575" y="781050"/>
                      </a:cubicBezTo>
                      <a:lnTo>
                        <a:pt x="1838325" y="790575"/>
                      </a:lnTo>
                      <a:lnTo>
                        <a:pt x="1628775" y="790575"/>
                      </a:lnTo>
                      <a:cubicBezTo>
                        <a:pt x="1435104" y="800259"/>
                        <a:pt x="1501854" y="800100"/>
                        <a:pt x="1428750" y="800100"/>
                      </a:cubicBezTo>
                      <a:lnTo>
                        <a:pt x="1200150" y="742950"/>
                      </a:lnTo>
                      <a:lnTo>
                        <a:pt x="1047750" y="676275"/>
                      </a:lnTo>
                      <a:lnTo>
                        <a:pt x="1019175" y="676275"/>
                      </a:lnTo>
                      <a:lnTo>
                        <a:pt x="952500" y="561975"/>
                      </a:lnTo>
                      <a:lnTo>
                        <a:pt x="923925" y="542925"/>
                      </a:lnTo>
                      <a:lnTo>
                        <a:pt x="857250" y="609600"/>
                      </a:lnTo>
                      <a:cubicBezTo>
                        <a:pt x="795967" y="681096"/>
                        <a:pt x="800100" y="647003"/>
                        <a:pt x="800100" y="695325"/>
                      </a:cubicBezTo>
                      <a:lnTo>
                        <a:pt x="781050" y="714375"/>
                      </a:lnTo>
                      <a:lnTo>
                        <a:pt x="742950" y="695325"/>
                      </a:lnTo>
                      <a:lnTo>
                        <a:pt x="695325" y="742950"/>
                      </a:lnTo>
                      <a:lnTo>
                        <a:pt x="704850" y="838200"/>
                      </a:lnTo>
                      <a:lnTo>
                        <a:pt x="704850" y="885825"/>
                      </a:lnTo>
                      <a:lnTo>
                        <a:pt x="571500" y="904875"/>
                      </a:lnTo>
                      <a:lnTo>
                        <a:pt x="504825" y="904875"/>
                      </a:lnTo>
                      <a:lnTo>
                        <a:pt x="216290" y="908272"/>
                      </a:lnTo>
                      <a:cubicBezTo>
                        <a:pt x="172659" y="904584"/>
                        <a:pt x="139243" y="812008"/>
                        <a:pt x="147787" y="787494"/>
                      </a:cubicBezTo>
                      <a:cubicBezTo>
                        <a:pt x="156331" y="762980"/>
                        <a:pt x="196933" y="743164"/>
                        <a:pt x="267555" y="761188"/>
                      </a:cubicBezTo>
                      <a:cubicBezTo>
                        <a:pt x="314853" y="738366"/>
                        <a:pt x="348395" y="686654"/>
                        <a:pt x="330512" y="650562"/>
                      </a:cubicBezTo>
                      <a:cubicBezTo>
                        <a:pt x="312629" y="614470"/>
                        <a:pt x="211550" y="567336"/>
                        <a:pt x="160259" y="544634"/>
                      </a:cubicBezTo>
                      <a:lnTo>
                        <a:pt x="123825" y="514350"/>
                      </a:lnTo>
                      <a:close/>
                    </a:path>
                  </a:pathLst>
                </a:custGeom>
                <a:grpFill/>
                <a:ln w="9525" algn="ctr">
                  <a:solidFill>
                    <a:schemeClr val="bg1">
                      <a:lumMod val="85000"/>
                    </a:schemeClr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62" name="Freeform 210"/>
                <p:cNvSpPr>
                  <a:spLocks/>
                </p:cNvSpPr>
                <p:nvPr/>
              </p:nvSpPr>
              <p:spPr bwMode="gray">
                <a:xfrm>
                  <a:off x="3876" y="145"/>
                  <a:ext cx="480" cy="178"/>
                </a:xfrm>
                <a:custGeom>
                  <a:avLst/>
                  <a:gdLst>
                    <a:gd name="T0" fmla="*/ 34 w 420"/>
                    <a:gd name="T1" fmla="*/ 20 h 174"/>
                    <a:gd name="T2" fmla="*/ 34 w 420"/>
                    <a:gd name="T3" fmla="*/ 18 h 174"/>
                    <a:gd name="T4" fmla="*/ 39 w 420"/>
                    <a:gd name="T5" fmla="*/ 14 h 174"/>
                    <a:gd name="T6" fmla="*/ 47 w 420"/>
                    <a:gd name="T7" fmla="*/ 10 h 174"/>
                    <a:gd name="T8" fmla="*/ 63 w 420"/>
                    <a:gd name="T9" fmla="*/ 12 h 174"/>
                    <a:gd name="T10" fmla="*/ 75 w 420"/>
                    <a:gd name="T11" fmla="*/ 14 h 174"/>
                    <a:gd name="T12" fmla="*/ 102 w 420"/>
                    <a:gd name="T13" fmla="*/ 18 h 174"/>
                    <a:gd name="T14" fmla="*/ 138 w 420"/>
                    <a:gd name="T15" fmla="*/ 44 h 174"/>
                    <a:gd name="T16" fmla="*/ 141 w 420"/>
                    <a:gd name="T17" fmla="*/ 42 h 174"/>
                    <a:gd name="T18" fmla="*/ 149 w 420"/>
                    <a:gd name="T19" fmla="*/ 38 h 174"/>
                    <a:gd name="T20" fmla="*/ 157 w 420"/>
                    <a:gd name="T21" fmla="*/ 30 h 174"/>
                    <a:gd name="T22" fmla="*/ 159 w 420"/>
                    <a:gd name="T23" fmla="*/ 20 h 174"/>
                    <a:gd name="T24" fmla="*/ 167 w 420"/>
                    <a:gd name="T25" fmla="*/ 18 h 174"/>
                    <a:gd name="T26" fmla="*/ 177 w 420"/>
                    <a:gd name="T27" fmla="*/ 14 h 174"/>
                    <a:gd name="T28" fmla="*/ 201 w 420"/>
                    <a:gd name="T29" fmla="*/ 0 h 174"/>
                    <a:gd name="T30" fmla="*/ 232 w 420"/>
                    <a:gd name="T31" fmla="*/ 4 h 174"/>
                    <a:gd name="T32" fmla="*/ 262 w 420"/>
                    <a:gd name="T33" fmla="*/ 2 h 174"/>
                    <a:gd name="T34" fmla="*/ 305 w 420"/>
                    <a:gd name="T35" fmla="*/ 12 h 174"/>
                    <a:gd name="T36" fmla="*/ 335 w 420"/>
                    <a:gd name="T37" fmla="*/ 26 h 174"/>
                    <a:gd name="T38" fmla="*/ 358 w 420"/>
                    <a:gd name="T39" fmla="*/ 28 h 174"/>
                    <a:gd name="T40" fmla="*/ 397 w 420"/>
                    <a:gd name="T41" fmla="*/ 18 h 174"/>
                    <a:gd name="T42" fmla="*/ 415 w 420"/>
                    <a:gd name="T43" fmla="*/ 10 h 174"/>
                    <a:gd name="T44" fmla="*/ 421 w 420"/>
                    <a:gd name="T45" fmla="*/ 4 h 174"/>
                    <a:gd name="T46" fmla="*/ 421 w 420"/>
                    <a:gd name="T47" fmla="*/ 2 h 174"/>
                    <a:gd name="T48" fmla="*/ 447 w 420"/>
                    <a:gd name="T49" fmla="*/ 6 h 174"/>
                    <a:gd name="T50" fmla="*/ 494 w 420"/>
                    <a:gd name="T51" fmla="*/ 24 h 174"/>
                    <a:gd name="T52" fmla="*/ 486 w 420"/>
                    <a:gd name="T53" fmla="*/ 62 h 174"/>
                    <a:gd name="T54" fmla="*/ 499 w 420"/>
                    <a:gd name="T55" fmla="*/ 62 h 174"/>
                    <a:gd name="T56" fmla="*/ 514 w 420"/>
                    <a:gd name="T57" fmla="*/ 62 h 174"/>
                    <a:gd name="T58" fmla="*/ 528 w 420"/>
                    <a:gd name="T59" fmla="*/ 62 h 174"/>
                    <a:gd name="T60" fmla="*/ 538 w 420"/>
                    <a:gd name="T61" fmla="*/ 66 h 174"/>
                    <a:gd name="T62" fmla="*/ 546 w 420"/>
                    <a:gd name="T63" fmla="*/ 72 h 174"/>
                    <a:gd name="T64" fmla="*/ 549 w 420"/>
                    <a:gd name="T65" fmla="*/ 78 h 174"/>
                    <a:gd name="T66" fmla="*/ 541 w 420"/>
                    <a:gd name="T67" fmla="*/ 82 h 174"/>
                    <a:gd name="T68" fmla="*/ 528 w 420"/>
                    <a:gd name="T69" fmla="*/ 88 h 174"/>
                    <a:gd name="T70" fmla="*/ 510 w 420"/>
                    <a:gd name="T71" fmla="*/ 92 h 174"/>
                    <a:gd name="T72" fmla="*/ 488 w 420"/>
                    <a:gd name="T73" fmla="*/ 96 h 174"/>
                    <a:gd name="T74" fmla="*/ 470 w 420"/>
                    <a:gd name="T75" fmla="*/ 104 h 174"/>
                    <a:gd name="T76" fmla="*/ 470 w 420"/>
                    <a:gd name="T77" fmla="*/ 108 h 174"/>
                    <a:gd name="T78" fmla="*/ 467 w 420"/>
                    <a:gd name="T79" fmla="*/ 118 h 174"/>
                    <a:gd name="T80" fmla="*/ 463 w 420"/>
                    <a:gd name="T81" fmla="*/ 126 h 174"/>
                    <a:gd name="T82" fmla="*/ 449 w 420"/>
                    <a:gd name="T83" fmla="*/ 134 h 174"/>
                    <a:gd name="T84" fmla="*/ 421 w 420"/>
                    <a:gd name="T85" fmla="*/ 142 h 174"/>
                    <a:gd name="T86" fmla="*/ 366 w 420"/>
                    <a:gd name="T87" fmla="*/ 150 h 174"/>
                    <a:gd name="T88" fmla="*/ 321 w 420"/>
                    <a:gd name="T89" fmla="*/ 159 h 174"/>
                    <a:gd name="T90" fmla="*/ 303 w 420"/>
                    <a:gd name="T91" fmla="*/ 166 h 174"/>
                    <a:gd name="T92" fmla="*/ 266 w 420"/>
                    <a:gd name="T93" fmla="*/ 180 h 174"/>
                    <a:gd name="T94" fmla="*/ 230 w 420"/>
                    <a:gd name="T95" fmla="*/ 180 h 174"/>
                    <a:gd name="T96" fmla="*/ 211 w 420"/>
                    <a:gd name="T97" fmla="*/ 170 h 174"/>
                    <a:gd name="T98" fmla="*/ 189 w 420"/>
                    <a:gd name="T99" fmla="*/ 168 h 174"/>
                    <a:gd name="T100" fmla="*/ 152 w 420"/>
                    <a:gd name="T101" fmla="*/ 170 h 174"/>
                    <a:gd name="T102" fmla="*/ 115 w 420"/>
                    <a:gd name="T103" fmla="*/ 168 h 174"/>
                    <a:gd name="T104" fmla="*/ 99 w 420"/>
                    <a:gd name="T105" fmla="*/ 154 h 174"/>
                    <a:gd name="T106" fmla="*/ 99 w 420"/>
                    <a:gd name="T107" fmla="*/ 140 h 174"/>
                    <a:gd name="T108" fmla="*/ 86 w 420"/>
                    <a:gd name="T109" fmla="*/ 113 h 174"/>
                    <a:gd name="T110" fmla="*/ 57 w 420"/>
                    <a:gd name="T111" fmla="*/ 98 h 174"/>
                    <a:gd name="T112" fmla="*/ 21 w 420"/>
                    <a:gd name="T113" fmla="*/ 82 h 174"/>
                    <a:gd name="T114" fmla="*/ 0 w 420"/>
                    <a:gd name="T115" fmla="*/ 52 h 174"/>
                    <a:gd name="T116" fmla="*/ 6 w 420"/>
                    <a:gd name="T117" fmla="*/ 34 h 17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420"/>
                    <a:gd name="T178" fmla="*/ 0 h 174"/>
                    <a:gd name="T179" fmla="*/ 420 w 420"/>
                    <a:gd name="T180" fmla="*/ 174 h 17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420" h="174">
                      <a:moveTo>
                        <a:pt x="4" y="32"/>
                      </a:moveTo>
                      <a:lnTo>
                        <a:pt x="26" y="20"/>
                      </a:lnTo>
                      <a:lnTo>
                        <a:pt x="26" y="18"/>
                      </a:lnTo>
                      <a:lnTo>
                        <a:pt x="28" y="16"/>
                      </a:lnTo>
                      <a:lnTo>
                        <a:pt x="30" y="14"/>
                      </a:lnTo>
                      <a:lnTo>
                        <a:pt x="32" y="12"/>
                      </a:lnTo>
                      <a:lnTo>
                        <a:pt x="36" y="10"/>
                      </a:lnTo>
                      <a:lnTo>
                        <a:pt x="40" y="10"/>
                      </a:lnTo>
                      <a:lnTo>
                        <a:pt x="48" y="12"/>
                      </a:lnTo>
                      <a:lnTo>
                        <a:pt x="56" y="14"/>
                      </a:lnTo>
                      <a:lnTo>
                        <a:pt x="58" y="14"/>
                      </a:lnTo>
                      <a:lnTo>
                        <a:pt x="68" y="14"/>
                      </a:lnTo>
                      <a:lnTo>
                        <a:pt x="78" y="18"/>
                      </a:lnTo>
                      <a:lnTo>
                        <a:pt x="88" y="24"/>
                      </a:lnTo>
                      <a:lnTo>
                        <a:pt x="106" y="42"/>
                      </a:lnTo>
                      <a:lnTo>
                        <a:pt x="108" y="40"/>
                      </a:lnTo>
                      <a:lnTo>
                        <a:pt x="112" y="40"/>
                      </a:lnTo>
                      <a:lnTo>
                        <a:pt x="114" y="36"/>
                      </a:lnTo>
                      <a:lnTo>
                        <a:pt x="118" y="34"/>
                      </a:lnTo>
                      <a:lnTo>
                        <a:pt x="120" y="28"/>
                      </a:lnTo>
                      <a:lnTo>
                        <a:pt x="120" y="22"/>
                      </a:lnTo>
                      <a:lnTo>
                        <a:pt x="122" y="20"/>
                      </a:lnTo>
                      <a:lnTo>
                        <a:pt x="126" y="18"/>
                      </a:lnTo>
                      <a:lnTo>
                        <a:pt x="128" y="18"/>
                      </a:lnTo>
                      <a:lnTo>
                        <a:pt x="132" y="18"/>
                      </a:lnTo>
                      <a:lnTo>
                        <a:pt x="136" y="14"/>
                      </a:lnTo>
                      <a:lnTo>
                        <a:pt x="144" y="6"/>
                      </a:lnTo>
                      <a:lnTo>
                        <a:pt x="154" y="0"/>
                      </a:lnTo>
                      <a:lnTo>
                        <a:pt x="166" y="0"/>
                      </a:lnTo>
                      <a:lnTo>
                        <a:pt x="178" y="4"/>
                      </a:lnTo>
                      <a:lnTo>
                        <a:pt x="190" y="4"/>
                      </a:lnTo>
                      <a:lnTo>
                        <a:pt x="200" y="2"/>
                      </a:lnTo>
                      <a:lnTo>
                        <a:pt x="216" y="4"/>
                      </a:lnTo>
                      <a:lnTo>
                        <a:pt x="234" y="12"/>
                      </a:lnTo>
                      <a:lnTo>
                        <a:pt x="254" y="24"/>
                      </a:lnTo>
                      <a:lnTo>
                        <a:pt x="256" y="24"/>
                      </a:lnTo>
                      <a:lnTo>
                        <a:pt x="262" y="26"/>
                      </a:lnTo>
                      <a:lnTo>
                        <a:pt x="274" y="26"/>
                      </a:lnTo>
                      <a:lnTo>
                        <a:pt x="292" y="22"/>
                      </a:lnTo>
                      <a:lnTo>
                        <a:pt x="304" y="18"/>
                      </a:lnTo>
                      <a:lnTo>
                        <a:pt x="312" y="14"/>
                      </a:lnTo>
                      <a:lnTo>
                        <a:pt x="318" y="10"/>
                      </a:lnTo>
                      <a:lnTo>
                        <a:pt x="320" y="6"/>
                      </a:lnTo>
                      <a:lnTo>
                        <a:pt x="322" y="4"/>
                      </a:lnTo>
                      <a:lnTo>
                        <a:pt x="322" y="2"/>
                      </a:lnTo>
                      <a:lnTo>
                        <a:pt x="330" y="2"/>
                      </a:lnTo>
                      <a:lnTo>
                        <a:pt x="342" y="6"/>
                      </a:lnTo>
                      <a:lnTo>
                        <a:pt x="356" y="14"/>
                      </a:lnTo>
                      <a:lnTo>
                        <a:pt x="378" y="22"/>
                      </a:lnTo>
                      <a:lnTo>
                        <a:pt x="372" y="60"/>
                      </a:lnTo>
                      <a:lnTo>
                        <a:pt x="376" y="60"/>
                      </a:lnTo>
                      <a:lnTo>
                        <a:pt x="382" y="60"/>
                      </a:lnTo>
                      <a:lnTo>
                        <a:pt x="388" y="60"/>
                      </a:lnTo>
                      <a:lnTo>
                        <a:pt x="394" y="60"/>
                      </a:lnTo>
                      <a:lnTo>
                        <a:pt x="398" y="60"/>
                      </a:lnTo>
                      <a:lnTo>
                        <a:pt x="404" y="60"/>
                      </a:lnTo>
                      <a:lnTo>
                        <a:pt x="408" y="62"/>
                      </a:lnTo>
                      <a:lnTo>
                        <a:pt x="412" y="64"/>
                      </a:lnTo>
                      <a:lnTo>
                        <a:pt x="416" y="66"/>
                      </a:lnTo>
                      <a:lnTo>
                        <a:pt x="418" y="68"/>
                      </a:lnTo>
                      <a:lnTo>
                        <a:pt x="420" y="72"/>
                      </a:lnTo>
                      <a:lnTo>
                        <a:pt x="420" y="74"/>
                      </a:lnTo>
                      <a:lnTo>
                        <a:pt x="420" y="76"/>
                      </a:lnTo>
                      <a:lnTo>
                        <a:pt x="414" y="78"/>
                      </a:lnTo>
                      <a:lnTo>
                        <a:pt x="410" y="82"/>
                      </a:lnTo>
                      <a:lnTo>
                        <a:pt x="404" y="84"/>
                      </a:lnTo>
                      <a:lnTo>
                        <a:pt x="398" y="86"/>
                      </a:lnTo>
                      <a:lnTo>
                        <a:pt x="390" y="88"/>
                      </a:lnTo>
                      <a:lnTo>
                        <a:pt x="382" y="88"/>
                      </a:lnTo>
                      <a:lnTo>
                        <a:pt x="374" y="92"/>
                      </a:lnTo>
                      <a:lnTo>
                        <a:pt x="366" y="96"/>
                      </a:lnTo>
                      <a:lnTo>
                        <a:pt x="360" y="100"/>
                      </a:lnTo>
                      <a:lnTo>
                        <a:pt x="360" y="104"/>
                      </a:lnTo>
                      <a:lnTo>
                        <a:pt x="360" y="106"/>
                      </a:lnTo>
                      <a:lnTo>
                        <a:pt x="358" y="112"/>
                      </a:lnTo>
                      <a:lnTo>
                        <a:pt x="358" y="116"/>
                      </a:lnTo>
                      <a:lnTo>
                        <a:pt x="354" y="120"/>
                      </a:lnTo>
                      <a:lnTo>
                        <a:pt x="350" y="126"/>
                      </a:lnTo>
                      <a:lnTo>
                        <a:pt x="344" y="128"/>
                      </a:lnTo>
                      <a:lnTo>
                        <a:pt x="338" y="132"/>
                      </a:lnTo>
                      <a:lnTo>
                        <a:pt x="322" y="136"/>
                      </a:lnTo>
                      <a:lnTo>
                        <a:pt x="302" y="140"/>
                      </a:lnTo>
                      <a:lnTo>
                        <a:pt x="280" y="144"/>
                      </a:lnTo>
                      <a:lnTo>
                        <a:pt x="262" y="148"/>
                      </a:lnTo>
                      <a:lnTo>
                        <a:pt x="246" y="152"/>
                      </a:lnTo>
                      <a:lnTo>
                        <a:pt x="238" y="154"/>
                      </a:lnTo>
                      <a:lnTo>
                        <a:pt x="232" y="158"/>
                      </a:lnTo>
                      <a:lnTo>
                        <a:pt x="218" y="166"/>
                      </a:lnTo>
                      <a:lnTo>
                        <a:pt x="204" y="172"/>
                      </a:lnTo>
                      <a:lnTo>
                        <a:pt x="186" y="174"/>
                      </a:lnTo>
                      <a:lnTo>
                        <a:pt x="176" y="172"/>
                      </a:lnTo>
                      <a:lnTo>
                        <a:pt x="170" y="166"/>
                      </a:lnTo>
                      <a:lnTo>
                        <a:pt x="162" y="162"/>
                      </a:lnTo>
                      <a:lnTo>
                        <a:pt x="156" y="160"/>
                      </a:lnTo>
                      <a:lnTo>
                        <a:pt x="144" y="160"/>
                      </a:lnTo>
                      <a:lnTo>
                        <a:pt x="132" y="162"/>
                      </a:lnTo>
                      <a:lnTo>
                        <a:pt x="116" y="162"/>
                      </a:lnTo>
                      <a:lnTo>
                        <a:pt x="102" y="162"/>
                      </a:lnTo>
                      <a:lnTo>
                        <a:pt x="88" y="160"/>
                      </a:lnTo>
                      <a:lnTo>
                        <a:pt x="80" y="156"/>
                      </a:lnTo>
                      <a:lnTo>
                        <a:pt x="76" y="148"/>
                      </a:lnTo>
                      <a:lnTo>
                        <a:pt x="76" y="144"/>
                      </a:lnTo>
                      <a:lnTo>
                        <a:pt x="76" y="134"/>
                      </a:lnTo>
                      <a:lnTo>
                        <a:pt x="72" y="120"/>
                      </a:lnTo>
                      <a:lnTo>
                        <a:pt x="66" y="108"/>
                      </a:lnTo>
                      <a:lnTo>
                        <a:pt x="56" y="100"/>
                      </a:lnTo>
                      <a:lnTo>
                        <a:pt x="44" y="94"/>
                      </a:lnTo>
                      <a:lnTo>
                        <a:pt x="30" y="88"/>
                      </a:lnTo>
                      <a:lnTo>
                        <a:pt x="16" y="78"/>
                      </a:lnTo>
                      <a:lnTo>
                        <a:pt x="6" y="66"/>
                      </a:lnTo>
                      <a:lnTo>
                        <a:pt x="0" y="50"/>
                      </a:lnTo>
                      <a:lnTo>
                        <a:pt x="4" y="3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</p:grpSp>
          <p:grpSp>
            <p:nvGrpSpPr>
              <p:cNvPr id="415" name="Group 228"/>
              <p:cNvGrpSpPr>
                <a:grpSpLocks/>
              </p:cNvGrpSpPr>
              <p:nvPr/>
            </p:nvGrpSpPr>
            <p:grpSpPr bwMode="auto">
              <a:xfrm>
                <a:off x="4315" y="2897"/>
                <a:ext cx="824" cy="776"/>
                <a:chOff x="4234" y="2863"/>
                <a:chExt cx="824" cy="776"/>
              </a:xfrm>
              <a:grpFill/>
            </p:grpSpPr>
            <p:sp>
              <p:nvSpPr>
                <p:cNvPr id="416" name="Freeform 308"/>
                <p:cNvSpPr>
                  <a:spLocks/>
                </p:cNvSpPr>
                <p:nvPr/>
              </p:nvSpPr>
              <p:spPr bwMode="gray">
                <a:xfrm>
                  <a:off x="4666" y="3451"/>
                  <a:ext cx="64" cy="56"/>
                </a:xfrm>
                <a:custGeom>
                  <a:avLst/>
                  <a:gdLst>
                    <a:gd name="T0" fmla="*/ 12 w 58"/>
                    <a:gd name="T1" fmla="*/ 2 h 56"/>
                    <a:gd name="T2" fmla="*/ 12 w 58"/>
                    <a:gd name="T3" fmla="*/ 2 h 56"/>
                    <a:gd name="T4" fmla="*/ 10 w 58"/>
                    <a:gd name="T5" fmla="*/ 2 h 56"/>
                    <a:gd name="T6" fmla="*/ 8 w 58"/>
                    <a:gd name="T7" fmla="*/ 2 h 56"/>
                    <a:gd name="T8" fmla="*/ 4 w 58"/>
                    <a:gd name="T9" fmla="*/ 4 h 56"/>
                    <a:gd name="T10" fmla="*/ 2 w 58"/>
                    <a:gd name="T11" fmla="*/ 6 h 56"/>
                    <a:gd name="T12" fmla="*/ 0 w 58"/>
                    <a:gd name="T13" fmla="*/ 8 h 56"/>
                    <a:gd name="T14" fmla="*/ 0 w 58"/>
                    <a:gd name="T15" fmla="*/ 14 h 56"/>
                    <a:gd name="T16" fmla="*/ 8 w 58"/>
                    <a:gd name="T17" fmla="*/ 30 h 56"/>
                    <a:gd name="T18" fmla="*/ 8 w 58"/>
                    <a:gd name="T19" fmla="*/ 30 h 56"/>
                    <a:gd name="T20" fmla="*/ 10 w 58"/>
                    <a:gd name="T21" fmla="*/ 32 h 56"/>
                    <a:gd name="T22" fmla="*/ 12 w 58"/>
                    <a:gd name="T23" fmla="*/ 36 h 56"/>
                    <a:gd name="T24" fmla="*/ 17 w 58"/>
                    <a:gd name="T25" fmla="*/ 40 h 56"/>
                    <a:gd name="T26" fmla="*/ 17 w 58"/>
                    <a:gd name="T27" fmla="*/ 44 h 56"/>
                    <a:gd name="T28" fmla="*/ 22 w 58"/>
                    <a:gd name="T29" fmla="*/ 46 h 56"/>
                    <a:gd name="T30" fmla="*/ 26 w 58"/>
                    <a:gd name="T31" fmla="*/ 50 h 56"/>
                    <a:gd name="T32" fmla="*/ 32 w 58"/>
                    <a:gd name="T33" fmla="*/ 52 h 56"/>
                    <a:gd name="T34" fmla="*/ 39 w 58"/>
                    <a:gd name="T35" fmla="*/ 54 h 56"/>
                    <a:gd name="T36" fmla="*/ 44 w 58"/>
                    <a:gd name="T37" fmla="*/ 56 h 56"/>
                    <a:gd name="T38" fmla="*/ 49 w 58"/>
                    <a:gd name="T39" fmla="*/ 54 h 56"/>
                    <a:gd name="T40" fmla="*/ 51 w 58"/>
                    <a:gd name="T41" fmla="*/ 52 h 56"/>
                    <a:gd name="T42" fmla="*/ 56 w 58"/>
                    <a:gd name="T43" fmla="*/ 50 h 56"/>
                    <a:gd name="T44" fmla="*/ 61 w 58"/>
                    <a:gd name="T45" fmla="*/ 44 h 56"/>
                    <a:gd name="T46" fmla="*/ 66 w 58"/>
                    <a:gd name="T47" fmla="*/ 40 h 56"/>
                    <a:gd name="T48" fmla="*/ 68 w 58"/>
                    <a:gd name="T49" fmla="*/ 34 h 56"/>
                    <a:gd name="T50" fmla="*/ 71 w 58"/>
                    <a:gd name="T51" fmla="*/ 30 h 56"/>
                    <a:gd name="T52" fmla="*/ 68 w 58"/>
                    <a:gd name="T53" fmla="*/ 24 h 56"/>
                    <a:gd name="T54" fmla="*/ 68 w 58"/>
                    <a:gd name="T55" fmla="*/ 18 h 56"/>
                    <a:gd name="T56" fmla="*/ 68 w 58"/>
                    <a:gd name="T57" fmla="*/ 12 h 56"/>
                    <a:gd name="T58" fmla="*/ 68 w 58"/>
                    <a:gd name="T59" fmla="*/ 8 h 56"/>
                    <a:gd name="T60" fmla="*/ 68 w 58"/>
                    <a:gd name="T61" fmla="*/ 6 h 56"/>
                    <a:gd name="T62" fmla="*/ 66 w 58"/>
                    <a:gd name="T63" fmla="*/ 6 h 56"/>
                    <a:gd name="T64" fmla="*/ 63 w 58"/>
                    <a:gd name="T65" fmla="*/ 4 h 56"/>
                    <a:gd name="T66" fmla="*/ 61 w 58"/>
                    <a:gd name="T67" fmla="*/ 2 h 56"/>
                    <a:gd name="T68" fmla="*/ 56 w 58"/>
                    <a:gd name="T69" fmla="*/ 0 h 56"/>
                    <a:gd name="T70" fmla="*/ 51 w 58"/>
                    <a:gd name="T71" fmla="*/ 0 h 56"/>
                    <a:gd name="T72" fmla="*/ 49 w 58"/>
                    <a:gd name="T73" fmla="*/ 0 h 56"/>
                    <a:gd name="T74" fmla="*/ 46 w 58"/>
                    <a:gd name="T75" fmla="*/ 2 h 56"/>
                    <a:gd name="T76" fmla="*/ 44 w 58"/>
                    <a:gd name="T77" fmla="*/ 4 h 56"/>
                    <a:gd name="T78" fmla="*/ 42 w 58"/>
                    <a:gd name="T79" fmla="*/ 8 h 56"/>
                    <a:gd name="T80" fmla="*/ 39 w 58"/>
                    <a:gd name="T81" fmla="*/ 10 h 56"/>
                    <a:gd name="T82" fmla="*/ 39 w 58"/>
                    <a:gd name="T83" fmla="*/ 10 h 56"/>
                    <a:gd name="T84" fmla="*/ 20 w 58"/>
                    <a:gd name="T85" fmla="*/ 2 h 56"/>
                    <a:gd name="T86" fmla="*/ 12 w 58"/>
                    <a:gd name="T87" fmla="*/ 2 h 56"/>
                    <a:gd name="T88" fmla="*/ 12 w 58"/>
                    <a:gd name="T89" fmla="*/ 2 h 5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58"/>
                    <a:gd name="T136" fmla="*/ 0 h 56"/>
                    <a:gd name="T137" fmla="*/ 58 w 58"/>
                    <a:gd name="T138" fmla="*/ 56 h 5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58" h="56">
                      <a:moveTo>
                        <a:pt x="10" y="2"/>
                      </a:moveTo>
                      <a:lnTo>
                        <a:pt x="10" y="2"/>
                      </a:ln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2" y="6"/>
                      </a:lnTo>
                      <a:lnTo>
                        <a:pt x="0" y="8"/>
                      </a:lnTo>
                      <a:lnTo>
                        <a:pt x="0" y="14"/>
                      </a:lnTo>
                      <a:lnTo>
                        <a:pt x="6" y="30"/>
                      </a:lnTo>
                      <a:lnTo>
                        <a:pt x="8" y="32"/>
                      </a:lnTo>
                      <a:lnTo>
                        <a:pt x="10" y="36"/>
                      </a:lnTo>
                      <a:lnTo>
                        <a:pt x="14" y="40"/>
                      </a:lnTo>
                      <a:lnTo>
                        <a:pt x="14" y="44"/>
                      </a:lnTo>
                      <a:lnTo>
                        <a:pt x="18" y="46"/>
                      </a:lnTo>
                      <a:lnTo>
                        <a:pt x="22" y="50"/>
                      </a:lnTo>
                      <a:lnTo>
                        <a:pt x="26" y="52"/>
                      </a:lnTo>
                      <a:lnTo>
                        <a:pt x="32" y="54"/>
                      </a:lnTo>
                      <a:lnTo>
                        <a:pt x="36" y="56"/>
                      </a:lnTo>
                      <a:lnTo>
                        <a:pt x="40" y="54"/>
                      </a:lnTo>
                      <a:lnTo>
                        <a:pt x="42" y="52"/>
                      </a:lnTo>
                      <a:lnTo>
                        <a:pt x="46" y="50"/>
                      </a:lnTo>
                      <a:lnTo>
                        <a:pt x="50" y="44"/>
                      </a:lnTo>
                      <a:lnTo>
                        <a:pt x="54" y="40"/>
                      </a:lnTo>
                      <a:lnTo>
                        <a:pt x="56" y="34"/>
                      </a:lnTo>
                      <a:lnTo>
                        <a:pt x="58" y="30"/>
                      </a:lnTo>
                      <a:lnTo>
                        <a:pt x="56" y="24"/>
                      </a:lnTo>
                      <a:lnTo>
                        <a:pt x="56" y="18"/>
                      </a:lnTo>
                      <a:lnTo>
                        <a:pt x="56" y="12"/>
                      </a:lnTo>
                      <a:lnTo>
                        <a:pt x="56" y="8"/>
                      </a:lnTo>
                      <a:lnTo>
                        <a:pt x="56" y="6"/>
                      </a:lnTo>
                      <a:lnTo>
                        <a:pt x="54" y="6"/>
                      </a:lnTo>
                      <a:lnTo>
                        <a:pt x="52" y="4"/>
                      </a:lnTo>
                      <a:lnTo>
                        <a:pt x="50" y="2"/>
                      </a:lnTo>
                      <a:lnTo>
                        <a:pt x="46" y="0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8" y="2"/>
                      </a:lnTo>
                      <a:lnTo>
                        <a:pt x="36" y="4"/>
                      </a:lnTo>
                      <a:lnTo>
                        <a:pt x="34" y="8"/>
                      </a:lnTo>
                      <a:lnTo>
                        <a:pt x="32" y="10"/>
                      </a:lnTo>
                      <a:lnTo>
                        <a:pt x="16" y="2"/>
                      </a:lnTo>
                      <a:lnTo>
                        <a:pt x="10" y="2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17" name="Freeform 309"/>
                <p:cNvSpPr>
                  <a:spLocks/>
                </p:cNvSpPr>
                <p:nvPr/>
              </p:nvSpPr>
              <p:spPr bwMode="gray">
                <a:xfrm>
                  <a:off x="4726" y="2863"/>
                  <a:ext cx="77" cy="54"/>
                </a:xfrm>
                <a:custGeom>
                  <a:avLst/>
                  <a:gdLst>
                    <a:gd name="T0" fmla="*/ 2 w 70"/>
                    <a:gd name="T1" fmla="*/ 44 h 54"/>
                    <a:gd name="T2" fmla="*/ 41 w 70"/>
                    <a:gd name="T3" fmla="*/ 28 h 54"/>
                    <a:gd name="T4" fmla="*/ 41 w 70"/>
                    <a:gd name="T5" fmla="*/ 28 h 54"/>
                    <a:gd name="T6" fmla="*/ 46 w 70"/>
                    <a:gd name="T7" fmla="*/ 26 h 54"/>
                    <a:gd name="T8" fmla="*/ 48 w 70"/>
                    <a:gd name="T9" fmla="*/ 22 h 54"/>
                    <a:gd name="T10" fmla="*/ 53 w 70"/>
                    <a:gd name="T11" fmla="*/ 18 h 54"/>
                    <a:gd name="T12" fmla="*/ 58 w 70"/>
                    <a:gd name="T13" fmla="*/ 14 h 54"/>
                    <a:gd name="T14" fmla="*/ 63 w 70"/>
                    <a:gd name="T15" fmla="*/ 10 h 54"/>
                    <a:gd name="T16" fmla="*/ 65 w 70"/>
                    <a:gd name="T17" fmla="*/ 4 h 54"/>
                    <a:gd name="T18" fmla="*/ 65 w 70"/>
                    <a:gd name="T19" fmla="*/ 0 h 54"/>
                    <a:gd name="T20" fmla="*/ 77 w 70"/>
                    <a:gd name="T21" fmla="*/ 0 h 54"/>
                    <a:gd name="T22" fmla="*/ 85 w 70"/>
                    <a:gd name="T23" fmla="*/ 8 h 54"/>
                    <a:gd name="T24" fmla="*/ 82 w 70"/>
                    <a:gd name="T25" fmla="*/ 12 h 54"/>
                    <a:gd name="T26" fmla="*/ 77 w 70"/>
                    <a:gd name="T27" fmla="*/ 22 h 54"/>
                    <a:gd name="T28" fmla="*/ 68 w 70"/>
                    <a:gd name="T29" fmla="*/ 32 h 54"/>
                    <a:gd name="T30" fmla="*/ 56 w 70"/>
                    <a:gd name="T31" fmla="*/ 42 h 54"/>
                    <a:gd name="T32" fmla="*/ 34 w 70"/>
                    <a:gd name="T33" fmla="*/ 50 h 54"/>
                    <a:gd name="T34" fmla="*/ 20 w 70"/>
                    <a:gd name="T35" fmla="*/ 54 h 54"/>
                    <a:gd name="T36" fmla="*/ 12 w 70"/>
                    <a:gd name="T37" fmla="*/ 54 h 54"/>
                    <a:gd name="T38" fmla="*/ 12 w 70"/>
                    <a:gd name="T39" fmla="*/ 54 h 54"/>
                    <a:gd name="T40" fmla="*/ 10 w 70"/>
                    <a:gd name="T41" fmla="*/ 54 h 54"/>
                    <a:gd name="T42" fmla="*/ 8 w 70"/>
                    <a:gd name="T43" fmla="*/ 54 h 54"/>
                    <a:gd name="T44" fmla="*/ 4 w 70"/>
                    <a:gd name="T45" fmla="*/ 52 h 54"/>
                    <a:gd name="T46" fmla="*/ 2 w 70"/>
                    <a:gd name="T47" fmla="*/ 52 h 54"/>
                    <a:gd name="T48" fmla="*/ 0 w 70"/>
                    <a:gd name="T49" fmla="*/ 50 h 54"/>
                    <a:gd name="T50" fmla="*/ 0 w 70"/>
                    <a:gd name="T51" fmla="*/ 48 h 54"/>
                    <a:gd name="T52" fmla="*/ 2 w 70"/>
                    <a:gd name="T53" fmla="*/ 44 h 54"/>
                    <a:gd name="T54" fmla="*/ 2 w 70"/>
                    <a:gd name="T55" fmla="*/ 44 h 5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70"/>
                    <a:gd name="T85" fmla="*/ 0 h 54"/>
                    <a:gd name="T86" fmla="*/ 70 w 70"/>
                    <a:gd name="T87" fmla="*/ 54 h 54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70" h="54">
                      <a:moveTo>
                        <a:pt x="2" y="44"/>
                      </a:moveTo>
                      <a:lnTo>
                        <a:pt x="34" y="28"/>
                      </a:lnTo>
                      <a:lnTo>
                        <a:pt x="38" y="26"/>
                      </a:lnTo>
                      <a:lnTo>
                        <a:pt x="40" y="22"/>
                      </a:lnTo>
                      <a:lnTo>
                        <a:pt x="44" y="18"/>
                      </a:lnTo>
                      <a:lnTo>
                        <a:pt x="48" y="14"/>
                      </a:lnTo>
                      <a:lnTo>
                        <a:pt x="52" y="10"/>
                      </a:lnTo>
                      <a:lnTo>
                        <a:pt x="54" y="4"/>
                      </a:lnTo>
                      <a:lnTo>
                        <a:pt x="54" y="0"/>
                      </a:lnTo>
                      <a:lnTo>
                        <a:pt x="64" y="0"/>
                      </a:lnTo>
                      <a:lnTo>
                        <a:pt x="70" y="8"/>
                      </a:lnTo>
                      <a:lnTo>
                        <a:pt x="68" y="12"/>
                      </a:lnTo>
                      <a:lnTo>
                        <a:pt x="64" y="22"/>
                      </a:lnTo>
                      <a:lnTo>
                        <a:pt x="56" y="32"/>
                      </a:lnTo>
                      <a:lnTo>
                        <a:pt x="46" y="42"/>
                      </a:lnTo>
                      <a:lnTo>
                        <a:pt x="28" y="50"/>
                      </a:lnTo>
                      <a:lnTo>
                        <a:pt x="16" y="54"/>
                      </a:lnTo>
                      <a:lnTo>
                        <a:pt x="10" y="54"/>
                      </a:lnTo>
                      <a:lnTo>
                        <a:pt x="8" y="54"/>
                      </a:lnTo>
                      <a:lnTo>
                        <a:pt x="6" y="54"/>
                      </a:lnTo>
                      <a:lnTo>
                        <a:pt x="4" y="52"/>
                      </a:lnTo>
                      <a:lnTo>
                        <a:pt x="2" y="52"/>
                      </a:lnTo>
                      <a:lnTo>
                        <a:pt x="0" y="50"/>
                      </a:lnTo>
                      <a:lnTo>
                        <a:pt x="0" y="48"/>
                      </a:lnTo>
                      <a:lnTo>
                        <a:pt x="2" y="44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18" name="Freeform 310"/>
                <p:cNvSpPr>
                  <a:spLocks/>
                </p:cNvSpPr>
                <p:nvPr/>
              </p:nvSpPr>
              <p:spPr bwMode="gray">
                <a:xfrm>
                  <a:off x="4976" y="3431"/>
                  <a:ext cx="82" cy="110"/>
                </a:xfrm>
                <a:custGeom>
                  <a:avLst/>
                  <a:gdLst>
                    <a:gd name="T0" fmla="*/ 10 w 74"/>
                    <a:gd name="T1" fmla="*/ 0 h 110"/>
                    <a:gd name="T2" fmla="*/ 4 w 74"/>
                    <a:gd name="T3" fmla="*/ 2 h 110"/>
                    <a:gd name="T4" fmla="*/ 2 w 74"/>
                    <a:gd name="T5" fmla="*/ 4 h 110"/>
                    <a:gd name="T6" fmla="*/ 2 w 74"/>
                    <a:gd name="T7" fmla="*/ 12 h 110"/>
                    <a:gd name="T8" fmla="*/ 10 w 74"/>
                    <a:gd name="T9" fmla="*/ 20 h 110"/>
                    <a:gd name="T10" fmla="*/ 18 w 74"/>
                    <a:gd name="T11" fmla="*/ 30 h 110"/>
                    <a:gd name="T12" fmla="*/ 24 w 74"/>
                    <a:gd name="T13" fmla="*/ 38 h 110"/>
                    <a:gd name="T14" fmla="*/ 27 w 74"/>
                    <a:gd name="T15" fmla="*/ 40 h 110"/>
                    <a:gd name="T16" fmla="*/ 27 w 74"/>
                    <a:gd name="T17" fmla="*/ 54 h 110"/>
                    <a:gd name="T18" fmla="*/ 22 w 74"/>
                    <a:gd name="T19" fmla="*/ 74 h 110"/>
                    <a:gd name="T20" fmla="*/ 22 w 74"/>
                    <a:gd name="T21" fmla="*/ 78 h 110"/>
                    <a:gd name="T22" fmla="*/ 27 w 74"/>
                    <a:gd name="T23" fmla="*/ 84 h 110"/>
                    <a:gd name="T24" fmla="*/ 34 w 74"/>
                    <a:gd name="T25" fmla="*/ 92 h 110"/>
                    <a:gd name="T26" fmla="*/ 39 w 74"/>
                    <a:gd name="T27" fmla="*/ 102 h 110"/>
                    <a:gd name="T28" fmla="*/ 44 w 74"/>
                    <a:gd name="T29" fmla="*/ 110 h 110"/>
                    <a:gd name="T30" fmla="*/ 47 w 74"/>
                    <a:gd name="T31" fmla="*/ 110 h 110"/>
                    <a:gd name="T32" fmla="*/ 49 w 74"/>
                    <a:gd name="T33" fmla="*/ 102 h 110"/>
                    <a:gd name="T34" fmla="*/ 57 w 74"/>
                    <a:gd name="T35" fmla="*/ 90 h 110"/>
                    <a:gd name="T36" fmla="*/ 66 w 74"/>
                    <a:gd name="T37" fmla="*/ 82 h 110"/>
                    <a:gd name="T38" fmla="*/ 73 w 74"/>
                    <a:gd name="T39" fmla="*/ 78 h 110"/>
                    <a:gd name="T40" fmla="*/ 81 w 74"/>
                    <a:gd name="T41" fmla="*/ 68 h 110"/>
                    <a:gd name="T42" fmla="*/ 86 w 74"/>
                    <a:gd name="T43" fmla="*/ 58 h 110"/>
                    <a:gd name="T44" fmla="*/ 89 w 74"/>
                    <a:gd name="T45" fmla="*/ 50 h 110"/>
                    <a:gd name="T46" fmla="*/ 89 w 74"/>
                    <a:gd name="T47" fmla="*/ 50 h 110"/>
                    <a:gd name="T48" fmla="*/ 79 w 74"/>
                    <a:gd name="T49" fmla="*/ 52 h 110"/>
                    <a:gd name="T50" fmla="*/ 66 w 74"/>
                    <a:gd name="T51" fmla="*/ 52 h 110"/>
                    <a:gd name="T52" fmla="*/ 57 w 74"/>
                    <a:gd name="T53" fmla="*/ 48 h 110"/>
                    <a:gd name="T54" fmla="*/ 47 w 74"/>
                    <a:gd name="T55" fmla="*/ 40 h 110"/>
                    <a:gd name="T56" fmla="*/ 42 w 74"/>
                    <a:gd name="T57" fmla="*/ 32 h 110"/>
                    <a:gd name="T58" fmla="*/ 39 w 74"/>
                    <a:gd name="T59" fmla="*/ 28 h 110"/>
                    <a:gd name="T60" fmla="*/ 22 w 74"/>
                    <a:gd name="T61" fmla="*/ 10 h 110"/>
                    <a:gd name="T62" fmla="*/ 22 w 74"/>
                    <a:gd name="T63" fmla="*/ 6 h 110"/>
                    <a:gd name="T64" fmla="*/ 14 w 74"/>
                    <a:gd name="T65" fmla="*/ 2 h 110"/>
                    <a:gd name="T66" fmla="*/ 12 w 74"/>
                    <a:gd name="T67" fmla="*/ 0 h 11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74"/>
                    <a:gd name="T103" fmla="*/ 0 h 110"/>
                    <a:gd name="T104" fmla="*/ 74 w 74"/>
                    <a:gd name="T105" fmla="*/ 110 h 11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74" h="110">
                      <a:moveTo>
                        <a:pt x="10" y="0"/>
                      </a:move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4" y="2"/>
                      </a:ln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0" y="8"/>
                      </a:lnTo>
                      <a:lnTo>
                        <a:pt x="2" y="12"/>
                      </a:lnTo>
                      <a:lnTo>
                        <a:pt x="4" y="16"/>
                      </a:lnTo>
                      <a:lnTo>
                        <a:pt x="8" y="20"/>
                      </a:lnTo>
                      <a:lnTo>
                        <a:pt x="10" y="26"/>
                      </a:lnTo>
                      <a:lnTo>
                        <a:pt x="14" y="30"/>
                      </a:lnTo>
                      <a:lnTo>
                        <a:pt x="16" y="34"/>
                      </a:lnTo>
                      <a:lnTo>
                        <a:pt x="20" y="38"/>
                      </a:lnTo>
                      <a:lnTo>
                        <a:pt x="22" y="40"/>
                      </a:lnTo>
                      <a:lnTo>
                        <a:pt x="22" y="44"/>
                      </a:lnTo>
                      <a:lnTo>
                        <a:pt x="22" y="54"/>
                      </a:lnTo>
                      <a:lnTo>
                        <a:pt x="20" y="64"/>
                      </a:lnTo>
                      <a:lnTo>
                        <a:pt x="18" y="74"/>
                      </a:lnTo>
                      <a:lnTo>
                        <a:pt x="18" y="78"/>
                      </a:lnTo>
                      <a:lnTo>
                        <a:pt x="18" y="80"/>
                      </a:lnTo>
                      <a:lnTo>
                        <a:pt x="22" y="84"/>
                      </a:lnTo>
                      <a:lnTo>
                        <a:pt x="24" y="88"/>
                      </a:lnTo>
                      <a:lnTo>
                        <a:pt x="28" y="92"/>
                      </a:lnTo>
                      <a:lnTo>
                        <a:pt x="30" y="96"/>
                      </a:lnTo>
                      <a:lnTo>
                        <a:pt x="32" y="102"/>
                      </a:lnTo>
                      <a:lnTo>
                        <a:pt x="34" y="106"/>
                      </a:lnTo>
                      <a:lnTo>
                        <a:pt x="36" y="110"/>
                      </a:lnTo>
                      <a:lnTo>
                        <a:pt x="38" y="110"/>
                      </a:lnTo>
                      <a:lnTo>
                        <a:pt x="38" y="106"/>
                      </a:lnTo>
                      <a:lnTo>
                        <a:pt x="40" y="102"/>
                      </a:lnTo>
                      <a:lnTo>
                        <a:pt x="44" y="96"/>
                      </a:lnTo>
                      <a:lnTo>
                        <a:pt x="46" y="90"/>
                      </a:lnTo>
                      <a:lnTo>
                        <a:pt x="50" y="86"/>
                      </a:lnTo>
                      <a:lnTo>
                        <a:pt x="54" y="82"/>
                      </a:lnTo>
                      <a:lnTo>
                        <a:pt x="56" y="80"/>
                      </a:lnTo>
                      <a:lnTo>
                        <a:pt x="60" y="78"/>
                      </a:lnTo>
                      <a:lnTo>
                        <a:pt x="64" y="74"/>
                      </a:lnTo>
                      <a:lnTo>
                        <a:pt x="66" y="68"/>
                      </a:lnTo>
                      <a:lnTo>
                        <a:pt x="68" y="64"/>
                      </a:lnTo>
                      <a:lnTo>
                        <a:pt x="70" y="58"/>
                      </a:lnTo>
                      <a:lnTo>
                        <a:pt x="72" y="54"/>
                      </a:lnTo>
                      <a:lnTo>
                        <a:pt x="72" y="50"/>
                      </a:lnTo>
                      <a:lnTo>
                        <a:pt x="74" y="50"/>
                      </a:lnTo>
                      <a:lnTo>
                        <a:pt x="72" y="50"/>
                      </a:lnTo>
                      <a:lnTo>
                        <a:pt x="68" y="50"/>
                      </a:lnTo>
                      <a:lnTo>
                        <a:pt x="64" y="52"/>
                      </a:lnTo>
                      <a:lnTo>
                        <a:pt x="58" y="52"/>
                      </a:lnTo>
                      <a:lnTo>
                        <a:pt x="54" y="52"/>
                      </a:lnTo>
                      <a:lnTo>
                        <a:pt x="48" y="50"/>
                      </a:lnTo>
                      <a:lnTo>
                        <a:pt x="46" y="48"/>
                      </a:lnTo>
                      <a:lnTo>
                        <a:pt x="42" y="44"/>
                      </a:lnTo>
                      <a:lnTo>
                        <a:pt x="38" y="40"/>
                      </a:lnTo>
                      <a:lnTo>
                        <a:pt x="36" y="36"/>
                      </a:lnTo>
                      <a:lnTo>
                        <a:pt x="34" y="32"/>
                      </a:lnTo>
                      <a:lnTo>
                        <a:pt x="32" y="30"/>
                      </a:lnTo>
                      <a:lnTo>
                        <a:pt x="32" y="28"/>
                      </a:lnTo>
                      <a:lnTo>
                        <a:pt x="18" y="10"/>
                      </a:lnTo>
                      <a:lnTo>
                        <a:pt x="18" y="8"/>
                      </a:lnTo>
                      <a:lnTo>
                        <a:pt x="18" y="6"/>
                      </a:lnTo>
                      <a:lnTo>
                        <a:pt x="16" y="2"/>
                      </a:lnTo>
                      <a:lnTo>
                        <a:pt x="12" y="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19" name="Freeform 311"/>
                <p:cNvSpPr>
                  <a:spLocks/>
                </p:cNvSpPr>
                <p:nvPr/>
              </p:nvSpPr>
              <p:spPr bwMode="gray">
                <a:xfrm>
                  <a:off x="4899" y="3535"/>
                  <a:ext cx="102" cy="104"/>
                </a:xfrm>
                <a:custGeom>
                  <a:avLst/>
                  <a:gdLst>
                    <a:gd name="T0" fmla="*/ 4 w 92"/>
                    <a:gd name="T1" fmla="*/ 80 h 104"/>
                    <a:gd name="T2" fmla="*/ 4 w 92"/>
                    <a:gd name="T3" fmla="*/ 80 h 104"/>
                    <a:gd name="T4" fmla="*/ 2 w 92"/>
                    <a:gd name="T5" fmla="*/ 82 h 104"/>
                    <a:gd name="T6" fmla="*/ 0 w 92"/>
                    <a:gd name="T7" fmla="*/ 84 h 104"/>
                    <a:gd name="T8" fmla="*/ 0 w 92"/>
                    <a:gd name="T9" fmla="*/ 88 h 104"/>
                    <a:gd name="T10" fmla="*/ 0 w 92"/>
                    <a:gd name="T11" fmla="*/ 90 h 104"/>
                    <a:gd name="T12" fmla="*/ 0 w 92"/>
                    <a:gd name="T13" fmla="*/ 94 h 104"/>
                    <a:gd name="T14" fmla="*/ 4 w 92"/>
                    <a:gd name="T15" fmla="*/ 96 h 104"/>
                    <a:gd name="T16" fmla="*/ 12 w 92"/>
                    <a:gd name="T17" fmla="*/ 98 h 104"/>
                    <a:gd name="T18" fmla="*/ 20 w 92"/>
                    <a:gd name="T19" fmla="*/ 100 h 104"/>
                    <a:gd name="T20" fmla="*/ 27 w 92"/>
                    <a:gd name="T21" fmla="*/ 102 h 104"/>
                    <a:gd name="T22" fmla="*/ 34 w 92"/>
                    <a:gd name="T23" fmla="*/ 104 h 104"/>
                    <a:gd name="T24" fmla="*/ 42 w 92"/>
                    <a:gd name="T25" fmla="*/ 104 h 104"/>
                    <a:gd name="T26" fmla="*/ 44 w 92"/>
                    <a:gd name="T27" fmla="*/ 104 h 104"/>
                    <a:gd name="T28" fmla="*/ 49 w 92"/>
                    <a:gd name="T29" fmla="*/ 102 h 104"/>
                    <a:gd name="T30" fmla="*/ 54 w 92"/>
                    <a:gd name="T31" fmla="*/ 98 h 104"/>
                    <a:gd name="T32" fmla="*/ 59 w 92"/>
                    <a:gd name="T33" fmla="*/ 94 h 104"/>
                    <a:gd name="T34" fmla="*/ 61 w 92"/>
                    <a:gd name="T35" fmla="*/ 90 h 104"/>
                    <a:gd name="T36" fmla="*/ 64 w 92"/>
                    <a:gd name="T37" fmla="*/ 86 h 104"/>
                    <a:gd name="T38" fmla="*/ 64 w 92"/>
                    <a:gd name="T39" fmla="*/ 82 h 104"/>
                    <a:gd name="T40" fmla="*/ 64 w 92"/>
                    <a:gd name="T41" fmla="*/ 78 h 104"/>
                    <a:gd name="T42" fmla="*/ 61 w 92"/>
                    <a:gd name="T43" fmla="*/ 74 h 104"/>
                    <a:gd name="T44" fmla="*/ 64 w 92"/>
                    <a:gd name="T45" fmla="*/ 70 h 104"/>
                    <a:gd name="T46" fmla="*/ 67 w 92"/>
                    <a:gd name="T47" fmla="*/ 66 h 104"/>
                    <a:gd name="T48" fmla="*/ 71 w 92"/>
                    <a:gd name="T49" fmla="*/ 64 h 104"/>
                    <a:gd name="T50" fmla="*/ 77 w 92"/>
                    <a:gd name="T51" fmla="*/ 60 h 104"/>
                    <a:gd name="T52" fmla="*/ 81 w 92"/>
                    <a:gd name="T53" fmla="*/ 54 h 104"/>
                    <a:gd name="T54" fmla="*/ 86 w 92"/>
                    <a:gd name="T55" fmla="*/ 50 h 104"/>
                    <a:gd name="T56" fmla="*/ 89 w 92"/>
                    <a:gd name="T57" fmla="*/ 46 h 104"/>
                    <a:gd name="T58" fmla="*/ 91 w 92"/>
                    <a:gd name="T59" fmla="*/ 44 h 104"/>
                    <a:gd name="T60" fmla="*/ 91 w 92"/>
                    <a:gd name="T61" fmla="*/ 42 h 104"/>
                    <a:gd name="T62" fmla="*/ 99 w 92"/>
                    <a:gd name="T63" fmla="*/ 30 h 104"/>
                    <a:gd name="T64" fmla="*/ 101 w 92"/>
                    <a:gd name="T65" fmla="*/ 28 h 104"/>
                    <a:gd name="T66" fmla="*/ 103 w 92"/>
                    <a:gd name="T67" fmla="*/ 26 h 104"/>
                    <a:gd name="T68" fmla="*/ 105 w 92"/>
                    <a:gd name="T69" fmla="*/ 24 h 104"/>
                    <a:gd name="T70" fmla="*/ 109 w 92"/>
                    <a:gd name="T71" fmla="*/ 20 h 104"/>
                    <a:gd name="T72" fmla="*/ 111 w 92"/>
                    <a:gd name="T73" fmla="*/ 16 h 104"/>
                    <a:gd name="T74" fmla="*/ 113 w 92"/>
                    <a:gd name="T75" fmla="*/ 12 h 104"/>
                    <a:gd name="T76" fmla="*/ 113 w 92"/>
                    <a:gd name="T77" fmla="*/ 8 h 104"/>
                    <a:gd name="T78" fmla="*/ 111 w 92"/>
                    <a:gd name="T79" fmla="*/ 6 h 104"/>
                    <a:gd name="T80" fmla="*/ 105 w 92"/>
                    <a:gd name="T81" fmla="*/ 4 h 104"/>
                    <a:gd name="T82" fmla="*/ 101 w 92"/>
                    <a:gd name="T83" fmla="*/ 2 h 104"/>
                    <a:gd name="T84" fmla="*/ 95 w 92"/>
                    <a:gd name="T85" fmla="*/ 0 h 104"/>
                    <a:gd name="T86" fmla="*/ 91 w 92"/>
                    <a:gd name="T87" fmla="*/ 0 h 104"/>
                    <a:gd name="T88" fmla="*/ 86 w 92"/>
                    <a:gd name="T89" fmla="*/ 0 h 104"/>
                    <a:gd name="T90" fmla="*/ 83 w 92"/>
                    <a:gd name="T91" fmla="*/ 2 h 104"/>
                    <a:gd name="T92" fmla="*/ 81 w 92"/>
                    <a:gd name="T93" fmla="*/ 4 h 104"/>
                    <a:gd name="T94" fmla="*/ 79 w 92"/>
                    <a:gd name="T95" fmla="*/ 8 h 104"/>
                    <a:gd name="T96" fmla="*/ 77 w 92"/>
                    <a:gd name="T97" fmla="*/ 10 h 104"/>
                    <a:gd name="T98" fmla="*/ 74 w 92"/>
                    <a:gd name="T99" fmla="*/ 12 h 104"/>
                    <a:gd name="T100" fmla="*/ 74 w 92"/>
                    <a:gd name="T101" fmla="*/ 12 h 104"/>
                    <a:gd name="T102" fmla="*/ 71 w 92"/>
                    <a:gd name="T103" fmla="*/ 26 h 104"/>
                    <a:gd name="T104" fmla="*/ 52 w 92"/>
                    <a:gd name="T105" fmla="*/ 36 h 104"/>
                    <a:gd name="T106" fmla="*/ 39 w 92"/>
                    <a:gd name="T107" fmla="*/ 44 h 104"/>
                    <a:gd name="T108" fmla="*/ 24 w 92"/>
                    <a:gd name="T109" fmla="*/ 62 h 104"/>
                    <a:gd name="T110" fmla="*/ 18 w 92"/>
                    <a:gd name="T111" fmla="*/ 72 h 104"/>
                    <a:gd name="T112" fmla="*/ 18 w 92"/>
                    <a:gd name="T113" fmla="*/ 72 h 104"/>
                    <a:gd name="T114" fmla="*/ 14 w 92"/>
                    <a:gd name="T115" fmla="*/ 72 h 104"/>
                    <a:gd name="T116" fmla="*/ 10 w 92"/>
                    <a:gd name="T117" fmla="*/ 72 h 104"/>
                    <a:gd name="T118" fmla="*/ 8 w 92"/>
                    <a:gd name="T119" fmla="*/ 76 h 104"/>
                    <a:gd name="T120" fmla="*/ 4 w 92"/>
                    <a:gd name="T121" fmla="*/ 80 h 104"/>
                    <a:gd name="T122" fmla="*/ 4 w 92"/>
                    <a:gd name="T123" fmla="*/ 80 h 10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92"/>
                    <a:gd name="T187" fmla="*/ 0 h 104"/>
                    <a:gd name="T188" fmla="*/ 92 w 92"/>
                    <a:gd name="T189" fmla="*/ 104 h 104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92" h="104">
                      <a:moveTo>
                        <a:pt x="4" y="80"/>
                      </a:moveTo>
                      <a:lnTo>
                        <a:pt x="4" y="80"/>
                      </a:lnTo>
                      <a:lnTo>
                        <a:pt x="2" y="82"/>
                      </a:lnTo>
                      <a:lnTo>
                        <a:pt x="0" y="84"/>
                      </a:lnTo>
                      <a:lnTo>
                        <a:pt x="0" y="88"/>
                      </a:lnTo>
                      <a:lnTo>
                        <a:pt x="0" y="90"/>
                      </a:lnTo>
                      <a:lnTo>
                        <a:pt x="0" y="94"/>
                      </a:lnTo>
                      <a:lnTo>
                        <a:pt x="4" y="96"/>
                      </a:lnTo>
                      <a:lnTo>
                        <a:pt x="10" y="98"/>
                      </a:lnTo>
                      <a:lnTo>
                        <a:pt x="16" y="100"/>
                      </a:lnTo>
                      <a:lnTo>
                        <a:pt x="22" y="102"/>
                      </a:lnTo>
                      <a:lnTo>
                        <a:pt x="28" y="104"/>
                      </a:lnTo>
                      <a:lnTo>
                        <a:pt x="34" y="104"/>
                      </a:lnTo>
                      <a:lnTo>
                        <a:pt x="36" y="104"/>
                      </a:lnTo>
                      <a:lnTo>
                        <a:pt x="40" y="102"/>
                      </a:lnTo>
                      <a:lnTo>
                        <a:pt x="44" y="98"/>
                      </a:lnTo>
                      <a:lnTo>
                        <a:pt x="48" y="94"/>
                      </a:lnTo>
                      <a:lnTo>
                        <a:pt x="50" y="90"/>
                      </a:lnTo>
                      <a:lnTo>
                        <a:pt x="52" y="86"/>
                      </a:lnTo>
                      <a:lnTo>
                        <a:pt x="52" y="82"/>
                      </a:lnTo>
                      <a:lnTo>
                        <a:pt x="52" y="78"/>
                      </a:lnTo>
                      <a:lnTo>
                        <a:pt x="50" y="74"/>
                      </a:lnTo>
                      <a:lnTo>
                        <a:pt x="52" y="70"/>
                      </a:lnTo>
                      <a:lnTo>
                        <a:pt x="54" y="66"/>
                      </a:lnTo>
                      <a:lnTo>
                        <a:pt x="58" y="64"/>
                      </a:lnTo>
                      <a:lnTo>
                        <a:pt x="62" y="60"/>
                      </a:lnTo>
                      <a:lnTo>
                        <a:pt x="66" y="54"/>
                      </a:lnTo>
                      <a:lnTo>
                        <a:pt x="70" y="50"/>
                      </a:lnTo>
                      <a:lnTo>
                        <a:pt x="72" y="46"/>
                      </a:lnTo>
                      <a:lnTo>
                        <a:pt x="74" y="44"/>
                      </a:lnTo>
                      <a:lnTo>
                        <a:pt x="74" y="42"/>
                      </a:lnTo>
                      <a:lnTo>
                        <a:pt x="80" y="30"/>
                      </a:lnTo>
                      <a:lnTo>
                        <a:pt x="82" y="28"/>
                      </a:lnTo>
                      <a:lnTo>
                        <a:pt x="84" y="26"/>
                      </a:lnTo>
                      <a:lnTo>
                        <a:pt x="86" y="24"/>
                      </a:lnTo>
                      <a:lnTo>
                        <a:pt x="88" y="20"/>
                      </a:lnTo>
                      <a:lnTo>
                        <a:pt x="90" y="16"/>
                      </a:lnTo>
                      <a:lnTo>
                        <a:pt x="92" y="12"/>
                      </a:lnTo>
                      <a:lnTo>
                        <a:pt x="92" y="8"/>
                      </a:lnTo>
                      <a:lnTo>
                        <a:pt x="90" y="6"/>
                      </a:lnTo>
                      <a:lnTo>
                        <a:pt x="86" y="4"/>
                      </a:lnTo>
                      <a:lnTo>
                        <a:pt x="82" y="2"/>
                      </a:lnTo>
                      <a:lnTo>
                        <a:pt x="78" y="0"/>
                      </a:lnTo>
                      <a:lnTo>
                        <a:pt x="74" y="0"/>
                      </a:lnTo>
                      <a:lnTo>
                        <a:pt x="70" y="0"/>
                      </a:lnTo>
                      <a:lnTo>
                        <a:pt x="68" y="2"/>
                      </a:lnTo>
                      <a:lnTo>
                        <a:pt x="66" y="4"/>
                      </a:lnTo>
                      <a:lnTo>
                        <a:pt x="64" y="8"/>
                      </a:lnTo>
                      <a:lnTo>
                        <a:pt x="62" y="10"/>
                      </a:lnTo>
                      <a:lnTo>
                        <a:pt x="60" y="12"/>
                      </a:lnTo>
                      <a:lnTo>
                        <a:pt x="58" y="26"/>
                      </a:lnTo>
                      <a:lnTo>
                        <a:pt x="42" y="36"/>
                      </a:lnTo>
                      <a:lnTo>
                        <a:pt x="32" y="44"/>
                      </a:lnTo>
                      <a:lnTo>
                        <a:pt x="20" y="62"/>
                      </a:lnTo>
                      <a:lnTo>
                        <a:pt x="14" y="72"/>
                      </a:lnTo>
                      <a:lnTo>
                        <a:pt x="12" y="72"/>
                      </a:lnTo>
                      <a:lnTo>
                        <a:pt x="8" y="72"/>
                      </a:lnTo>
                      <a:lnTo>
                        <a:pt x="6" y="76"/>
                      </a:lnTo>
                      <a:lnTo>
                        <a:pt x="4" y="8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20" name="Freeform 319"/>
                <p:cNvSpPr>
                  <a:spLocks/>
                </p:cNvSpPr>
                <p:nvPr/>
              </p:nvSpPr>
              <p:spPr bwMode="gray">
                <a:xfrm>
                  <a:off x="4234" y="3021"/>
                  <a:ext cx="560" cy="408"/>
                </a:xfrm>
                <a:custGeom>
                  <a:avLst/>
                  <a:gdLst>
                    <a:gd name="T0" fmla="*/ 119 w 508"/>
                    <a:gd name="T1" fmla="*/ 124 h 408"/>
                    <a:gd name="T2" fmla="*/ 133 w 508"/>
                    <a:gd name="T3" fmla="*/ 100 h 408"/>
                    <a:gd name="T4" fmla="*/ 155 w 508"/>
                    <a:gd name="T5" fmla="*/ 86 h 408"/>
                    <a:gd name="T6" fmla="*/ 163 w 508"/>
                    <a:gd name="T7" fmla="*/ 70 h 408"/>
                    <a:gd name="T8" fmla="*/ 206 w 508"/>
                    <a:gd name="T9" fmla="*/ 48 h 408"/>
                    <a:gd name="T10" fmla="*/ 230 w 508"/>
                    <a:gd name="T11" fmla="*/ 60 h 408"/>
                    <a:gd name="T12" fmla="*/ 246 w 508"/>
                    <a:gd name="T13" fmla="*/ 56 h 408"/>
                    <a:gd name="T14" fmla="*/ 238 w 508"/>
                    <a:gd name="T15" fmla="*/ 44 h 408"/>
                    <a:gd name="T16" fmla="*/ 248 w 508"/>
                    <a:gd name="T17" fmla="*/ 28 h 408"/>
                    <a:gd name="T18" fmla="*/ 280 w 508"/>
                    <a:gd name="T19" fmla="*/ 18 h 408"/>
                    <a:gd name="T20" fmla="*/ 270 w 508"/>
                    <a:gd name="T21" fmla="*/ 8 h 408"/>
                    <a:gd name="T22" fmla="*/ 289 w 508"/>
                    <a:gd name="T23" fmla="*/ 0 h 408"/>
                    <a:gd name="T24" fmla="*/ 299 w 508"/>
                    <a:gd name="T25" fmla="*/ 8 h 408"/>
                    <a:gd name="T26" fmla="*/ 306 w 508"/>
                    <a:gd name="T27" fmla="*/ 12 h 408"/>
                    <a:gd name="T28" fmla="*/ 311 w 508"/>
                    <a:gd name="T29" fmla="*/ 4 h 408"/>
                    <a:gd name="T30" fmla="*/ 325 w 508"/>
                    <a:gd name="T31" fmla="*/ 20 h 408"/>
                    <a:gd name="T32" fmla="*/ 363 w 508"/>
                    <a:gd name="T33" fmla="*/ 18 h 408"/>
                    <a:gd name="T34" fmla="*/ 365 w 508"/>
                    <a:gd name="T35" fmla="*/ 32 h 408"/>
                    <a:gd name="T36" fmla="*/ 347 w 508"/>
                    <a:gd name="T37" fmla="*/ 52 h 408"/>
                    <a:gd name="T38" fmla="*/ 396 w 508"/>
                    <a:gd name="T39" fmla="*/ 82 h 408"/>
                    <a:gd name="T40" fmla="*/ 418 w 508"/>
                    <a:gd name="T41" fmla="*/ 78 h 408"/>
                    <a:gd name="T42" fmla="*/ 435 w 508"/>
                    <a:gd name="T43" fmla="*/ 10 h 408"/>
                    <a:gd name="T44" fmla="*/ 442 w 508"/>
                    <a:gd name="T45" fmla="*/ 0 h 408"/>
                    <a:gd name="T46" fmla="*/ 460 w 508"/>
                    <a:gd name="T47" fmla="*/ 20 h 408"/>
                    <a:gd name="T48" fmla="*/ 456 w 508"/>
                    <a:gd name="T49" fmla="*/ 36 h 408"/>
                    <a:gd name="T50" fmla="*/ 474 w 508"/>
                    <a:gd name="T51" fmla="*/ 42 h 408"/>
                    <a:gd name="T52" fmla="*/ 491 w 508"/>
                    <a:gd name="T53" fmla="*/ 66 h 408"/>
                    <a:gd name="T54" fmla="*/ 500 w 508"/>
                    <a:gd name="T55" fmla="*/ 80 h 408"/>
                    <a:gd name="T56" fmla="*/ 515 w 508"/>
                    <a:gd name="T57" fmla="*/ 100 h 408"/>
                    <a:gd name="T58" fmla="*/ 551 w 508"/>
                    <a:gd name="T59" fmla="*/ 136 h 408"/>
                    <a:gd name="T60" fmla="*/ 615 w 508"/>
                    <a:gd name="T61" fmla="*/ 210 h 408"/>
                    <a:gd name="T62" fmla="*/ 617 w 508"/>
                    <a:gd name="T63" fmla="*/ 272 h 408"/>
                    <a:gd name="T64" fmla="*/ 593 w 508"/>
                    <a:gd name="T65" fmla="*/ 294 h 408"/>
                    <a:gd name="T66" fmla="*/ 573 w 508"/>
                    <a:gd name="T67" fmla="*/ 332 h 408"/>
                    <a:gd name="T68" fmla="*/ 559 w 508"/>
                    <a:gd name="T69" fmla="*/ 352 h 408"/>
                    <a:gd name="T70" fmla="*/ 559 w 508"/>
                    <a:gd name="T71" fmla="*/ 384 h 408"/>
                    <a:gd name="T72" fmla="*/ 503 w 508"/>
                    <a:gd name="T73" fmla="*/ 408 h 408"/>
                    <a:gd name="T74" fmla="*/ 478 w 508"/>
                    <a:gd name="T75" fmla="*/ 392 h 408"/>
                    <a:gd name="T76" fmla="*/ 456 w 508"/>
                    <a:gd name="T77" fmla="*/ 396 h 408"/>
                    <a:gd name="T78" fmla="*/ 418 w 508"/>
                    <a:gd name="T79" fmla="*/ 388 h 408"/>
                    <a:gd name="T80" fmla="*/ 333 w 508"/>
                    <a:gd name="T81" fmla="*/ 318 h 408"/>
                    <a:gd name="T82" fmla="*/ 260 w 508"/>
                    <a:gd name="T83" fmla="*/ 294 h 408"/>
                    <a:gd name="T84" fmla="*/ 163 w 508"/>
                    <a:gd name="T85" fmla="*/ 326 h 408"/>
                    <a:gd name="T86" fmla="*/ 146 w 508"/>
                    <a:gd name="T87" fmla="*/ 340 h 408"/>
                    <a:gd name="T88" fmla="*/ 97 w 508"/>
                    <a:gd name="T89" fmla="*/ 338 h 408"/>
                    <a:gd name="T90" fmla="*/ 78 w 508"/>
                    <a:gd name="T91" fmla="*/ 352 h 408"/>
                    <a:gd name="T92" fmla="*/ 44 w 508"/>
                    <a:gd name="T93" fmla="*/ 350 h 408"/>
                    <a:gd name="T94" fmla="*/ 36 w 508"/>
                    <a:gd name="T95" fmla="*/ 340 h 408"/>
                    <a:gd name="T96" fmla="*/ 24 w 508"/>
                    <a:gd name="T97" fmla="*/ 342 h 408"/>
                    <a:gd name="T98" fmla="*/ 32 w 508"/>
                    <a:gd name="T99" fmla="*/ 326 h 408"/>
                    <a:gd name="T100" fmla="*/ 29 w 508"/>
                    <a:gd name="T101" fmla="*/ 284 h 408"/>
                    <a:gd name="T102" fmla="*/ 4 w 508"/>
                    <a:gd name="T103" fmla="*/ 228 h 408"/>
                    <a:gd name="T104" fmla="*/ 4 w 508"/>
                    <a:gd name="T105" fmla="*/ 194 h 408"/>
                    <a:gd name="T106" fmla="*/ 14 w 508"/>
                    <a:gd name="T107" fmla="*/ 154 h 408"/>
                    <a:gd name="T108" fmla="*/ 36 w 508"/>
                    <a:gd name="T109" fmla="*/ 138 h 408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508"/>
                    <a:gd name="T166" fmla="*/ 0 h 408"/>
                    <a:gd name="T167" fmla="*/ 508 w 508"/>
                    <a:gd name="T168" fmla="*/ 408 h 408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508" h="408">
                      <a:moveTo>
                        <a:pt x="30" y="138"/>
                      </a:moveTo>
                      <a:lnTo>
                        <a:pt x="60" y="136"/>
                      </a:lnTo>
                      <a:lnTo>
                        <a:pt x="92" y="130"/>
                      </a:lnTo>
                      <a:lnTo>
                        <a:pt x="94" y="128"/>
                      </a:lnTo>
                      <a:lnTo>
                        <a:pt x="98" y="124"/>
                      </a:lnTo>
                      <a:lnTo>
                        <a:pt x="100" y="120"/>
                      </a:lnTo>
                      <a:lnTo>
                        <a:pt x="104" y="116"/>
                      </a:lnTo>
                      <a:lnTo>
                        <a:pt x="106" y="112"/>
                      </a:lnTo>
                      <a:lnTo>
                        <a:pt x="108" y="108"/>
                      </a:lnTo>
                      <a:lnTo>
                        <a:pt x="110" y="104"/>
                      </a:lnTo>
                      <a:lnTo>
                        <a:pt x="110" y="100"/>
                      </a:lnTo>
                      <a:lnTo>
                        <a:pt x="110" y="96"/>
                      </a:lnTo>
                      <a:lnTo>
                        <a:pt x="112" y="92"/>
                      </a:lnTo>
                      <a:lnTo>
                        <a:pt x="114" y="88"/>
                      </a:lnTo>
                      <a:lnTo>
                        <a:pt x="118" y="86"/>
                      </a:lnTo>
                      <a:lnTo>
                        <a:pt x="122" y="86"/>
                      </a:lnTo>
                      <a:lnTo>
                        <a:pt x="128" y="86"/>
                      </a:lnTo>
                      <a:lnTo>
                        <a:pt x="128" y="84"/>
                      </a:lnTo>
                      <a:lnTo>
                        <a:pt x="128" y="82"/>
                      </a:lnTo>
                      <a:lnTo>
                        <a:pt x="128" y="80"/>
                      </a:lnTo>
                      <a:lnTo>
                        <a:pt x="130" y="76"/>
                      </a:lnTo>
                      <a:lnTo>
                        <a:pt x="130" y="72"/>
                      </a:lnTo>
                      <a:lnTo>
                        <a:pt x="134" y="70"/>
                      </a:lnTo>
                      <a:lnTo>
                        <a:pt x="136" y="70"/>
                      </a:lnTo>
                      <a:lnTo>
                        <a:pt x="140" y="66"/>
                      </a:lnTo>
                      <a:lnTo>
                        <a:pt x="146" y="56"/>
                      </a:lnTo>
                      <a:lnTo>
                        <a:pt x="156" y="48"/>
                      </a:lnTo>
                      <a:lnTo>
                        <a:pt x="170" y="48"/>
                      </a:lnTo>
                      <a:lnTo>
                        <a:pt x="172" y="50"/>
                      </a:lnTo>
                      <a:lnTo>
                        <a:pt x="176" y="52"/>
                      </a:lnTo>
                      <a:lnTo>
                        <a:pt x="180" y="54"/>
                      </a:lnTo>
                      <a:lnTo>
                        <a:pt x="182" y="56"/>
                      </a:lnTo>
                      <a:lnTo>
                        <a:pt x="186" y="58"/>
                      </a:lnTo>
                      <a:lnTo>
                        <a:pt x="190" y="60"/>
                      </a:lnTo>
                      <a:lnTo>
                        <a:pt x="194" y="60"/>
                      </a:lnTo>
                      <a:lnTo>
                        <a:pt x="196" y="60"/>
                      </a:lnTo>
                      <a:lnTo>
                        <a:pt x="198" y="62"/>
                      </a:lnTo>
                      <a:lnTo>
                        <a:pt x="198" y="60"/>
                      </a:lnTo>
                      <a:lnTo>
                        <a:pt x="200" y="58"/>
                      </a:lnTo>
                      <a:lnTo>
                        <a:pt x="202" y="56"/>
                      </a:lnTo>
                      <a:lnTo>
                        <a:pt x="202" y="54"/>
                      </a:lnTo>
                      <a:lnTo>
                        <a:pt x="202" y="52"/>
                      </a:lnTo>
                      <a:lnTo>
                        <a:pt x="200" y="50"/>
                      </a:lnTo>
                      <a:lnTo>
                        <a:pt x="198" y="48"/>
                      </a:lnTo>
                      <a:lnTo>
                        <a:pt x="196" y="46"/>
                      </a:lnTo>
                      <a:lnTo>
                        <a:pt x="196" y="44"/>
                      </a:lnTo>
                      <a:lnTo>
                        <a:pt x="198" y="42"/>
                      </a:lnTo>
                      <a:lnTo>
                        <a:pt x="202" y="40"/>
                      </a:lnTo>
                      <a:lnTo>
                        <a:pt x="204" y="32"/>
                      </a:lnTo>
                      <a:lnTo>
                        <a:pt x="202" y="32"/>
                      </a:lnTo>
                      <a:lnTo>
                        <a:pt x="204" y="30"/>
                      </a:lnTo>
                      <a:lnTo>
                        <a:pt x="204" y="28"/>
                      </a:lnTo>
                      <a:lnTo>
                        <a:pt x="206" y="24"/>
                      </a:lnTo>
                      <a:lnTo>
                        <a:pt x="208" y="22"/>
                      </a:lnTo>
                      <a:lnTo>
                        <a:pt x="212" y="20"/>
                      </a:lnTo>
                      <a:lnTo>
                        <a:pt x="228" y="20"/>
                      </a:lnTo>
                      <a:lnTo>
                        <a:pt x="228" y="18"/>
                      </a:lnTo>
                      <a:lnTo>
                        <a:pt x="230" y="18"/>
                      </a:lnTo>
                      <a:lnTo>
                        <a:pt x="232" y="16"/>
                      </a:lnTo>
                      <a:lnTo>
                        <a:pt x="232" y="14"/>
                      </a:lnTo>
                      <a:lnTo>
                        <a:pt x="232" y="10"/>
                      </a:lnTo>
                      <a:lnTo>
                        <a:pt x="222" y="10"/>
                      </a:lnTo>
                      <a:lnTo>
                        <a:pt x="222" y="8"/>
                      </a:lnTo>
                      <a:lnTo>
                        <a:pt x="224" y="6"/>
                      </a:lnTo>
                      <a:lnTo>
                        <a:pt x="224" y="4"/>
                      </a:lnTo>
                      <a:lnTo>
                        <a:pt x="228" y="2"/>
                      </a:lnTo>
                      <a:lnTo>
                        <a:pt x="232" y="0"/>
                      </a:lnTo>
                      <a:lnTo>
                        <a:pt x="234" y="0"/>
                      </a:lnTo>
                      <a:lnTo>
                        <a:pt x="238" y="0"/>
                      </a:lnTo>
                      <a:lnTo>
                        <a:pt x="242" y="0"/>
                      </a:lnTo>
                      <a:lnTo>
                        <a:pt x="244" y="0"/>
                      </a:lnTo>
                      <a:lnTo>
                        <a:pt x="246" y="2"/>
                      </a:lnTo>
                      <a:lnTo>
                        <a:pt x="248" y="2"/>
                      </a:lnTo>
                      <a:lnTo>
                        <a:pt x="246" y="6"/>
                      </a:lnTo>
                      <a:lnTo>
                        <a:pt x="246" y="8"/>
                      </a:lnTo>
                      <a:lnTo>
                        <a:pt x="244" y="8"/>
                      </a:lnTo>
                      <a:lnTo>
                        <a:pt x="244" y="10"/>
                      </a:lnTo>
                      <a:lnTo>
                        <a:pt x="246" y="10"/>
                      </a:lnTo>
                      <a:lnTo>
                        <a:pt x="248" y="12"/>
                      </a:lnTo>
                      <a:lnTo>
                        <a:pt x="252" y="12"/>
                      </a:lnTo>
                      <a:lnTo>
                        <a:pt x="254" y="10"/>
                      </a:lnTo>
                      <a:lnTo>
                        <a:pt x="254" y="8"/>
                      </a:lnTo>
                      <a:lnTo>
                        <a:pt x="254" y="6"/>
                      </a:lnTo>
                      <a:lnTo>
                        <a:pt x="254" y="4"/>
                      </a:lnTo>
                      <a:lnTo>
                        <a:pt x="256" y="4"/>
                      </a:lnTo>
                      <a:lnTo>
                        <a:pt x="258" y="4"/>
                      </a:lnTo>
                      <a:lnTo>
                        <a:pt x="262" y="6"/>
                      </a:lnTo>
                      <a:lnTo>
                        <a:pt x="264" y="12"/>
                      </a:lnTo>
                      <a:lnTo>
                        <a:pt x="266" y="16"/>
                      </a:lnTo>
                      <a:lnTo>
                        <a:pt x="268" y="18"/>
                      </a:lnTo>
                      <a:lnTo>
                        <a:pt x="268" y="20"/>
                      </a:lnTo>
                      <a:lnTo>
                        <a:pt x="280" y="14"/>
                      </a:lnTo>
                      <a:lnTo>
                        <a:pt x="282" y="14"/>
                      </a:lnTo>
                      <a:lnTo>
                        <a:pt x="284" y="14"/>
                      </a:lnTo>
                      <a:lnTo>
                        <a:pt x="290" y="14"/>
                      </a:lnTo>
                      <a:lnTo>
                        <a:pt x="294" y="16"/>
                      </a:lnTo>
                      <a:lnTo>
                        <a:pt x="298" y="18"/>
                      </a:lnTo>
                      <a:lnTo>
                        <a:pt x="300" y="20"/>
                      </a:lnTo>
                      <a:lnTo>
                        <a:pt x="302" y="24"/>
                      </a:lnTo>
                      <a:lnTo>
                        <a:pt x="304" y="28"/>
                      </a:lnTo>
                      <a:lnTo>
                        <a:pt x="302" y="30"/>
                      </a:lnTo>
                      <a:lnTo>
                        <a:pt x="302" y="32"/>
                      </a:lnTo>
                      <a:lnTo>
                        <a:pt x="300" y="32"/>
                      </a:lnTo>
                      <a:lnTo>
                        <a:pt x="298" y="34"/>
                      </a:lnTo>
                      <a:lnTo>
                        <a:pt x="294" y="36"/>
                      </a:lnTo>
                      <a:lnTo>
                        <a:pt x="292" y="40"/>
                      </a:lnTo>
                      <a:lnTo>
                        <a:pt x="290" y="44"/>
                      </a:lnTo>
                      <a:lnTo>
                        <a:pt x="288" y="48"/>
                      </a:lnTo>
                      <a:lnTo>
                        <a:pt x="286" y="52"/>
                      </a:lnTo>
                      <a:lnTo>
                        <a:pt x="286" y="54"/>
                      </a:lnTo>
                      <a:lnTo>
                        <a:pt x="290" y="56"/>
                      </a:lnTo>
                      <a:lnTo>
                        <a:pt x="298" y="62"/>
                      </a:lnTo>
                      <a:lnTo>
                        <a:pt x="308" y="70"/>
                      </a:lnTo>
                      <a:lnTo>
                        <a:pt x="318" y="76"/>
                      </a:lnTo>
                      <a:lnTo>
                        <a:pt x="326" y="82"/>
                      </a:lnTo>
                      <a:lnTo>
                        <a:pt x="330" y="82"/>
                      </a:lnTo>
                      <a:lnTo>
                        <a:pt x="330" y="84"/>
                      </a:lnTo>
                      <a:lnTo>
                        <a:pt x="334" y="84"/>
                      </a:lnTo>
                      <a:lnTo>
                        <a:pt x="336" y="84"/>
                      </a:lnTo>
                      <a:lnTo>
                        <a:pt x="340" y="82"/>
                      </a:lnTo>
                      <a:lnTo>
                        <a:pt x="344" y="78"/>
                      </a:lnTo>
                      <a:lnTo>
                        <a:pt x="348" y="70"/>
                      </a:lnTo>
                      <a:lnTo>
                        <a:pt x="352" y="58"/>
                      </a:lnTo>
                      <a:lnTo>
                        <a:pt x="354" y="48"/>
                      </a:lnTo>
                      <a:lnTo>
                        <a:pt x="356" y="42"/>
                      </a:lnTo>
                      <a:lnTo>
                        <a:pt x="358" y="12"/>
                      </a:lnTo>
                      <a:lnTo>
                        <a:pt x="358" y="10"/>
                      </a:lnTo>
                      <a:lnTo>
                        <a:pt x="358" y="6"/>
                      </a:lnTo>
                      <a:lnTo>
                        <a:pt x="358" y="4"/>
                      </a:lnTo>
                      <a:lnTo>
                        <a:pt x="360" y="2"/>
                      </a:lnTo>
                      <a:lnTo>
                        <a:pt x="360" y="0"/>
                      </a:lnTo>
                      <a:lnTo>
                        <a:pt x="364" y="0"/>
                      </a:lnTo>
                      <a:lnTo>
                        <a:pt x="368" y="0"/>
                      </a:lnTo>
                      <a:lnTo>
                        <a:pt x="372" y="4"/>
                      </a:lnTo>
                      <a:lnTo>
                        <a:pt x="376" y="6"/>
                      </a:lnTo>
                      <a:lnTo>
                        <a:pt x="376" y="12"/>
                      </a:lnTo>
                      <a:lnTo>
                        <a:pt x="378" y="16"/>
                      </a:lnTo>
                      <a:lnTo>
                        <a:pt x="378" y="20"/>
                      </a:lnTo>
                      <a:lnTo>
                        <a:pt x="378" y="22"/>
                      </a:lnTo>
                      <a:lnTo>
                        <a:pt x="378" y="24"/>
                      </a:lnTo>
                      <a:lnTo>
                        <a:pt x="376" y="24"/>
                      </a:lnTo>
                      <a:lnTo>
                        <a:pt x="376" y="28"/>
                      </a:lnTo>
                      <a:lnTo>
                        <a:pt x="376" y="32"/>
                      </a:lnTo>
                      <a:lnTo>
                        <a:pt x="376" y="36"/>
                      </a:lnTo>
                      <a:lnTo>
                        <a:pt x="378" y="40"/>
                      </a:lnTo>
                      <a:lnTo>
                        <a:pt x="378" y="42"/>
                      </a:lnTo>
                      <a:lnTo>
                        <a:pt x="382" y="42"/>
                      </a:lnTo>
                      <a:lnTo>
                        <a:pt x="384" y="42"/>
                      </a:lnTo>
                      <a:lnTo>
                        <a:pt x="388" y="42"/>
                      </a:lnTo>
                      <a:lnTo>
                        <a:pt x="390" y="42"/>
                      </a:lnTo>
                      <a:lnTo>
                        <a:pt x="392" y="44"/>
                      </a:lnTo>
                      <a:lnTo>
                        <a:pt x="394" y="46"/>
                      </a:lnTo>
                      <a:lnTo>
                        <a:pt x="396" y="50"/>
                      </a:lnTo>
                      <a:lnTo>
                        <a:pt x="398" y="56"/>
                      </a:lnTo>
                      <a:lnTo>
                        <a:pt x="402" y="62"/>
                      </a:lnTo>
                      <a:lnTo>
                        <a:pt x="404" y="66"/>
                      </a:lnTo>
                      <a:lnTo>
                        <a:pt x="408" y="68"/>
                      </a:lnTo>
                      <a:lnTo>
                        <a:pt x="408" y="70"/>
                      </a:lnTo>
                      <a:lnTo>
                        <a:pt x="410" y="72"/>
                      </a:lnTo>
                      <a:lnTo>
                        <a:pt x="410" y="76"/>
                      </a:lnTo>
                      <a:lnTo>
                        <a:pt x="412" y="80"/>
                      </a:lnTo>
                      <a:lnTo>
                        <a:pt x="414" y="84"/>
                      </a:lnTo>
                      <a:lnTo>
                        <a:pt x="416" y="88"/>
                      </a:lnTo>
                      <a:lnTo>
                        <a:pt x="416" y="92"/>
                      </a:lnTo>
                      <a:lnTo>
                        <a:pt x="418" y="94"/>
                      </a:lnTo>
                      <a:lnTo>
                        <a:pt x="420" y="98"/>
                      </a:lnTo>
                      <a:lnTo>
                        <a:pt x="424" y="100"/>
                      </a:lnTo>
                      <a:lnTo>
                        <a:pt x="426" y="104"/>
                      </a:lnTo>
                      <a:lnTo>
                        <a:pt x="430" y="108"/>
                      </a:lnTo>
                      <a:lnTo>
                        <a:pt x="434" y="112"/>
                      </a:lnTo>
                      <a:lnTo>
                        <a:pt x="436" y="114"/>
                      </a:lnTo>
                      <a:lnTo>
                        <a:pt x="454" y="136"/>
                      </a:lnTo>
                      <a:lnTo>
                        <a:pt x="454" y="144"/>
                      </a:lnTo>
                      <a:lnTo>
                        <a:pt x="488" y="170"/>
                      </a:lnTo>
                      <a:lnTo>
                        <a:pt x="490" y="174"/>
                      </a:lnTo>
                      <a:lnTo>
                        <a:pt x="496" y="182"/>
                      </a:lnTo>
                      <a:lnTo>
                        <a:pt x="502" y="194"/>
                      </a:lnTo>
                      <a:lnTo>
                        <a:pt x="506" y="210"/>
                      </a:lnTo>
                      <a:lnTo>
                        <a:pt x="506" y="224"/>
                      </a:lnTo>
                      <a:lnTo>
                        <a:pt x="508" y="240"/>
                      </a:lnTo>
                      <a:lnTo>
                        <a:pt x="508" y="256"/>
                      </a:lnTo>
                      <a:lnTo>
                        <a:pt x="508" y="268"/>
                      </a:lnTo>
                      <a:lnTo>
                        <a:pt x="508" y="272"/>
                      </a:lnTo>
                      <a:lnTo>
                        <a:pt x="508" y="276"/>
                      </a:lnTo>
                      <a:lnTo>
                        <a:pt x="504" y="280"/>
                      </a:lnTo>
                      <a:lnTo>
                        <a:pt x="502" y="284"/>
                      </a:lnTo>
                      <a:lnTo>
                        <a:pt x="498" y="288"/>
                      </a:lnTo>
                      <a:lnTo>
                        <a:pt x="494" y="292"/>
                      </a:lnTo>
                      <a:lnTo>
                        <a:pt x="488" y="294"/>
                      </a:lnTo>
                      <a:lnTo>
                        <a:pt x="480" y="312"/>
                      </a:lnTo>
                      <a:lnTo>
                        <a:pt x="478" y="316"/>
                      </a:lnTo>
                      <a:lnTo>
                        <a:pt x="476" y="322"/>
                      </a:lnTo>
                      <a:lnTo>
                        <a:pt x="474" y="326"/>
                      </a:lnTo>
                      <a:lnTo>
                        <a:pt x="472" y="332"/>
                      </a:lnTo>
                      <a:lnTo>
                        <a:pt x="470" y="336"/>
                      </a:lnTo>
                      <a:lnTo>
                        <a:pt x="466" y="338"/>
                      </a:lnTo>
                      <a:lnTo>
                        <a:pt x="462" y="340"/>
                      </a:lnTo>
                      <a:lnTo>
                        <a:pt x="460" y="344"/>
                      </a:lnTo>
                      <a:lnTo>
                        <a:pt x="460" y="346"/>
                      </a:lnTo>
                      <a:lnTo>
                        <a:pt x="460" y="352"/>
                      </a:lnTo>
                      <a:lnTo>
                        <a:pt x="462" y="358"/>
                      </a:lnTo>
                      <a:lnTo>
                        <a:pt x="464" y="364"/>
                      </a:lnTo>
                      <a:lnTo>
                        <a:pt x="466" y="370"/>
                      </a:lnTo>
                      <a:lnTo>
                        <a:pt x="466" y="376"/>
                      </a:lnTo>
                      <a:lnTo>
                        <a:pt x="464" y="380"/>
                      </a:lnTo>
                      <a:lnTo>
                        <a:pt x="460" y="384"/>
                      </a:lnTo>
                      <a:lnTo>
                        <a:pt x="452" y="388"/>
                      </a:lnTo>
                      <a:lnTo>
                        <a:pt x="440" y="394"/>
                      </a:lnTo>
                      <a:lnTo>
                        <a:pt x="430" y="402"/>
                      </a:lnTo>
                      <a:lnTo>
                        <a:pt x="420" y="406"/>
                      </a:lnTo>
                      <a:lnTo>
                        <a:pt x="416" y="408"/>
                      </a:lnTo>
                      <a:lnTo>
                        <a:pt x="414" y="408"/>
                      </a:lnTo>
                      <a:lnTo>
                        <a:pt x="412" y="406"/>
                      </a:lnTo>
                      <a:lnTo>
                        <a:pt x="408" y="404"/>
                      </a:lnTo>
                      <a:lnTo>
                        <a:pt x="402" y="400"/>
                      </a:lnTo>
                      <a:lnTo>
                        <a:pt x="398" y="396"/>
                      </a:lnTo>
                      <a:lnTo>
                        <a:pt x="396" y="392"/>
                      </a:lnTo>
                      <a:lnTo>
                        <a:pt x="394" y="392"/>
                      </a:lnTo>
                      <a:lnTo>
                        <a:pt x="392" y="392"/>
                      </a:lnTo>
                      <a:lnTo>
                        <a:pt x="390" y="392"/>
                      </a:lnTo>
                      <a:lnTo>
                        <a:pt x="386" y="394"/>
                      </a:lnTo>
                      <a:lnTo>
                        <a:pt x="384" y="396"/>
                      </a:lnTo>
                      <a:lnTo>
                        <a:pt x="380" y="396"/>
                      </a:lnTo>
                      <a:lnTo>
                        <a:pt x="376" y="396"/>
                      </a:lnTo>
                      <a:lnTo>
                        <a:pt x="372" y="396"/>
                      </a:lnTo>
                      <a:lnTo>
                        <a:pt x="368" y="394"/>
                      </a:lnTo>
                      <a:lnTo>
                        <a:pt x="366" y="394"/>
                      </a:lnTo>
                      <a:lnTo>
                        <a:pt x="364" y="392"/>
                      </a:lnTo>
                      <a:lnTo>
                        <a:pt x="346" y="392"/>
                      </a:lnTo>
                      <a:lnTo>
                        <a:pt x="344" y="388"/>
                      </a:lnTo>
                      <a:lnTo>
                        <a:pt x="338" y="380"/>
                      </a:lnTo>
                      <a:lnTo>
                        <a:pt x="334" y="366"/>
                      </a:lnTo>
                      <a:lnTo>
                        <a:pt x="330" y="354"/>
                      </a:lnTo>
                      <a:lnTo>
                        <a:pt x="318" y="334"/>
                      </a:lnTo>
                      <a:lnTo>
                        <a:pt x="292" y="332"/>
                      </a:lnTo>
                      <a:lnTo>
                        <a:pt x="274" y="318"/>
                      </a:lnTo>
                      <a:lnTo>
                        <a:pt x="272" y="316"/>
                      </a:lnTo>
                      <a:lnTo>
                        <a:pt x="266" y="310"/>
                      </a:lnTo>
                      <a:lnTo>
                        <a:pt x="256" y="304"/>
                      </a:lnTo>
                      <a:lnTo>
                        <a:pt x="240" y="296"/>
                      </a:lnTo>
                      <a:lnTo>
                        <a:pt x="220" y="292"/>
                      </a:lnTo>
                      <a:lnTo>
                        <a:pt x="214" y="294"/>
                      </a:lnTo>
                      <a:lnTo>
                        <a:pt x="204" y="296"/>
                      </a:lnTo>
                      <a:lnTo>
                        <a:pt x="190" y="300"/>
                      </a:lnTo>
                      <a:lnTo>
                        <a:pt x="178" y="304"/>
                      </a:lnTo>
                      <a:lnTo>
                        <a:pt x="144" y="324"/>
                      </a:lnTo>
                      <a:lnTo>
                        <a:pt x="136" y="324"/>
                      </a:lnTo>
                      <a:lnTo>
                        <a:pt x="134" y="326"/>
                      </a:lnTo>
                      <a:lnTo>
                        <a:pt x="134" y="328"/>
                      </a:lnTo>
                      <a:lnTo>
                        <a:pt x="132" y="332"/>
                      </a:lnTo>
                      <a:lnTo>
                        <a:pt x="130" y="334"/>
                      </a:lnTo>
                      <a:lnTo>
                        <a:pt x="128" y="338"/>
                      </a:lnTo>
                      <a:lnTo>
                        <a:pt x="124" y="340"/>
                      </a:lnTo>
                      <a:lnTo>
                        <a:pt x="120" y="340"/>
                      </a:lnTo>
                      <a:lnTo>
                        <a:pt x="116" y="340"/>
                      </a:lnTo>
                      <a:lnTo>
                        <a:pt x="110" y="340"/>
                      </a:lnTo>
                      <a:lnTo>
                        <a:pt x="106" y="340"/>
                      </a:lnTo>
                      <a:lnTo>
                        <a:pt x="104" y="338"/>
                      </a:lnTo>
                      <a:lnTo>
                        <a:pt x="102" y="338"/>
                      </a:lnTo>
                      <a:lnTo>
                        <a:pt x="80" y="338"/>
                      </a:lnTo>
                      <a:lnTo>
                        <a:pt x="78" y="338"/>
                      </a:lnTo>
                      <a:lnTo>
                        <a:pt x="76" y="340"/>
                      </a:lnTo>
                      <a:lnTo>
                        <a:pt x="74" y="342"/>
                      </a:lnTo>
                      <a:lnTo>
                        <a:pt x="70" y="344"/>
                      </a:lnTo>
                      <a:lnTo>
                        <a:pt x="68" y="346"/>
                      </a:lnTo>
                      <a:lnTo>
                        <a:pt x="64" y="352"/>
                      </a:lnTo>
                      <a:lnTo>
                        <a:pt x="60" y="352"/>
                      </a:lnTo>
                      <a:lnTo>
                        <a:pt x="52" y="352"/>
                      </a:lnTo>
                      <a:lnTo>
                        <a:pt x="48" y="352"/>
                      </a:lnTo>
                      <a:lnTo>
                        <a:pt x="44" y="352"/>
                      </a:lnTo>
                      <a:lnTo>
                        <a:pt x="40" y="352"/>
                      </a:lnTo>
                      <a:lnTo>
                        <a:pt x="36" y="350"/>
                      </a:lnTo>
                      <a:lnTo>
                        <a:pt x="34" y="350"/>
                      </a:lnTo>
                      <a:lnTo>
                        <a:pt x="32" y="348"/>
                      </a:lnTo>
                      <a:lnTo>
                        <a:pt x="32" y="346"/>
                      </a:lnTo>
                      <a:lnTo>
                        <a:pt x="32" y="342"/>
                      </a:lnTo>
                      <a:lnTo>
                        <a:pt x="30" y="340"/>
                      </a:lnTo>
                      <a:lnTo>
                        <a:pt x="30" y="342"/>
                      </a:lnTo>
                      <a:lnTo>
                        <a:pt x="28" y="342"/>
                      </a:lnTo>
                      <a:lnTo>
                        <a:pt x="26" y="344"/>
                      </a:lnTo>
                      <a:lnTo>
                        <a:pt x="24" y="344"/>
                      </a:lnTo>
                      <a:lnTo>
                        <a:pt x="22" y="344"/>
                      </a:lnTo>
                      <a:lnTo>
                        <a:pt x="20" y="342"/>
                      </a:lnTo>
                      <a:lnTo>
                        <a:pt x="18" y="342"/>
                      </a:lnTo>
                      <a:lnTo>
                        <a:pt x="16" y="338"/>
                      </a:lnTo>
                      <a:lnTo>
                        <a:pt x="16" y="336"/>
                      </a:lnTo>
                      <a:lnTo>
                        <a:pt x="16" y="332"/>
                      </a:lnTo>
                      <a:lnTo>
                        <a:pt x="20" y="330"/>
                      </a:lnTo>
                      <a:lnTo>
                        <a:pt x="26" y="326"/>
                      </a:lnTo>
                      <a:lnTo>
                        <a:pt x="30" y="300"/>
                      </a:lnTo>
                      <a:lnTo>
                        <a:pt x="28" y="296"/>
                      </a:lnTo>
                      <a:lnTo>
                        <a:pt x="28" y="292"/>
                      </a:lnTo>
                      <a:lnTo>
                        <a:pt x="26" y="288"/>
                      </a:lnTo>
                      <a:lnTo>
                        <a:pt x="24" y="284"/>
                      </a:lnTo>
                      <a:lnTo>
                        <a:pt x="22" y="280"/>
                      </a:lnTo>
                      <a:lnTo>
                        <a:pt x="22" y="278"/>
                      </a:lnTo>
                      <a:lnTo>
                        <a:pt x="18" y="272"/>
                      </a:lnTo>
                      <a:lnTo>
                        <a:pt x="12" y="258"/>
                      </a:lnTo>
                      <a:lnTo>
                        <a:pt x="8" y="242"/>
                      </a:lnTo>
                      <a:lnTo>
                        <a:pt x="4" y="228"/>
                      </a:lnTo>
                      <a:lnTo>
                        <a:pt x="4" y="218"/>
                      </a:lnTo>
                      <a:lnTo>
                        <a:pt x="8" y="214"/>
                      </a:lnTo>
                      <a:lnTo>
                        <a:pt x="8" y="208"/>
                      </a:lnTo>
                      <a:lnTo>
                        <a:pt x="8" y="202"/>
                      </a:lnTo>
                      <a:lnTo>
                        <a:pt x="6" y="196"/>
                      </a:lnTo>
                      <a:lnTo>
                        <a:pt x="4" y="194"/>
                      </a:lnTo>
                      <a:lnTo>
                        <a:pt x="2" y="188"/>
                      </a:lnTo>
                      <a:lnTo>
                        <a:pt x="0" y="178"/>
                      </a:lnTo>
                      <a:lnTo>
                        <a:pt x="0" y="168"/>
                      </a:lnTo>
                      <a:lnTo>
                        <a:pt x="4" y="160"/>
                      </a:lnTo>
                      <a:lnTo>
                        <a:pt x="8" y="158"/>
                      </a:lnTo>
                      <a:lnTo>
                        <a:pt x="12" y="154"/>
                      </a:lnTo>
                      <a:lnTo>
                        <a:pt x="16" y="150"/>
                      </a:lnTo>
                      <a:lnTo>
                        <a:pt x="20" y="148"/>
                      </a:lnTo>
                      <a:lnTo>
                        <a:pt x="24" y="144"/>
                      </a:lnTo>
                      <a:lnTo>
                        <a:pt x="28" y="140"/>
                      </a:lnTo>
                      <a:lnTo>
                        <a:pt x="30" y="138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  <p:sp>
              <p:nvSpPr>
                <p:cNvPr id="421" name="Freeform 317"/>
                <p:cNvSpPr>
                  <a:spLocks/>
                </p:cNvSpPr>
                <p:nvPr/>
              </p:nvSpPr>
              <p:spPr bwMode="gray">
                <a:xfrm>
                  <a:off x="4618" y="2871"/>
                  <a:ext cx="141" cy="108"/>
                </a:xfrm>
                <a:custGeom>
                  <a:avLst/>
                  <a:gdLst>
                    <a:gd name="T0" fmla="*/ 95 w 128"/>
                    <a:gd name="T1" fmla="*/ 40 h 108"/>
                    <a:gd name="T2" fmla="*/ 95 w 128"/>
                    <a:gd name="T3" fmla="*/ 38 h 108"/>
                    <a:gd name="T4" fmla="*/ 93 w 128"/>
                    <a:gd name="T5" fmla="*/ 36 h 108"/>
                    <a:gd name="T6" fmla="*/ 87 w 128"/>
                    <a:gd name="T7" fmla="*/ 36 h 108"/>
                    <a:gd name="T8" fmla="*/ 85 w 128"/>
                    <a:gd name="T9" fmla="*/ 34 h 108"/>
                    <a:gd name="T10" fmla="*/ 83 w 128"/>
                    <a:gd name="T11" fmla="*/ 32 h 108"/>
                    <a:gd name="T12" fmla="*/ 75 w 128"/>
                    <a:gd name="T13" fmla="*/ 28 h 108"/>
                    <a:gd name="T14" fmla="*/ 71 w 128"/>
                    <a:gd name="T15" fmla="*/ 24 h 108"/>
                    <a:gd name="T16" fmla="*/ 63 w 128"/>
                    <a:gd name="T17" fmla="*/ 20 h 108"/>
                    <a:gd name="T18" fmla="*/ 56 w 128"/>
                    <a:gd name="T19" fmla="*/ 16 h 108"/>
                    <a:gd name="T20" fmla="*/ 51 w 128"/>
                    <a:gd name="T21" fmla="*/ 12 h 108"/>
                    <a:gd name="T22" fmla="*/ 48 w 128"/>
                    <a:gd name="T23" fmla="*/ 10 h 108"/>
                    <a:gd name="T24" fmla="*/ 46 w 128"/>
                    <a:gd name="T25" fmla="*/ 10 h 108"/>
                    <a:gd name="T26" fmla="*/ 41 w 128"/>
                    <a:gd name="T27" fmla="*/ 10 h 108"/>
                    <a:gd name="T28" fmla="*/ 32 w 128"/>
                    <a:gd name="T29" fmla="*/ 8 h 108"/>
                    <a:gd name="T30" fmla="*/ 17 w 128"/>
                    <a:gd name="T31" fmla="*/ 4 h 108"/>
                    <a:gd name="T32" fmla="*/ 4 w 128"/>
                    <a:gd name="T33" fmla="*/ 0 h 108"/>
                    <a:gd name="T34" fmla="*/ 0 w 128"/>
                    <a:gd name="T35" fmla="*/ 80 h 108"/>
                    <a:gd name="T36" fmla="*/ 14 w 128"/>
                    <a:gd name="T37" fmla="*/ 86 h 108"/>
                    <a:gd name="T38" fmla="*/ 34 w 128"/>
                    <a:gd name="T39" fmla="*/ 80 h 108"/>
                    <a:gd name="T40" fmla="*/ 34 w 128"/>
                    <a:gd name="T41" fmla="*/ 78 h 108"/>
                    <a:gd name="T42" fmla="*/ 34 w 128"/>
                    <a:gd name="T43" fmla="*/ 76 h 108"/>
                    <a:gd name="T44" fmla="*/ 36 w 128"/>
                    <a:gd name="T45" fmla="*/ 74 h 108"/>
                    <a:gd name="T46" fmla="*/ 41 w 128"/>
                    <a:gd name="T47" fmla="*/ 72 h 108"/>
                    <a:gd name="T48" fmla="*/ 46 w 128"/>
                    <a:gd name="T49" fmla="*/ 68 h 108"/>
                    <a:gd name="T50" fmla="*/ 51 w 128"/>
                    <a:gd name="T51" fmla="*/ 68 h 108"/>
                    <a:gd name="T52" fmla="*/ 56 w 128"/>
                    <a:gd name="T53" fmla="*/ 66 h 108"/>
                    <a:gd name="T54" fmla="*/ 63 w 128"/>
                    <a:gd name="T55" fmla="*/ 68 h 108"/>
                    <a:gd name="T56" fmla="*/ 93 w 128"/>
                    <a:gd name="T57" fmla="*/ 82 h 108"/>
                    <a:gd name="T58" fmla="*/ 105 w 128"/>
                    <a:gd name="T59" fmla="*/ 94 h 108"/>
                    <a:gd name="T60" fmla="*/ 127 w 128"/>
                    <a:gd name="T61" fmla="*/ 102 h 108"/>
                    <a:gd name="T62" fmla="*/ 153 w 128"/>
                    <a:gd name="T63" fmla="*/ 108 h 108"/>
                    <a:gd name="T64" fmla="*/ 155 w 128"/>
                    <a:gd name="T65" fmla="*/ 108 h 108"/>
                    <a:gd name="T66" fmla="*/ 155 w 128"/>
                    <a:gd name="T67" fmla="*/ 106 h 108"/>
                    <a:gd name="T68" fmla="*/ 155 w 128"/>
                    <a:gd name="T69" fmla="*/ 104 h 108"/>
                    <a:gd name="T70" fmla="*/ 155 w 128"/>
                    <a:gd name="T71" fmla="*/ 100 h 108"/>
                    <a:gd name="T72" fmla="*/ 153 w 128"/>
                    <a:gd name="T73" fmla="*/ 98 h 108"/>
                    <a:gd name="T74" fmla="*/ 151 w 128"/>
                    <a:gd name="T75" fmla="*/ 94 h 108"/>
                    <a:gd name="T76" fmla="*/ 145 w 128"/>
                    <a:gd name="T77" fmla="*/ 92 h 108"/>
                    <a:gd name="T78" fmla="*/ 141 w 128"/>
                    <a:gd name="T79" fmla="*/ 88 h 108"/>
                    <a:gd name="T80" fmla="*/ 133 w 128"/>
                    <a:gd name="T81" fmla="*/ 84 h 108"/>
                    <a:gd name="T82" fmla="*/ 129 w 128"/>
                    <a:gd name="T83" fmla="*/ 80 h 108"/>
                    <a:gd name="T84" fmla="*/ 123 w 128"/>
                    <a:gd name="T85" fmla="*/ 76 h 108"/>
                    <a:gd name="T86" fmla="*/ 119 w 128"/>
                    <a:gd name="T87" fmla="*/ 72 h 108"/>
                    <a:gd name="T88" fmla="*/ 117 w 128"/>
                    <a:gd name="T89" fmla="*/ 70 h 108"/>
                    <a:gd name="T90" fmla="*/ 117 w 128"/>
                    <a:gd name="T91" fmla="*/ 70 h 108"/>
                    <a:gd name="T92" fmla="*/ 97 w 128"/>
                    <a:gd name="T93" fmla="*/ 60 h 108"/>
                    <a:gd name="T94" fmla="*/ 117 w 128"/>
                    <a:gd name="T95" fmla="*/ 54 h 108"/>
                    <a:gd name="T96" fmla="*/ 111 w 128"/>
                    <a:gd name="T97" fmla="*/ 46 h 108"/>
                    <a:gd name="T98" fmla="*/ 109 w 128"/>
                    <a:gd name="T99" fmla="*/ 46 h 108"/>
                    <a:gd name="T100" fmla="*/ 107 w 128"/>
                    <a:gd name="T101" fmla="*/ 44 h 108"/>
                    <a:gd name="T102" fmla="*/ 102 w 128"/>
                    <a:gd name="T103" fmla="*/ 44 h 108"/>
                    <a:gd name="T104" fmla="*/ 97 w 128"/>
                    <a:gd name="T105" fmla="*/ 42 h 108"/>
                    <a:gd name="T106" fmla="*/ 95 w 128"/>
                    <a:gd name="T107" fmla="*/ 42 h 108"/>
                    <a:gd name="T108" fmla="*/ 95 w 128"/>
                    <a:gd name="T109" fmla="*/ 40 h 108"/>
                    <a:gd name="T110" fmla="*/ 95 w 128"/>
                    <a:gd name="T111" fmla="*/ 40 h 10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28"/>
                    <a:gd name="T169" fmla="*/ 0 h 108"/>
                    <a:gd name="T170" fmla="*/ 128 w 128"/>
                    <a:gd name="T171" fmla="*/ 108 h 10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28" h="108">
                      <a:moveTo>
                        <a:pt x="78" y="40"/>
                      </a:moveTo>
                      <a:lnTo>
                        <a:pt x="78" y="38"/>
                      </a:lnTo>
                      <a:lnTo>
                        <a:pt x="76" y="36"/>
                      </a:lnTo>
                      <a:lnTo>
                        <a:pt x="72" y="36"/>
                      </a:lnTo>
                      <a:lnTo>
                        <a:pt x="70" y="34"/>
                      </a:lnTo>
                      <a:lnTo>
                        <a:pt x="68" y="32"/>
                      </a:lnTo>
                      <a:lnTo>
                        <a:pt x="62" y="28"/>
                      </a:lnTo>
                      <a:lnTo>
                        <a:pt x="58" y="24"/>
                      </a:lnTo>
                      <a:lnTo>
                        <a:pt x="52" y="20"/>
                      </a:lnTo>
                      <a:lnTo>
                        <a:pt x="46" y="16"/>
                      </a:lnTo>
                      <a:lnTo>
                        <a:pt x="42" y="12"/>
                      </a:lnTo>
                      <a:lnTo>
                        <a:pt x="40" y="10"/>
                      </a:lnTo>
                      <a:lnTo>
                        <a:pt x="38" y="10"/>
                      </a:lnTo>
                      <a:lnTo>
                        <a:pt x="34" y="10"/>
                      </a:lnTo>
                      <a:lnTo>
                        <a:pt x="26" y="8"/>
                      </a:lnTo>
                      <a:lnTo>
                        <a:pt x="14" y="4"/>
                      </a:lnTo>
                      <a:lnTo>
                        <a:pt x="4" y="0"/>
                      </a:lnTo>
                      <a:lnTo>
                        <a:pt x="0" y="80"/>
                      </a:lnTo>
                      <a:lnTo>
                        <a:pt x="12" y="86"/>
                      </a:lnTo>
                      <a:lnTo>
                        <a:pt x="28" y="80"/>
                      </a:lnTo>
                      <a:lnTo>
                        <a:pt x="28" y="78"/>
                      </a:lnTo>
                      <a:lnTo>
                        <a:pt x="28" y="76"/>
                      </a:lnTo>
                      <a:lnTo>
                        <a:pt x="30" y="74"/>
                      </a:lnTo>
                      <a:lnTo>
                        <a:pt x="34" y="72"/>
                      </a:lnTo>
                      <a:lnTo>
                        <a:pt x="38" y="68"/>
                      </a:lnTo>
                      <a:lnTo>
                        <a:pt x="42" y="68"/>
                      </a:lnTo>
                      <a:lnTo>
                        <a:pt x="46" y="66"/>
                      </a:lnTo>
                      <a:lnTo>
                        <a:pt x="52" y="68"/>
                      </a:lnTo>
                      <a:lnTo>
                        <a:pt x="76" y="82"/>
                      </a:lnTo>
                      <a:lnTo>
                        <a:pt x="86" y="94"/>
                      </a:lnTo>
                      <a:lnTo>
                        <a:pt x="104" y="102"/>
                      </a:lnTo>
                      <a:lnTo>
                        <a:pt x="126" y="108"/>
                      </a:lnTo>
                      <a:lnTo>
                        <a:pt x="128" y="108"/>
                      </a:lnTo>
                      <a:lnTo>
                        <a:pt x="128" y="106"/>
                      </a:lnTo>
                      <a:lnTo>
                        <a:pt x="128" y="104"/>
                      </a:lnTo>
                      <a:lnTo>
                        <a:pt x="128" y="100"/>
                      </a:lnTo>
                      <a:lnTo>
                        <a:pt x="126" y="98"/>
                      </a:lnTo>
                      <a:lnTo>
                        <a:pt x="124" y="94"/>
                      </a:lnTo>
                      <a:lnTo>
                        <a:pt x="120" y="92"/>
                      </a:lnTo>
                      <a:lnTo>
                        <a:pt x="116" y="88"/>
                      </a:lnTo>
                      <a:lnTo>
                        <a:pt x="110" y="84"/>
                      </a:lnTo>
                      <a:lnTo>
                        <a:pt x="106" y="80"/>
                      </a:lnTo>
                      <a:lnTo>
                        <a:pt x="102" y="76"/>
                      </a:lnTo>
                      <a:lnTo>
                        <a:pt x="98" y="72"/>
                      </a:lnTo>
                      <a:lnTo>
                        <a:pt x="96" y="70"/>
                      </a:lnTo>
                      <a:lnTo>
                        <a:pt x="80" y="60"/>
                      </a:lnTo>
                      <a:lnTo>
                        <a:pt x="96" y="54"/>
                      </a:lnTo>
                      <a:lnTo>
                        <a:pt x="92" y="46"/>
                      </a:lnTo>
                      <a:lnTo>
                        <a:pt x="90" y="46"/>
                      </a:lnTo>
                      <a:lnTo>
                        <a:pt x="88" y="44"/>
                      </a:lnTo>
                      <a:lnTo>
                        <a:pt x="84" y="44"/>
                      </a:lnTo>
                      <a:lnTo>
                        <a:pt x="80" y="42"/>
                      </a:lnTo>
                      <a:lnTo>
                        <a:pt x="78" y="42"/>
                      </a:lnTo>
                      <a:lnTo>
                        <a:pt x="78" y="40"/>
                      </a:lnTo>
                      <a:close/>
                    </a:path>
                  </a:pathLst>
                </a:custGeom>
                <a:grpFill/>
                <a:ln w="952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 sz="1200">
                    <a:latin typeface="+mn-ea"/>
                  </a:endParaRPr>
                </a:p>
              </p:txBody>
            </p:sp>
          </p:grpSp>
        </p:grpSp>
        <p:sp>
          <p:nvSpPr>
            <p:cNvPr id="407" name="WordArt 278"/>
            <p:cNvSpPr>
              <a:spLocks noChangeArrowheads="1" noChangeShapeType="1" noTextEdit="1"/>
            </p:cNvSpPr>
            <p:nvPr/>
          </p:nvSpPr>
          <p:spPr bwMode="auto">
            <a:xfrm rot="19749711">
              <a:off x="5725291" y="3227681"/>
              <a:ext cx="155402" cy="202389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100" kern="10" spc="4000">
                  <a:ln w="12700">
                    <a:noFill/>
                    <a:round/>
                    <a:headEnd/>
                    <a:tailEnd/>
                  </a:ln>
                  <a:solidFill>
                    <a:schemeClr val="bg1">
                      <a:lumMod val="65000"/>
                    </a:schemeClr>
                  </a:solid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+mn-ea"/>
                </a:rPr>
                <a:t>U</a:t>
              </a:r>
              <a:endParaRPr lang="ko-KR" altLang="en-US" sz="100" kern="10" spc="4000">
                <a:ln w="12700">
                  <a:noFill/>
                  <a:round/>
                  <a:headEnd/>
                  <a:tailEnd/>
                </a:ln>
                <a:solidFill>
                  <a:schemeClr val="bg1">
                    <a:lumMod val="65000"/>
                  </a:schemeClr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08" name="WordArt 279"/>
            <p:cNvSpPr>
              <a:spLocks noChangeArrowheads="1" noChangeShapeType="1" noTextEdit="1"/>
            </p:cNvSpPr>
            <p:nvPr/>
          </p:nvSpPr>
          <p:spPr bwMode="auto">
            <a:xfrm rot="20416552">
              <a:off x="2868222" y="3527492"/>
              <a:ext cx="241192" cy="1891598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none" fromWordArt="1">
              <a:prstTxWarp prst="textPlain">
                <a:avLst>
                  <a:gd name="adj" fmla="val 69310"/>
                </a:avLst>
              </a:prstTxWarp>
            </a:bodyPr>
            <a:lstStyle/>
            <a:p>
              <a:pPr algn="ctr"/>
              <a:r>
                <a:rPr lang="en-US" altLang="ko-KR" sz="6000" kern="10" dirty="0">
                  <a:ln w="12700">
                    <a:noFill/>
                    <a:round/>
                    <a:headEnd/>
                    <a:tailEnd/>
                  </a:ln>
                  <a:solidFill>
                    <a:schemeClr val="bg1">
                      <a:lumMod val="65000"/>
                    </a:schemeClr>
                  </a:solid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+mn-ea"/>
                </a:rPr>
                <a:t>I</a:t>
              </a:r>
              <a:endParaRPr lang="ko-KR" altLang="en-US" sz="6000" kern="10" dirty="0">
                <a:ln w="12700">
                  <a:noFill/>
                  <a:round/>
                  <a:headEnd/>
                  <a:tailEnd/>
                </a:ln>
                <a:solidFill>
                  <a:schemeClr val="bg1">
                    <a:lumMod val="65000"/>
                  </a:schemeClr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09" name="WordArt 292"/>
            <p:cNvSpPr>
              <a:spLocks noChangeArrowheads="1" noChangeShapeType="1" noTextEdit="1"/>
            </p:cNvSpPr>
            <p:nvPr/>
          </p:nvSpPr>
          <p:spPr bwMode="auto">
            <a:xfrm rot="19749711">
              <a:off x="4199380" y="3972586"/>
              <a:ext cx="273444" cy="1494275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none" fromWordArt="1">
              <a:prstTxWarp prst="textPlain">
                <a:avLst>
                  <a:gd name="adj" fmla="val 60343"/>
                </a:avLst>
              </a:prstTxWarp>
            </a:bodyPr>
            <a:lstStyle/>
            <a:p>
              <a:pPr algn="ctr"/>
              <a:r>
                <a:rPr lang="en-US" altLang="ko-KR" sz="6000" kern="10" spc="4000">
                  <a:ln w="12700">
                    <a:noFill/>
                    <a:round/>
                    <a:headEnd/>
                    <a:tailEnd/>
                  </a:ln>
                  <a:solidFill>
                    <a:schemeClr val="bg1">
                      <a:lumMod val="65000"/>
                    </a:schemeClr>
                  </a:solidFill>
                  <a:effectLst>
                    <a:outerShdw dist="107763" dir="18900000" algn="ctr" rotWithShape="0">
                      <a:srgbClr val="868686">
                        <a:alpha val="50000"/>
                      </a:srgbClr>
                    </a:outerShdw>
                  </a:effectLst>
                  <a:latin typeface="+mn-ea"/>
                </a:rPr>
                <a:t>a</a:t>
              </a:r>
              <a:endParaRPr lang="ko-KR" altLang="en-US" sz="6000" kern="10" spc="4000">
                <a:ln w="12700">
                  <a:noFill/>
                  <a:round/>
                  <a:headEnd/>
                  <a:tailEnd/>
                </a:ln>
                <a:solidFill>
                  <a:schemeClr val="bg1">
                    <a:lumMod val="65000"/>
                  </a:schemeClr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+mn-ea"/>
              </a:endParaRPr>
            </a:p>
          </p:txBody>
        </p:sp>
      </p:grpSp>
      <p:sp>
        <p:nvSpPr>
          <p:cNvPr id="621" name="모서리가 둥근 직사각형 620"/>
          <p:cNvSpPr/>
          <p:nvPr/>
        </p:nvSpPr>
        <p:spPr>
          <a:xfrm>
            <a:off x="502960" y="5415900"/>
            <a:ext cx="5904656" cy="648072"/>
          </a:xfrm>
          <a:prstGeom prst="roundRect">
            <a:avLst>
              <a:gd name="adj" fmla="val 11376"/>
            </a:avLst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65"/>
          <p:cNvSpPr/>
          <p:nvPr/>
        </p:nvSpPr>
        <p:spPr>
          <a:xfrm>
            <a:off x="620688" y="4779010"/>
            <a:ext cx="597666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국내 </a:t>
            </a:r>
            <a:r>
              <a:rPr lang="en-US" altLang="ko-KR" sz="1100" spc="-150" smtClean="0">
                <a:solidFill>
                  <a:srgbClr val="6161FF"/>
                </a:solidFill>
              </a:rPr>
              <a:t>33</a:t>
            </a:r>
            <a:r>
              <a:rPr lang="ko-KR" altLang="en-US" sz="1100" spc="-150" smtClean="0">
                <a:solidFill>
                  <a:srgbClr val="6161FF"/>
                </a:solidFill>
              </a:rPr>
              <a:t>개 패밀리사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는 물론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, </a:t>
            </a:r>
            <a:r>
              <a:rPr lang="en-US" altLang="ko-KR" sz="1100" spc="-150" smtClean="0">
                <a:solidFill>
                  <a:srgbClr val="6161FF"/>
                </a:solidFill>
              </a:rPr>
              <a:t>184</a:t>
            </a:r>
            <a:r>
              <a:rPr lang="ko-KR" altLang="en-US" sz="1100" spc="-150" smtClean="0">
                <a:solidFill>
                  <a:srgbClr val="6161FF"/>
                </a:solidFill>
              </a:rPr>
              <a:t>개의 해외법인 및 지사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를 운영하고 있습니다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.  </a:t>
            </a:r>
          </a:p>
          <a:p>
            <a:pPr lvl="0"/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대우인터내셔널 인수를 통해 진정한 의미의 </a:t>
            </a:r>
            <a:r>
              <a:rPr lang="en-US" altLang="ko-KR" sz="1100" spc="-150" smtClean="0">
                <a:solidFill>
                  <a:srgbClr val="6161FF"/>
                </a:solidFill>
              </a:rPr>
              <a:t>Global Company</a:t>
            </a:r>
            <a:r>
              <a:rPr lang="ko-KR" altLang="en-US" sz="1100" spc="-150" smtClean="0">
                <a:solidFill>
                  <a:srgbClr val="6161FF"/>
                </a:solidFill>
              </a:rPr>
              <a:t>로 나아가기 위한 기반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을 더욱 탄탄히 다졌습니다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  <a:p>
            <a:pPr lvl="0"/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이를 통해 향후 </a:t>
            </a:r>
            <a:r>
              <a:rPr lang="en-US" altLang="ko-KR" sz="1100" spc="-150" smtClean="0">
                <a:solidFill>
                  <a:srgbClr val="6161FF"/>
                </a:solidFill>
              </a:rPr>
              <a:t>POSCO </a:t>
            </a:r>
            <a:r>
              <a:rPr lang="ko-KR" altLang="en-US" sz="1100" spc="-150" smtClean="0">
                <a:solidFill>
                  <a:srgbClr val="6161FF"/>
                </a:solidFill>
              </a:rPr>
              <a:t>人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이 되실 여러분의 미래 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Career Path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에는 </a:t>
            </a:r>
            <a:r>
              <a:rPr lang="ko-KR" altLang="en-US" sz="1100" spc="-150" smtClean="0">
                <a:solidFill>
                  <a:srgbClr val="6161FF"/>
                </a:solidFill>
              </a:rPr>
              <a:t>해외 진출의 기회가 더 많아질 것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입니다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/>
          <a:srcRect l="29785" t="30155" r="29463" b="27320"/>
          <a:stretch>
            <a:fillRect/>
          </a:stretch>
        </p:blipFill>
        <p:spPr bwMode="auto">
          <a:xfrm>
            <a:off x="4581128" y="6683092"/>
            <a:ext cx="1728192" cy="986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623" name="직사각형 622"/>
          <p:cNvSpPr/>
          <p:nvPr/>
        </p:nvSpPr>
        <p:spPr>
          <a:xfrm>
            <a:off x="72008" y="1532424"/>
            <a:ext cx="3429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900" b="1" smtClean="0">
                <a:solidFill>
                  <a:srgbClr val="6699FF"/>
                </a:solidFill>
              </a:rPr>
              <a:t>年매출</a:t>
            </a:r>
            <a:r>
              <a:rPr lang="en-US" altLang="ko-KR" sz="900" b="1" smtClean="0">
                <a:solidFill>
                  <a:srgbClr val="6699FF"/>
                </a:solidFill>
              </a:rPr>
              <a:t>: 32</a:t>
            </a:r>
            <a:r>
              <a:rPr lang="ko-KR" altLang="en-US" sz="900" b="1" smtClean="0">
                <a:solidFill>
                  <a:srgbClr val="6699FF"/>
                </a:solidFill>
              </a:rPr>
              <a:t>조 </a:t>
            </a:r>
            <a:r>
              <a:rPr lang="en-US" altLang="ko-KR" sz="900" b="1" smtClean="0">
                <a:solidFill>
                  <a:srgbClr val="6699FF"/>
                </a:solidFill>
              </a:rPr>
              <a:t>/ </a:t>
            </a:r>
            <a:r>
              <a:rPr lang="ko-KR" altLang="en-US" sz="900" b="1" smtClean="0">
                <a:solidFill>
                  <a:srgbClr val="6699FF"/>
                </a:solidFill>
              </a:rPr>
              <a:t>회사설립</a:t>
            </a:r>
            <a:r>
              <a:rPr lang="en-US" altLang="ko-KR" sz="900" b="1" smtClean="0">
                <a:solidFill>
                  <a:srgbClr val="6699FF"/>
                </a:solidFill>
              </a:rPr>
              <a:t>: 1968. 4.1 </a:t>
            </a:r>
            <a:endParaRPr lang="ko-KR" altLang="en-US" sz="900" b="1">
              <a:solidFill>
                <a:srgbClr val="6699FF"/>
              </a:solidFill>
            </a:endParaRPr>
          </a:p>
        </p:txBody>
      </p:sp>
      <p:sp>
        <p:nvSpPr>
          <p:cNvPr id="622" name="직사각형 621"/>
          <p:cNvSpPr/>
          <p:nvPr/>
        </p:nvSpPr>
        <p:spPr>
          <a:xfrm>
            <a:off x="620688" y="6637372"/>
            <a:ext cx="59766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술만 먹던 회식은 저리가라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~! </a:t>
            </a:r>
          </a:p>
          <a:p>
            <a:pPr lvl="0"/>
            <a:r>
              <a:rPr lang="ko-KR" altLang="en-US" sz="1100" spc="-150" smtClean="0">
                <a:solidFill>
                  <a:srgbClr val="6161FF"/>
                </a:solidFill>
              </a:rPr>
              <a:t>수평적인 조직문화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가 만들어낸 </a:t>
            </a:r>
            <a:r>
              <a:rPr lang="ko-KR" altLang="en-US" sz="1100" spc="-150" smtClean="0">
                <a:solidFill>
                  <a:srgbClr val="6161FF"/>
                </a:solidFill>
              </a:rPr>
              <a:t>연극 및 야구관람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을 통한 소통의 장 마련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!</a:t>
            </a:r>
          </a:p>
          <a:p>
            <a:pPr lvl="0"/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다양한 모임을 위해 열리는 </a:t>
            </a:r>
            <a:r>
              <a:rPr lang="ko-KR" altLang="en-US" sz="1100" spc="-150" smtClean="0">
                <a:solidFill>
                  <a:srgbClr val="6161FF"/>
                </a:solidFill>
              </a:rPr>
              <a:t>와인파티</a:t>
            </a:r>
            <a:r>
              <a:rPr lang="en-US" altLang="ko-KR" sz="1100" b="1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,</a:t>
            </a:r>
            <a:r>
              <a:rPr lang="en-US" altLang="ko-KR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</a:p>
          <a:p>
            <a:pPr lvl="0"/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사랑받는 기업으로 거듭나기 위한 중소기업과 동반성장을 위해 </a:t>
            </a:r>
            <a:endParaRPr lang="en-US" altLang="ko-KR" sz="1100" spc="-150" smtClean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lvl="0"/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노력하는 사랑이 넘치는 </a:t>
            </a:r>
            <a:r>
              <a:rPr lang="en-US" altLang="ko-KR" sz="1100" spc="-150" smtClean="0">
                <a:solidFill>
                  <a:srgbClr val="6161FF"/>
                </a:solidFill>
              </a:rPr>
              <a:t>POSCO</a:t>
            </a:r>
            <a:r>
              <a:rPr lang="en-US" altLang="ko-KR" sz="1100" b="1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!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 </a:t>
            </a:r>
            <a:endParaRPr lang="en-US" altLang="ko-KR" sz="1100" spc="-150" smtClean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lvl="0"/>
            <a:r>
              <a:rPr lang="ko-KR" altLang="en-US" sz="1100" b="1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이런 분위기 한 번 느껴보고 싶지 않으세요</a:t>
            </a:r>
            <a:r>
              <a:rPr lang="en-US" altLang="ko-KR" sz="1100" b="1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?</a:t>
            </a:r>
            <a:r>
              <a:rPr lang="ko-KR" altLang="en-US" sz="1100" spc="-150" smtClean="0">
                <a:solidFill>
                  <a:srgbClr val="FF66FF"/>
                </a:solidFill>
              </a:rPr>
              <a:t>♡</a:t>
            </a:r>
            <a:endParaRPr lang="en-US" altLang="ko-KR" sz="1100" spc="-150" smtClean="0">
              <a:solidFill>
                <a:srgbClr val="FF66FF"/>
              </a:solidFill>
            </a:endParaRPr>
          </a:p>
        </p:txBody>
      </p:sp>
      <p:sp>
        <p:nvSpPr>
          <p:cNvPr id="256" name="직사각형 255"/>
          <p:cNvSpPr/>
          <p:nvPr/>
        </p:nvSpPr>
        <p:spPr>
          <a:xfrm>
            <a:off x="620688" y="8218120"/>
            <a:ext cx="597666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직원의 </a:t>
            </a:r>
            <a:r>
              <a:rPr lang="ko-KR" altLang="en-US" sz="1100" spc="-150" smtClean="0">
                <a:solidFill>
                  <a:srgbClr val="33CC33"/>
                </a:solidFill>
              </a:rPr>
              <a:t>미래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가 곧 회사의 </a:t>
            </a:r>
            <a:r>
              <a:rPr lang="ko-KR" altLang="en-US" sz="1100" spc="-150" smtClean="0">
                <a:solidFill>
                  <a:srgbClr val="33CC33"/>
                </a:solidFill>
              </a:rPr>
              <a:t>미래</a:t>
            </a:r>
            <a:r>
              <a:rPr lang="ko-KR" altLang="en-US" sz="1100" spc="-15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가 되는 </a:t>
            </a:r>
            <a:r>
              <a:rPr lang="en-US" altLang="ko-KR" sz="1100" spc="-150" smtClean="0">
                <a:solidFill>
                  <a:srgbClr val="6666FF"/>
                </a:solidFill>
              </a:rPr>
              <a:t>POSCO</a:t>
            </a:r>
            <a:r>
              <a:rPr lang="en-US" altLang="ko-KR" sz="1100" spc="-150" smtClean="0">
                <a:solidFill>
                  <a:schemeClr val="bg1">
                    <a:lumMod val="50000"/>
                  </a:schemeClr>
                </a:solidFill>
              </a:rPr>
              <a:t>!  </a:t>
            </a:r>
            <a:r>
              <a:rPr lang="ko-KR" altLang="en-US" sz="1100" spc="-150" smtClean="0">
                <a:solidFill>
                  <a:schemeClr val="bg1">
                    <a:lumMod val="50000"/>
                  </a:schemeClr>
                </a:solidFill>
              </a:rPr>
              <a:t>상상하시는 모든 교육제도가 운영되는 </a:t>
            </a:r>
            <a:r>
              <a:rPr lang="en-US" altLang="ko-KR" sz="1100" spc="-150" smtClean="0">
                <a:solidFill>
                  <a:srgbClr val="6161FF"/>
                </a:solidFill>
              </a:rPr>
              <a:t>POSCO</a:t>
            </a:r>
            <a:r>
              <a:rPr lang="en-US" altLang="ko-KR" sz="1100" spc="-150" smtClean="0">
                <a:solidFill>
                  <a:schemeClr val="bg1">
                    <a:lumMod val="50000"/>
                  </a:schemeClr>
                </a:solidFill>
              </a:rPr>
              <a:t>!</a:t>
            </a:r>
          </a:p>
          <a:p>
            <a:pPr lvl="0"/>
            <a:r>
              <a:rPr lang="ko-KR" altLang="en-US" sz="1100" spc="-150" smtClean="0">
                <a:solidFill>
                  <a:schemeClr val="bg1">
                    <a:lumMod val="50000"/>
                  </a:schemeClr>
                </a:solidFill>
              </a:rPr>
              <a:t>성과중심이 아닌</a:t>
            </a:r>
            <a:r>
              <a:rPr lang="en-US" altLang="ko-KR" sz="1100" spc="-15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100" spc="-150" smtClean="0">
                <a:solidFill>
                  <a:srgbClr val="6161FF"/>
                </a:solidFill>
              </a:rPr>
              <a:t>직원의 행복지수</a:t>
            </a:r>
            <a:r>
              <a:rPr lang="ko-KR" altLang="en-US" sz="1100" spc="-150" smtClean="0">
                <a:solidFill>
                  <a:schemeClr val="bg1">
                    <a:lumMod val="50000"/>
                  </a:schemeClr>
                </a:solidFill>
              </a:rPr>
              <a:t>에 관심을 가지고 변화해 나가는 기업</a:t>
            </a:r>
            <a:r>
              <a:rPr lang="en-US" altLang="ko-KR" sz="1100" spc="-150" smtClean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lvl="0"/>
            <a:r>
              <a:rPr lang="ko-KR" altLang="en-US" sz="1100" spc="-150" smtClean="0">
                <a:solidFill>
                  <a:schemeClr val="bg1">
                    <a:lumMod val="50000"/>
                  </a:schemeClr>
                </a:solidFill>
              </a:rPr>
              <a:t>바로 </a:t>
            </a:r>
            <a:r>
              <a:rPr lang="en-US" altLang="ko-KR" sz="1100" spc="-150" smtClean="0">
                <a:solidFill>
                  <a:srgbClr val="6161FF"/>
                </a:solidFill>
              </a:rPr>
              <a:t>POSCO</a:t>
            </a:r>
            <a:r>
              <a:rPr lang="ko-KR" altLang="en-US" sz="1100" spc="-150" smtClean="0">
                <a:solidFill>
                  <a:schemeClr val="bg1">
                    <a:lumMod val="50000"/>
                  </a:schemeClr>
                </a:solidFill>
              </a:rPr>
              <a:t>입니다</a:t>
            </a:r>
            <a:r>
              <a:rPr lang="en-US" altLang="ko-KR" sz="1100" spc="-150" smtClean="0">
                <a:solidFill>
                  <a:schemeClr val="bg1">
                    <a:lumMod val="50000"/>
                  </a:schemeClr>
                </a:solidFill>
              </a:rPr>
              <a:t>.!</a:t>
            </a:r>
            <a:endParaRPr lang="en-US" altLang="ko-KR" sz="1100" spc="-15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21837"/>
            <a:ext cx="68580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10"/>
          <p:cNvGrpSpPr/>
          <p:nvPr/>
        </p:nvGrpSpPr>
        <p:grpSpPr>
          <a:xfrm>
            <a:off x="72009" y="0"/>
            <a:ext cx="2276871" cy="1413435"/>
            <a:chOff x="0" y="65257"/>
            <a:chExt cx="2740961" cy="1482408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t="4216"/>
            <a:stretch>
              <a:fillRect/>
            </a:stretch>
          </p:blipFill>
          <p:spPr bwMode="auto">
            <a:xfrm>
              <a:off x="0" y="65257"/>
              <a:ext cx="1294493" cy="1482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l="9060" t="3126" r="342" b="5003"/>
            <a:stretch>
              <a:fillRect/>
            </a:stretch>
          </p:blipFill>
          <p:spPr bwMode="auto">
            <a:xfrm>
              <a:off x="1132364" y="92264"/>
              <a:ext cx="1608597" cy="9589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l="3097" b="2321"/>
          <a:stretch>
            <a:fillRect/>
          </a:stretch>
        </p:blipFill>
        <p:spPr bwMode="auto">
          <a:xfrm>
            <a:off x="5693256" y="0"/>
            <a:ext cx="908720" cy="140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그룹 12"/>
          <p:cNvGrpSpPr/>
          <p:nvPr/>
        </p:nvGrpSpPr>
        <p:grpSpPr>
          <a:xfrm>
            <a:off x="2842652" y="107504"/>
            <a:ext cx="3138636" cy="1152128"/>
            <a:chOff x="2924944" y="107504"/>
            <a:chExt cx="3138636" cy="1152128"/>
          </a:xfrm>
        </p:grpSpPr>
        <p:sp>
          <p:nvSpPr>
            <p:cNvPr id="8" name="타원 7"/>
            <p:cNvSpPr/>
            <p:nvPr/>
          </p:nvSpPr>
          <p:spPr>
            <a:xfrm>
              <a:off x="2924944" y="107504"/>
              <a:ext cx="2808312" cy="11521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11252" y="293812"/>
              <a:ext cx="2952328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smtClean="0">
                  <a:latin typeface="Bradley Hand ITC" pitchFamily="66" charset="0"/>
                </a:rPr>
                <a:t>Need to Know About</a:t>
              </a:r>
            </a:p>
            <a:p>
              <a:r>
                <a:rPr lang="en-US" altLang="ko-KR" sz="3200" smtClean="0">
                  <a:latin typeface="Jokerman" pitchFamily="82" charset="0"/>
                </a:rPr>
                <a:t>  POSCO!!!</a:t>
              </a:r>
              <a:endParaRPr lang="ko-KR" altLang="en-US" sz="3200">
                <a:latin typeface="Jokerman" pitchFamily="82" charset="0"/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117514" y="1475656"/>
            <a:ext cx="6624736" cy="7488832"/>
          </a:xfrm>
          <a:prstGeom prst="rect">
            <a:avLst/>
          </a:prstGeom>
          <a:solidFill>
            <a:schemeClr val="bg1"/>
          </a:solidFill>
          <a:ln w="19050">
            <a:solidFill>
              <a:srgbClr val="66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baseline="0" smtClean="0">
                <a:solidFill>
                  <a:srgbClr val="000000"/>
                </a:solidFill>
                <a:latin typeface="DIN"/>
              </a:rPr>
              <a:t> </a:t>
            </a:r>
            <a:endParaRPr lang="ko-KR" altLang="en-US"/>
          </a:p>
        </p:txBody>
      </p:sp>
      <p:grpSp>
        <p:nvGrpSpPr>
          <p:cNvPr id="84" name="그룹 83"/>
          <p:cNvGrpSpPr/>
          <p:nvPr/>
        </p:nvGrpSpPr>
        <p:grpSpPr>
          <a:xfrm>
            <a:off x="179623" y="7498040"/>
            <a:ext cx="6480720" cy="790436"/>
            <a:chOff x="186082" y="1883561"/>
            <a:chExt cx="6480720" cy="1798860"/>
          </a:xfrm>
        </p:grpSpPr>
        <p:sp>
          <p:nvSpPr>
            <p:cNvPr id="82" name="직사각형 81"/>
            <p:cNvSpPr/>
            <p:nvPr/>
          </p:nvSpPr>
          <p:spPr>
            <a:xfrm>
              <a:off x="260648" y="1883561"/>
              <a:ext cx="6336704" cy="8808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100">
                  <a:solidFill>
                    <a:srgbClr val="6666FF"/>
                  </a:solidFill>
                </a:rPr>
                <a:t>➊ </a:t>
              </a:r>
              <a:r>
                <a:rPr lang="ko-KR" altLang="en-US" sz="1100" b="1">
                  <a:solidFill>
                    <a:srgbClr val="6666FF"/>
                  </a:solidFill>
                </a:rPr>
                <a:t>주거 및 생활안정 </a:t>
              </a:r>
              <a:r>
                <a:rPr lang="en-US" altLang="ko-KR" sz="1100" b="1">
                  <a:solidFill>
                    <a:srgbClr val="6666FF"/>
                  </a:solidFill>
                </a:rPr>
                <a:t>:</a:t>
              </a:r>
              <a:r>
                <a:rPr lang="en-US" altLang="ko-KR" sz="1100">
                  <a:solidFill>
                    <a:srgbClr val="6666FF"/>
                  </a:solidFill>
                </a:rPr>
                <a:t> </a:t>
              </a:r>
              <a:r>
                <a:rPr lang="ko-KR" altLang="en-US" sz="1100">
                  <a:solidFill>
                    <a:srgbClr val="6666FF"/>
                  </a:solidFill>
                </a:rPr>
                <a:t>미혼직원을 위한 생활관 건립 운영 </a:t>
              </a:r>
              <a:r>
                <a:rPr lang="en-US" altLang="ko-KR" sz="1100">
                  <a:solidFill>
                    <a:srgbClr val="6666FF"/>
                  </a:solidFill>
                </a:rPr>
                <a:t>/ </a:t>
              </a:r>
              <a:r>
                <a:rPr lang="ko-KR" altLang="en-US" sz="1100" smtClean="0">
                  <a:solidFill>
                    <a:srgbClr val="6666FF"/>
                  </a:solidFill>
                </a:rPr>
                <a:t>주택자금 및 생활안정자금 </a:t>
              </a:r>
              <a:r>
                <a:rPr lang="ko-KR" altLang="en-US" sz="1100">
                  <a:solidFill>
                    <a:srgbClr val="6666FF"/>
                  </a:solidFill>
                </a:rPr>
                <a:t>대부 </a:t>
              </a:r>
            </a:p>
            <a:p>
              <a:r>
                <a:rPr lang="ko-KR" altLang="en-US" sz="1100">
                  <a:solidFill>
                    <a:srgbClr val="6666FF"/>
                  </a:solidFill>
                </a:rPr>
                <a:t>➋ </a:t>
              </a:r>
              <a:r>
                <a:rPr lang="ko-KR" altLang="en-US" sz="1100" b="1">
                  <a:solidFill>
                    <a:srgbClr val="6666FF"/>
                  </a:solidFill>
                </a:rPr>
                <a:t>자녀교육지원</a:t>
              </a:r>
              <a:r>
                <a:rPr lang="ko-KR" altLang="en-US" sz="1100">
                  <a:solidFill>
                    <a:srgbClr val="6666FF"/>
                  </a:solidFill>
                </a:rPr>
                <a:t> </a:t>
              </a:r>
              <a:r>
                <a:rPr lang="en-US" altLang="ko-KR" sz="1100" b="1">
                  <a:solidFill>
                    <a:srgbClr val="6666FF"/>
                  </a:solidFill>
                </a:rPr>
                <a:t>:</a:t>
              </a:r>
              <a:r>
                <a:rPr lang="en-US" altLang="ko-KR" sz="1100">
                  <a:solidFill>
                    <a:srgbClr val="6666FF"/>
                  </a:solidFill>
                </a:rPr>
                <a:t> </a:t>
              </a:r>
              <a:r>
                <a:rPr lang="ko-KR" altLang="en-US" sz="1100">
                  <a:solidFill>
                    <a:srgbClr val="6666FF"/>
                  </a:solidFill>
                </a:rPr>
                <a:t>자녀 학비 지원 </a:t>
              </a:r>
              <a:r>
                <a:rPr lang="en-US" altLang="ko-KR" sz="1100">
                  <a:solidFill>
                    <a:srgbClr val="6666FF"/>
                  </a:solidFill>
                </a:rPr>
                <a:t>/ </a:t>
              </a:r>
              <a:r>
                <a:rPr lang="ko-KR" altLang="en-US" sz="1100" smtClean="0">
                  <a:solidFill>
                    <a:srgbClr val="6666FF"/>
                  </a:solidFill>
                </a:rPr>
                <a:t>포스코 교육재단 및 영유아 </a:t>
              </a:r>
              <a:r>
                <a:rPr lang="ko-KR" altLang="en-US" sz="1100">
                  <a:solidFill>
                    <a:srgbClr val="6666FF"/>
                  </a:solidFill>
                </a:rPr>
                <a:t>보육시설 운영 </a:t>
              </a:r>
            </a:p>
            <a:p>
              <a:r>
                <a:rPr lang="ko-KR" altLang="en-US" sz="1100">
                  <a:solidFill>
                    <a:srgbClr val="6666FF"/>
                  </a:solidFill>
                </a:rPr>
                <a:t>➌ </a:t>
              </a:r>
              <a:r>
                <a:rPr lang="ko-KR" altLang="en-US" sz="1100" b="1">
                  <a:solidFill>
                    <a:srgbClr val="6666FF"/>
                  </a:solidFill>
                </a:rPr>
                <a:t>여가생활 지원 </a:t>
              </a:r>
              <a:r>
                <a:rPr lang="en-US" altLang="ko-KR" sz="1100" b="1">
                  <a:solidFill>
                    <a:srgbClr val="6666FF"/>
                  </a:solidFill>
                </a:rPr>
                <a:t>:</a:t>
              </a:r>
              <a:r>
                <a:rPr lang="en-US" altLang="ko-KR" sz="1100">
                  <a:solidFill>
                    <a:srgbClr val="6666FF"/>
                  </a:solidFill>
                </a:rPr>
                <a:t> </a:t>
              </a:r>
              <a:r>
                <a:rPr lang="ko-KR" altLang="en-US" sz="1100">
                  <a:solidFill>
                    <a:srgbClr val="6666FF"/>
                  </a:solidFill>
                </a:rPr>
                <a:t>사내외 휴양시설 운영 </a:t>
              </a:r>
              <a:r>
                <a:rPr lang="en-US" altLang="ko-KR" sz="1100" smtClean="0">
                  <a:solidFill>
                    <a:srgbClr val="6666FF"/>
                  </a:solidFill>
                </a:rPr>
                <a:t>/ </a:t>
              </a:r>
              <a:r>
                <a:rPr lang="ko-KR" altLang="en-US" sz="1100" smtClean="0">
                  <a:solidFill>
                    <a:srgbClr val="6666FF"/>
                  </a:solidFill>
                </a:rPr>
                <a:t>체육시설 </a:t>
              </a:r>
              <a:r>
                <a:rPr lang="ko-KR" altLang="en-US" sz="1100">
                  <a:solidFill>
                    <a:srgbClr val="6666FF"/>
                  </a:solidFill>
                </a:rPr>
                <a:t>운영 </a:t>
              </a:r>
              <a:r>
                <a:rPr lang="en-US" altLang="ko-KR" sz="1100">
                  <a:solidFill>
                    <a:srgbClr val="6666FF"/>
                  </a:solidFill>
                </a:rPr>
                <a:t>/ </a:t>
              </a:r>
              <a:r>
                <a:rPr lang="ko-KR" altLang="en-US" sz="1100" smtClean="0">
                  <a:solidFill>
                    <a:srgbClr val="6666FF"/>
                  </a:solidFill>
                </a:rPr>
                <a:t>휴토피아 상담센터 운영</a:t>
              </a:r>
              <a:endParaRPr lang="ko-KR" altLang="en-US" sz="1100">
                <a:solidFill>
                  <a:srgbClr val="6666FF"/>
                </a:solidFill>
              </a:endParaRPr>
            </a:p>
            <a:p>
              <a:r>
                <a:rPr lang="ko-KR" altLang="en-US" sz="1100" smtClean="0">
                  <a:solidFill>
                    <a:srgbClr val="6666FF"/>
                  </a:solidFill>
                </a:rPr>
                <a:t>➍ </a:t>
              </a:r>
              <a:r>
                <a:rPr lang="ko-KR" altLang="en-US" sz="1100" b="1">
                  <a:solidFill>
                    <a:srgbClr val="6666FF"/>
                  </a:solidFill>
                </a:rPr>
                <a:t>창의적인 업무환경 마련 </a:t>
              </a:r>
              <a:r>
                <a:rPr lang="en-US" altLang="ko-KR" sz="1100" b="1">
                  <a:solidFill>
                    <a:srgbClr val="6666FF"/>
                  </a:solidFill>
                </a:rPr>
                <a:t>: </a:t>
              </a:r>
              <a:r>
                <a:rPr lang="ko-KR" altLang="en-US" sz="1100" smtClean="0">
                  <a:solidFill>
                    <a:srgbClr val="6666FF"/>
                  </a:solidFill>
                </a:rPr>
                <a:t>스마트오피스 </a:t>
              </a:r>
              <a:r>
                <a:rPr lang="en-US" altLang="ko-KR" sz="1100">
                  <a:solidFill>
                    <a:srgbClr val="6666FF"/>
                  </a:solidFill>
                </a:rPr>
                <a:t>/ </a:t>
              </a:r>
              <a:r>
                <a:rPr lang="ko-KR" altLang="en-US" sz="1100" smtClean="0">
                  <a:solidFill>
                    <a:srgbClr val="6666FF"/>
                  </a:solidFill>
                </a:rPr>
                <a:t>창의놀이방 </a:t>
              </a:r>
              <a:r>
                <a:rPr lang="ko-KR" altLang="en-US" sz="1100">
                  <a:solidFill>
                    <a:srgbClr val="6666FF"/>
                  </a:solidFill>
                </a:rPr>
                <a:t>포레카 운영 </a:t>
              </a: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186082" y="1893159"/>
              <a:ext cx="6480720" cy="1789262"/>
            </a:xfrm>
            <a:prstGeom prst="rect">
              <a:avLst/>
            </a:prstGeom>
            <a:noFill/>
            <a:ln w="3175">
              <a:solidFill>
                <a:srgbClr val="66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5" name="TextBox 84"/>
          <p:cNvSpPr txBox="1"/>
          <p:nvPr/>
        </p:nvSpPr>
        <p:spPr>
          <a:xfrm>
            <a:off x="144898" y="655814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u="sng" spc="-150" smtClean="0">
                <a:solidFill>
                  <a:srgbClr val="6161FF"/>
                </a:solidFill>
                <a:latin typeface="Candara" pitchFamily="34" charset="0"/>
                <a:ea typeface="윤돋움150" pitchFamily="2" charset="-127"/>
              </a:rPr>
              <a:t>Welfare System </a:t>
            </a:r>
            <a:endParaRPr lang="ko-KR" altLang="en-US" sz="2000" b="1" u="sng" spc="-150">
              <a:solidFill>
                <a:srgbClr val="6161FF"/>
              </a:solidFill>
              <a:latin typeface="Candara" pitchFamily="34" charset="0"/>
              <a:ea typeface="윤돋움150" pitchFamily="2" charset="-127"/>
            </a:endParaRPr>
          </a:p>
        </p:txBody>
      </p:sp>
      <p:sp>
        <p:nvSpPr>
          <p:cNvPr id="86" name="순서도: 병합 85"/>
          <p:cNvSpPr/>
          <p:nvPr/>
        </p:nvSpPr>
        <p:spPr>
          <a:xfrm>
            <a:off x="1518692" y="6648186"/>
            <a:ext cx="178741" cy="215596"/>
          </a:xfrm>
          <a:prstGeom prst="flowChartMerg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7" name="Picture 7"/>
          <p:cNvPicPr>
            <a:picLocks noChangeAspect="1" noChangeArrowheads="1"/>
          </p:cNvPicPr>
          <p:nvPr/>
        </p:nvPicPr>
        <p:blipFill>
          <a:blip r:embed="rId7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788307" y="8342269"/>
            <a:ext cx="1591022" cy="59308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8" name="Picture 9"/>
          <p:cNvPicPr>
            <a:picLocks noChangeAspect="1" noChangeArrowheads="1"/>
          </p:cNvPicPr>
          <p:nvPr/>
        </p:nvPicPr>
        <p:blipFill>
          <a:blip r:embed="rId8" cstate="print">
            <a:lum bright="10000" contrast="10000"/>
          </a:blip>
          <a:srcRect/>
          <a:stretch>
            <a:fillRect/>
          </a:stretch>
        </p:blipFill>
        <p:spPr bwMode="auto">
          <a:xfrm>
            <a:off x="5020850" y="8346778"/>
            <a:ext cx="1630798" cy="59171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9" name="Picture 10"/>
          <p:cNvPicPr>
            <a:picLocks noChangeAspect="1" noChangeArrowheads="1"/>
          </p:cNvPicPr>
          <p:nvPr/>
        </p:nvPicPr>
        <p:blipFill>
          <a:blip r:embed="rId9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416082" y="8341662"/>
            <a:ext cx="1563624" cy="59171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0" name="Picture 6"/>
          <p:cNvPicPr>
            <a:picLocks noChangeAspect="1" noChangeArrowheads="1"/>
          </p:cNvPicPr>
          <p:nvPr/>
        </p:nvPicPr>
        <p:blipFill>
          <a:blip r:embed="rId10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93756" y="8339276"/>
            <a:ext cx="1563624" cy="5863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60" name="TextBox 59"/>
          <p:cNvSpPr txBox="1"/>
          <p:nvPr/>
        </p:nvSpPr>
        <p:spPr>
          <a:xfrm>
            <a:off x="142920" y="6847049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POSCO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는 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40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년전 공장을 착공하지 전에 직원들의 주택과 자녀 교육시설을 먼저 지을만큼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,</a:t>
            </a:r>
          </a:p>
          <a:p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직원들의 복리후생에 큰 관심을 보인 기업으로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, 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현재까지도 많은 복지제도를 운영하며 직원들이 </a:t>
            </a:r>
            <a:endParaRPr lang="en-US" altLang="ko-KR" sz="1200" b="1" spc="-150" smtClean="0">
              <a:solidFill>
                <a:srgbClr val="6699FF"/>
              </a:solidFill>
              <a:latin typeface="+mn-ea"/>
            </a:endParaRPr>
          </a:p>
          <a:p>
            <a:r>
              <a:rPr lang="ko-KR" altLang="en-US" sz="1200" b="1" spc="-150" smtClean="0">
                <a:solidFill>
                  <a:srgbClr val="0070C0"/>
                </a:solidFill>
                <a:latin typeface="+mn-ea"/>
              </a:rPr>
              <a:t>가치를 창출하는 일에 전념할 수 있도록 최상의 복지시스템을 제공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하고 있습니다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. 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 </a:t>
            </a:r>
            <a:endParaRPr lang="en-US" altLang="ko-KR" sz="1200" b="1" spc="-150" smtClean="0">
              <a:solidFill>
                <a:srgbClr val="6699FF"/>
              </a:solidFill>
              <a:latin typeface="+mn-ea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188640" y="4574760"/>
            <a:ext cx="6480720" cy="1639809"/>
          </a:xfrm>
          <a:prstGeom prst="rect">
            <a:avLst/>
          </a:prstGeom>
          <a:noFill/>
          <a:ln w="3175"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3" name="그룹 81"/>
          <p:cNvGrpSpPr/>
          <p:nvPr/>
        </p:nvGrpSpPr>
        <p:grpSpPr>
          <a:xfrm>
            <a:off x="139782" y="3659138"/>
            <a:ext cx="3793274" cy="369332"/>
            <a:chOff x="139782" y="5181125"/>
            <a:chExt cx="3793274" cy="445960"/>
          </a:xfrm>
        </p:grpSpPr>
        <p:sp>
          <p:nvSpPr>
            <p:cNvPr id="65" name="TextBox 64"/>
            <p:cNvSpPr txBox="1"/>
            <p:nvPr/>
          </p:nvSpPr>
          <p:spPr>
            <a:xfrm>
              <a:off x="139782" y="5181125"/>
              <a:ext cx="3793274" cy="445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u="sng" spc="-150" smtClean="0">
                  <a:solidFill>
                    <a:srgbClr val="6161FF"/>
                  </a:solidFill>
                  <a:latin typeface="Candara" pitchFamily="34" charset="0"/>
                  <a:ea typeface="윤돋움150" pitchFamily="2" charset="-127"/>
                </a:rPr>
                <a:t>Educational Opportunities in POSCO</a:t>
              </a:r>
              <a:endParaRPr lang="ko-KR" altLang="en-US" b="1" u="sng" spc="-150">
                <a:solidFill>
                  <a:srgbClr val="6161FF"/>
                </a:solidFill>
                <a:latin typeface="Candara" pitchFamily="34" charset="0"/>
                <a:ea typeface="윤돋움150" pitchFamily="2" charset="-127"/>
              </a:endParaRPr>
            </a:p>
          </p:txBody>
        </p:sp>
        <p:sp>
          <p:nvSpPr>
            <p:cNvPr id="66" name="순서도: 병합 65"/>
            <p:cNvSpPr/>
            <p:nvPr/>
          </p:nvSpPr>
          <p:spPr>
            <a:xfrm>
              <a:off x="3179068" y="5260247"/>
              <a:ext cx="192874" cy="260844"/>
            </a:xfrm>
            <a:prstGeom prst="flowChartMerge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117520" y="3951289"/>
            <a:ext cx="6669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직원 스스로가 발전해야 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POSCO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도 발전한다는 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“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동반성장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”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의 이념을 중요시 하는 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POSCO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는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,</a:t>
            </a:r>
          </a:p>
          <a:p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다양한 교육 컨텐츠를 제공하며 직원이 스스로의 경쟁력을 쌓아갈 수 있도록 최선을 다하고 있습니다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. </a:t>
            </a:r>
          </a:p>
          <a:p>
            <a:r>
              <a:rPr lang="ko-KR" altLang="en-US" sz="1200" b="1" spc="-150" smtClean="0">
                <a:solidFill>
                  <a:srgbClr val="0070C0"/>
                </a:solidFill>
                <a:latin typeface="+mn-ea"/>
              </a:rPr>
              <a:t>특히 글로벌컴퍼니로 나아가기 위한 언어 준비 및 해외 유학 프로그램들을 다양한 방식으로 운영하고 있습니다</a:t>
            </a:r>
            <a:r>
              <a:rPr lang="en-US" altLang="ko-KR" sz="1200" b="1" spc="-150" smtClean="0">
                <a:solidFill>
                  <a:srgbClr val="0070C0"/>
                </a:solidFill>
                <a:latin typeface="+mn-ea"/>
              </a:rPr>
              <a:t>.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 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 </a:t>
            </a:r>
            <a:endParaRPr lang="ko-KR" altLang="en-US" sz="1400" b="1" spc="-150">
              <a:solidFill>
                <a:srgbClr val="6699FF"/>
              </a:solidFill>
              <a:latin typeface="+mn-ea"/>
            </a:endParaRPr>
          </a:p>
        </p:txBody>
      </p:sp>
      <p:graphicFrame>
        <p:nvGraphicFramePr>
          <p:cNvPr id="125" name="표 124"/>
          <p:cNvGraphicFramePr>
            <a:graphicFrameLocks noGrp="1"/>
          </p:cNvGraphicFramePr>
          <p:nvPr/>
        </p:nvGraphicFramePr>
        <p:xfrm>
          <a:off x="269920" y="4625560"/>
          <a:ext cx="6336704" cy="152152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74904"/>
                <a:gridCol w="4761800"/>
              </a:tblGrid>
              <a:tr h="19019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smtClean="0"/>
                        <a:t>유학제도</a:t>
                      </a:r>
                      <a:endParaRPr lang="ko-KR" altLang="en-US" sz="1100"/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9F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smtClean="0"/>
                        <a:t>Description</a:t>
                      </a:r>
                      <a:endParaRPr lang="ko-KR" altLang="en-US" sz="1100"/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9FFF"/>
                    </a:solidFill>
                  </a:tcPr>
                </a:tc>
              </a:tr>
              <a:tr h="19019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1" smtClean="0">
                          <a:solidFill>
                            <a:srgbClr val="9966FF"/>
                          </a:solidFill>
                          <a:latin typeface="+mn-ea"/>
                          <a:ea typeface="+mn-ea"/>
                        </a:rPr>
                        <a:t>해외유학</a:t>
                      </a:r>
                      <a:r>
                        <a:rPr lang="en-US" altLang="ko-KR" sz="1100" b="1" smtClean="0">
                          <a:solidFill>
                            <a:srgbClr val="9966FF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100" b="1" smtClean="0">
                          <a:solidFill>
                            <a:srgbClr val="9966FF"/>
                          </a:solidFill>
                          <a:latin typeface="+mn-ea"/>
                          <a:ea typeface="+mn-ea"/>
                        </a:rPr>
                        <a:t>지역전문가</a:t>
                      </a: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+mn-ea"/>
                          <a:ea typeface="+mn-ea"/>
                        </a:rPr>
                        <a:t>글로벌 거점지역과 非영어권 지역에 중점 파견</a:t>
                      </a:r>
                      <a:endParaRPr lang="ko-KR" altLang="en-US" sz="1100" b="0">
                        <a:solidFill>
                          <a:srgbClr val="6699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9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1" smtClean="0">
                          <a:solidFill>
                            <a:srgbClr val="9966FF"/>
                          </a:solidFill>
                          <a:latin typeface="+mn-ea"/>
                          <a:ea typeface="+mn-ea"/>
                        </a:rPr>
                        <a:t>국내외 </a:t>
                      </a:r>
                      <a:r>
                        <a:rPr lang="en-US" altLang="ko-KR" sz="1100" b="1" smtClean="0">
                          <a:solidFill>
                            <a:srgbClr val="9966FF"/>
                          </a:solidFill>
                          <a:latin typeface="+mn-ea"/>
                          <a:ea typeface="+mn-ea"/>
                        </a:rPr>
                        <a:t>MBA</a:t>
                      </a:r>
                      <a:endParaRPr lang="ko-KR" altLang="en-US" sz="1100" b="1">
                        <a:solidFill>
                          <a:srgbClr val="9966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+mn-ea"/>
                          <a:ea typeface="+mn-ea"/>
                        </a:rPr>
                        <a:t>서울대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+mn-ea"/>
                          <a:ea typeface="+mn-ea"/>
                        </a:rPr>
                        <a:t>, KAIST, </a:t>
                      </a:r>
                      <a:r>
                        <a:rPr kumimoji="1" lang="ko-KR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+mn-ea"/>
                          <a:ea typeface="+mn-ea"/>
                        </a:rPr>
                        <a:t>연세대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1" lang="ko-KR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+mn-ea"/>
                          <a:ea typeface="+mn-ea"/>
                        </a:rPr>
                        <a:t>고려대 등</a:t>
                      </a:r>
                      <a:endParaRPr lang="ko-KR" altLang="en-US" sz="1100" b="0">
                        <a:solidFill>
                          <a:srgbClr val="6699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9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solidFill>
                            <a:srgbClr val="9966FF"/>
                          </a:solidFill>
                          <a:latin typeface="+mn-ea"/>
                          <a:ea typeface="+mn-ea"/>
                        </a:rPr>
                        <a:t>Executive MBA</a:t>
                      </a:r>
                      <a:endParaRPr lang="ko-KR" altLang="en-US" sz="1100">
                        <a:solidFill>
                          <a:srgbClr val="9966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+mn-ea"/>
                          <a:ea typeface="+mn-ea"/>
                        </a:rPr>
                        <a:t>국내 대학원 및 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+mn-ea"/>
                          <a:ea typeface="+mn-ea"/>
                        </a:rPr>
                        <a:t>On-Line</a:t>
                      </a:r>
                      <a:r>
                        <a:rPr kumimoji="1" lang="ko-KR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99FF"/>
                          </a:solidFill>
                          <a:effectLst/>
                          <a:latin typeface="+mn-ea"/>
                          <a:ea typeface="+mn-ea"/>
                        </a:rPr>
                        <a:t>과정</a:t>
                      </a:r>
                      <a:endParaRPr lang="ko-KR" altLang="en-US" sz="1100" b="0">
                        <a:solidFill>
                          <a:srgbClr val="6699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smtClean="0">
                          <a:solidFill>
                            <a:srgbClr val="9966FF"/>
                          </a:solidFill>
                          <a:latin typeface="+mn-ea"/>
                          <a:ea typeface="+mn-ea"/>
                        </a:rPr>
                        <a:t>철강대학원</a:t>
                      </a:r>
                      <a:endParaRPr lang="ko-KR" altLang="en-US" sz="1100" smtClean="0">
                        <a:solidFill>
                          <a:srgbClr val="9966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0" smtClean="0">
                          <a:solidFill>
                            <a:srgbClr val="6699FF"/>
                          </a:solidFill>
                          <a:latin typeface="+mn-ea"/>
                          <a:ea typeface="+mn-ea"/>
                        </a:rPr>
                        <a:t>POSTEC </a:t>
                      </a:r>
                      <a:r>
                        <a:rPr lang="ko-KR" altLang="en-US" sz="1100" b="0" smtClean="0">
                          <a:solidFill>
                            <a:srgbClr val="6699FF"/>
                          </a:solidFill>
                          <a:latin typeface="+mn-ea"/>
                          <a:ea typeface="+mn-ea"/>
                        </a:rPr>
                        <a:t>철강 전문대학원 진학 지원</a:t>
                      </a:r>
                      <a:endParaRPr lang="ko-KR" altLang="en-US" sz="1100" b="0">
                        <a:solidFill>
                          <a:srgbClr val="6699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solidFill>
                            <a:srgbClr val="9966FF"/>
                          </a:solidFill>
                          <a:latin typeface="+mn-ea"/>
                          <a:ea typeface="+mn-ea"/>
                        </a:rPr>
                        <a:t>Language Classes</a:t>
                      </a:r>
                      <a:endParaRPr lang="ko-KR" altLang="en-US" sz="1100" b="1" smtClean="0">
                        <a:solidFill>
                          <a:srgbClr val="9966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smtClean="0">
                          <a:solidFill>
                            <a:srgbClr val="6699FF"/>
                          </a:solidFill>
                          <a:latin typeface="+mn-ea"/>
                          <a:ea typeface="+mn-ea"/>
                        </a:rPr>
                        <a:t>영어</a:t>
                      </a:r>
                      <a:r>
                        <a:rPr lang="en-US" altLang="ko-KR" sz="1100" b="0" smtClean="0">
                          <a:solidFill>
                            <a:srgbClr val="6699FF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100" b="0" smtClean="0">
                          <a:solidFill>
                            <a:srgbClr val="6699FF"/>
                          </a:solidFill>
                          <a:latin typeface="+mn-ea"/>
                          <a:ea typeface="+mn-ea"/>
                        </a:rPr>
                        <a:t>중국어</a:t>
                      </a:r>
                      <a:r>
                        <a:rPr lang="en-US" altLang="ko-KR" sz="1100" b="0" smtClean="0">
                          <a:solidFill>
                            <a:srgbClr val="6699FF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100" b="0" smtClean="0">
                          <a:solidFill>
                            <a:srgbClr val="6699FF"/>
                          </a:solidFill>
                          <a:latin typeface="+mn-ea"/>
                          <a:ea typeface="+mn-ea"/>
                        </a:rPr>
                        <a:t>일어 등 매달 외국어 수업 지원 </a:t>
                      </a:r>
                      <a:endParaRPr lang="ko-KR" altLang="en-US" sz="1100" b="0">
                        <a:solidFill>
                          <a:srgbClr val="6699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smtClean="0">
                          <a:solidFill>
                            <a:srgbClr val="9966FF"/>
                          </a:solidFill>
                          <a:latin typeface="+mn-ea"/>
                          <a:ea typeface="+mn-ea"/>
                        </a:rPr>
                        <a:t>학습동아리</a:t>
                      </a: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smtClean="0">
                          <a:solidFill>
                            <a:srgbClr val="6699FF"/>
                          </a:solidFill>
                          <a:latin typeface="+mn-ea"/>
                          <a:ea typeface="+mn-ea"/>
                        </a:rPr>
                        <a:t>특수어 및 기타 취미생활 학습동아리 지원</a:t>
                      </a:r>
                      <a:endParaRPr lang="ko-KR" altLang="en-US" sz="1100" b="0">
                        <a:solidFill>
                          <a:srgbClr val="6699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solidFill>
                            <a:srgbClr val="9966FF"/>
                          </a:solidFill>
                          <a:latin typeface="+mn-ea"/>
                          <a:ea typeface="+mn-ea"/>
                        </a:rPr>
                        <a:t>E-learning</a:t>
                      </a:r>
                      <a:endParaRPr lang="ko-KR" altLang="en-US" sz="1100" b="1" smtClean="0">
                        <a:solidFill>
                          <a:srgbClr val="9966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smtClean="0">
                          <a:solidFill>
                            <a:srgbClr val="6699FF"/>
                          </a:solidFill>
                          <a:latin typeface="+mn-ea"/>
                          <a:ea typeface="+mn-ea"/>
                        </a:rPr>
                        <a:t>각자</a:t>
                      </a:r>
                      <a:r>
                        <a:rPr lang="ko-KR" altLang="en-US" sz="1100" b="0" baseline="0" smtClean="0">
                          <a:solidFill>
                            <a:srgbClr val="6699FF"/>
                          </a:solidFill>
                          <a:latin typeface="+mn-ea"/>
                          <a:ea typeface="+mn-ea"/>
                        </a:rPr>
                        <a:t> 원하는 다양한 온라인 강의 수강 지원</a:t>
                      </a:r>
                      <a:endParaRPr lang="ko-KR" altLang="en-US" sz="1100" b="0">
                        <a:solidFill>
                          <a:srgbClr val="6699FF"/>
                        </a:solidFill>
                        <a:latin typeface="+mn-ea"/>
                        <a:ea typeface="+mn-ea"/>
                      </a:endParaRPr>
                    </a:p>
                  </a:txBody>
                  <a:tcPr marL="46800" marR="46800" marT="3600" marB="3600">
                    <a:lnL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" name="직사각형 48"/>
          <p:cNvSpPr/>
          <p:nvPr/>
        </p:nvSpPr>
        <p:spPr>
          <a:xfrm>
            <a:off x="186082" y="2425060"/>
            <a:ext cx="6480720" cy="805314"/>
          </a:xfrm>
          <a:prstGeom prst="rect">
            <a:avLst/>
          </a:prstGeom>
          <a:noFill/>
          <a:ln w="3175">
            <a:solidFill>
              <a:srgbClr val="66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윤돋움120" pitchFamily="2" charset="-127"/>
              <a:ea typeface="윤돋움120" pitchFamily="2" charset="-127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16632" y="161967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u="sng" spc="-150" smtClean="0">
                <a:solidFill>
                  <a:srgbClr val="6161FF"/>
                </a:solidFill>
                <a:latin typeface="Candara" pitchFamily="34" charset="0"/>
                <a:ea typeface="윤돋움150" pitchFamily="2" charset="-127"/>
              </a:rPr>
              <a:t>Citizen of POSCO</a:t>
            </a:r>
            <a:endParaRPr lang="ko-KR" altLang="en-US" b="1" u="sng" spc="-150">
              <a:solidFill>
                <a:srgbClr val="6161FF"/>
              </a:solidFill>
              <a:latin typeface="Candara" pitchFamily="34" charset="0"/>
              <a:ea typeface="윤돋움150" pitchFamily="2" charset="-127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16632" y="1962258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글로벌 리딩 컴퍼니로 나아가고자 하는 포스코는 긍정과 배려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,</a:t>
            </a:r>
          </a:p>
          <a:p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창의성과 주인의식을 가지고 세계진출에 관심 있는 글로벌 인재를 추구합니다</a:t>
            </a:r>
            <a:r>
              <a:rPr lang="en-US" altLang="ko-KR" sz="1200" b="1" spc="-150" smtClean="0">
                <a:solidFill>
                  <a:srgbClr val="6699FF"/>
                </a:solidFill>
                <a:latin typeface="+mn-ea"/>
              </a:rPr>
              <a:t>.</a:t>
            </a:r>
            <a:r>
              <a:rPr lang="ko-KR" altLang="en-US" sz="1200" b="1" spc="-150" smtClean="0">
                <a:solidFill>
                  <a:srgbClr val="6699FF"/>
                </a:solidFill>
                <a:latin typeface="+mn-ea"/>
              </a:rPr>
              <a:t> </a:t>
            </a:r>
            <a:endParaRPr lang="en-US" altLang="ko-KR" sz="1400" b="1" spc="-150" smtClean="0">
              <a:solidFill>
                <a:srgbClr val="6699FF"/>
              </a:solidFill>
              <a:latin typeface="+mn-ea"/>
            </a:endParaRPr>
          </a:p>
        </p:txBody>
      </p:sp>
      <p:sp>
        <p:nvSpPr>
          <p:cNvPr id="79" name="순서도: 병합 78"/>
          <p:cNvSpPr/>
          <p:nvPr/>
        </p:nvSpPr>
        <p:spPr>
          <a:xfrm>
            <a:off x="1598320" y="1710585"/>
            <a:ext cx="192874" cy="216024"/>
          </a:xfrm>
          <a:prstGeom prst="flowChartMerge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모서리가 둥근 직사각형 96"/>
          <p:cNvSpPr/>
          <p:nvPr/>
        </p:nvSpPr>
        <p:spPr>
          <a:xfrm>
            <a:off x="260648" y="2506865"/>
            <a:ext cx="1584176" cy="674360"/>
          </a:xfrm>
          <a:prstGeom prst="roundRect">
            <a:avLst>
              <a:gd name="adj" fmla="val 3108"/>
            </a:avLst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buClr>
                <a:schemeClr val="bg1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 </a:t>
            </a: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긍정과 배려</a:t>
            </a:r>
          </a:p>
          <a:p>
            <a:pPr latinLnBrk="0">
              <a:buClr>
                <a:schemeClr val="bg1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 </a:t>
            </a: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Open Mind</a:t>
            </a:r>
          </a:p>
          <a:p>
            <a:pPr latinLnBrk="0">
              <a:buClr>
                <a:schemeClr val="bg1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 </a:t>
            </a: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禮儀</a:t>
            </a: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(</a:t>
            </a: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孝</a:t>
            </a: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, </a:t>
            </a: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신뢰</a:t>
            </a: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, </a:t>
            </a: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의리</a:t>
            </a: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) </a:t>
            </a:r>
            <a:endParaRPr lang="en-US" altLang="ko-KR" sz="1300" spc="-150">
              <a:solidFill>
                <a:srgbClr val="002060"/>
              </a:solidFill>
              <a:latin typeface="윤돋움120" pitchFamily="2" charset="-127"/>
              <a:ea typeface="윤돋움120" pitchFamily="2" charset="-127"/>
            </a:endParaRPr>
          </a:p>
        </p:txBody>
      </p:sp>
      <p:sp>
        <p:nvSpPr>
          <p:cNvPr id="98" name="모서리가 둥근 직사각형 97"/>
          <p:cNvSpPr/>
          <p:nvPr/>
        </p:nvSpPr>
        <p:spPr>
          <a:xfrm>
            <a:off x="2115076" y="2510293"/>
            <a:ext cx="1584176" cy="674360"/>
          </a:xfrm>
          <a:prstGeom prst="roundRect">
            <a:avLst>
              <a:gd name="adj" fmla="val 3108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buClr>
                <a:schemeClr val="bg1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 </a:t>
            </a: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통섭형 인재</a:t>
            </a:r>
          </a:p>
          <a:p>
            <a:pPr latinLnBrk="0">
              <a:buClr>
                <a:schemeClr val="bg1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 전문지식</a:t>
            </a:r>
          </a:p>
          <a:p>
            <a:pPr latinLnBrk="0">
              <a:buClr>
                <a:schemeClr val="bg1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 혁신과 창의 </a:t>
            </a: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 </a:t>
            </a:r>
            <a:endParaRPr lang="en-US" altLang="ko-KR" sz="1300" spc="-150">
              <a:solidFill>
                <a:srgbClr val="002060"/>
              </a:solidFill>
              <a:latin typeface="윤돋움120" pitchFamily="2" charset="-127"/>
              <a:ea typeface="윤돋움120" pitchFamily="2" charset="-127"/>
            </a:endParaRPr>
          </a:p>
        </p:txBody>
      </p:sp>
      <p:sp>
        <p:nvSpPr>
          <p:cNvPr id="99" name="모서리가 둥근 직사각형 98"/>
          <p:cNvSpPr/>
          <p:nvPr/>
        </p:nvSpPr>
        <p:spPr>
          <a:xfrm>
            <a:off x="3994016" y="2510293"/>
            <a:ext cx="1584176" cy="674360"/>
          </a:xfrm>
          <a:prstGeom prst="roundRect">
            <a:avLst>
              <a:gd name="adj" fmla="val 3108"/>
            </a:avLst>
          </a:prstGeom>
          <a:solidFill>
            <a:srgbClr val="FFCCFF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>
              <a:buClr>
                <a:schemeClr val="bg1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 Communication</a:t>
            </a:r>
          </a:p>
          <a:p>
            <a:pPr latinLnBrk="0">
              <a:buClr>
                <a:schemeClr val="bg1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 </a:t>
            </a: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외국어</a:t>
            </a:r>
          </a:p>
          <a:p>
            <a:pPr latinLnBrk="0">
              <a:buClr>
                <a:schemeClr val="bg1">
                  <a:lumMod val="50000"/>
                </a:schemeClr>
              </a:buClr>
              <a:buSzPct val="85000"/>
              <a:buFont typeface="Wingdings" pitchFamily="2" charset="2"/>
              <a:buChar char="§"/>
            </a:pP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 </a:t>
            </a:r>
            <a:r>
              <a:rPr lang="en-US" altLang="ko-KR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IT &amp; </a:t>
            </a:r>
            <a:r>
              <a:rPr lang="ko-KR" altLang="en-US" sz="1300" spc="-150" smtClean="0">
                <a:solidFill>
                  <a:srgbClr val="002060"/>
                </a:solidFill>
                <a:latin typeface="윤돋움120" pitchFamily="2" charset="-127"/>
                <a:ea typeface="윤돋움120" pitchFamily="2" charset="-127"/>
              </a:rPr>
              <a:t>정보수집 능력</a:t>
            </a:r>
          </a:p>
        </p:txBody>
      </p:sp>
      <p:sp>
        <p:nvSpPr>
          <p:cNvPr id="100" name="덧셈 기호 99"/>
          <p:cNvSpPr/>
          <p:nvPr/>
        </p:nvSpPr>
        <p:spPr>
          <a:xfrm>
            <a:off x="1865144" y="2726317"/>
            <a:ext cx="216024" cy="216024"/>
          </a:xfrm>
          <a:prstGeom prst="mathPlus">
            <a:avLst/>
          </a:prstGeom>
          <a:solidFill>
            <a:srgbClr val="578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덧셈 기호 100"/>
          <p:cNvSpPr/>
          <p:nvPr/>
        </p:nvSpPr>
        <p:spPr>
          <a:xfrm>
            <a:off x="3734688" y="2726317"/>
            <a:ext cx="216024" cy="216024"/>
          </a:xfrm>
          <a:prstGeom prst="mathPlus">
            <a:avLst/>
          </a:prstGeom>
          <a:solidFill>
            <a:srgbClr val="578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등호 101"/>
          <p:cNvSpPr/>
          <p:nvPr/>
        </p:nvSpPr>
        <p:spPr>
          <a:xfrm>
            <a:off x="5661248" y="2787277"/>
            <a:ext cx="216024" cy="144016"/>
          </a:xfrm>
          <a:prstGeom prst="mathEqual">
            <a:avLst/>
          </a:prstGeom>
          <a:solidFill>
            <a:srgbClr val="578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877272" y="25518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smtClean="0">
                <a:solidFill>
                  <a:srgbClr val="6666FF"/>
                </a:solidFill>
                <a:latin typeface="Candara" pitchFamily="34" charset="0"/>
              </a:rPr>
              <a:t>POSCO</a:t>
            </a:r>
          </a:p>
          <a:p>
            <a:r>
              <a:rPr lang="en-US" altLang="ko-KR" sz="1600" b="1" smtClean="0">
                <a:solidFill>
                  <a:srgbClr val="6666FF"/>
                </a:solidFill>
                <a:latin typeface="Candara" pitchFamily="34" charset="0"/>
              </a:rPr>
              <a:t>Citizen</a:t>
            </a:r>
            <a:endParaRPr lang="ko-KR" altLang="en-US" b="1">
              <a:solidFill>
                <a:srgbClr val="6666FF"/>
              </a:solidFill>
              <a:latin typeface="Candara" pitchFamily="34" charset="0"/>
            </a:endParaRPr>
          </a:p>
        </p:txBody>
      </p:sp>
      <p:grpSp>
        <p:nvGrpSpPr>
          <p:cNvPr id="40" name="그룹 39"/>
          <p:cNvGrpSpPr/>
          <p:nvPr/>
        </p:nvGrpSpPr>
        <p:grpSpPr>
          <a:xfrm rot="1303432">
            <a:off x="1144219" y="2433675"/>
            <a:ext cx="996537" cy="520842"/>
            <a:chOff x="4839264" y="8107148"/>
            <a:chExt cx="1296144" cy="583617"/>
          </a:xfrm>
        </p:grpSpPr>
        <p:sp>
          <p:nvSpPr>
            <p:cNvPr id="41" name="타원 40"/>
            <p:cNvSpPr/>
            <p:nvPr/>
          </p:nvSpPr>
          <p:spPr>
            <a:xfrm>
              <a:off x="5096759" y="8107148"/>
              <a:ext cx="777500" cy="471987"/>
            </a:xfrm>
            <a:prstGeom prst="ellipse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839264" y="8118897"/>
              <a:ext cx="1296144" cy="258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smtClean="0">
                  <a:solidFill>
                    <a:srgbClr val="9999FF"/>
                  </a:solidFill>
                  <a:latin typeface="Candara" pitchFamily="34" charset="0"/>
                  <a:ea typeface="윤돋움150" pitchFamily="2" charset="-127"/>
                </a:rPr>
                <a:t>Practive</a:t>
              </a:r>
              <a:endParaRPr lang="ko-KR" altLang="en-US" sz="900" b="1">
                <a:solidFill>
                  <a:srgbClr val="9999FF"/>
                </a:solidFill>
                <a:latin typeface="Candara" pitchFamily="34" charset="0"/>
                <a:ea typeface="윤돋움150" pitchFamily="2" charset="-127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104146" y="8311407"/>
              <a:ext cx="792087" cy="379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800" b="1" smtClean="0">
                  <a:solidFill>
                    <a:srgbClr val="9966FF"/>
                  </a:solidFill>
                  <a:latin typeface="윤돋움120" pitchFamily="2" charset="-127"/>
                  <a:ea typeface="윤돋움120" pitchFamily="2" charset="-127"/>
                </a:rPr>
                <a:t>실행인</a:t>
              </a:r>
              <a:endParaRPr lang="ko-KR" altLang="en-US" sz="800" b="1">
                <a:solidFill>
                  <a:srgbClr val="9966FF"/>
                </a:solidFill>
                <a:latin typeface="윤돋움120" pitchFamily="2" charset="-127"/>
                <a:ea typeface="윤돋움120" pitchFamily="2" charset="-127"/>
              </a:endParaRPr>
            </a:p>
          </p:txBody>
        </p:sp>
      </p:grpSp>
      <p:grpSp>
        <p:nvGrpSpPr>
          <p:cNvPr id="44" name="그룹 43"/>
          <p:cNvGrpSpPr/>
          <p:nvPr/>
        </p:nvGrpSpPr>
        <p:grpSpPr>
          <a:xfrm rot="1303432">
            <a:off x="3004379" y="2437227"/>
            <a:ext cx="996537" cy="421220"/>
            <a:chOff x="4839264" y="8107148"/>
            <a:chExt cx="1296144" cy="471987"/>
          </a:xfrm>
        </p:grpSpPr>
        <p:sp>
          <p:nvSpPr>
            <p:cNvPr id="45" name="타원 44"/>
            <p:cNvSpPr/>
            <p:nvPr/>
          </p:nvSpPr>
          <p:spPr>
            <a:xfrm>
              <a:off x="5096759" y="8107148"/>
              <a:ext cx="777500" cy="471987"/>
            </a:xfrm>
            <a:prstGeom prst="ellipse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839264" y="8118897"/>
              <a:ext cx="1296144" cy="258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smtClean="0">
                  <a:solidFill>
                    <a:srgbClr val="9999FF"/>
                  </a:solidFill>
                  <a:latin typeface="Candara" pitchFamily="34" charset="0"/>
                  <a:ea typeface="윤돋움150" pitchFamily="2" charset="-127"/>
                </a:rPr>
                <a:t>Creativity</a:t>
              </a:r>
              <a:endParaRPr lang="ko-KR" altLang="en-US" sz="900" b="1">
                <a:solidFill>
                  <a:srgbClr val="9999FF"/>
                </a:solidFill>
                <a:latin typeface="Candara" pitchFamily="34" charset="0"/>
                <a:ea typeface="윤돋움150" pitchFamily="2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093211" y="8310587"/>
              <a:ext cx="792087" cy="241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800" b="1" smtClean="0">
                  <a:solidFill>
                    <a:srgbClr val="9966FF"/>
                  </a:solidFill>
                  <a:latin typeface="윤돋움120" pitchFamily="2" charset="-127"/>
                  <a:ea typeface="윤돋움120" pitchFamily="2" charset="-127"/>
                </a:rPr>
                <a:t>창조인</a:t>
              </a:r>
              <a:endParaRPr lang="ko-KR" altLang="en-US" sz="800" b="1">
                <a:solidFill>
                  <a:srgbClr val="9966FF"/>
                </a:solidFill>
                <a:latin typeface="윤돋움120" pitchFamily="2" charset="-127"/>
                <a:ea typeface="윤돋움120" pitchFamily="2" charset="-127"/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 rot="1303432">
            <a:off x="4917792" y="2444847"/>
            <a:ext cx="996537" cy="421220"/>
            <a:chOff x="4839264" y="8107148"/>
            <a:chExt cx="1296144" cy="471987"/>
          </a:xfrm>
        </p:grpSpPr>
        <p:sp>
          <p:nvSpPr>
            <p:cNvPr id="50" name="타원 49"/>
            <p:cNvSpPr/>
            <p:nvPr/>
          </p:nvSpPr>
          <p:spPr>
            <a:xfrm>
              <a:off x="5096759" y="8107148"/>
              <a:ext cx="777500" cy="471987"/>
            </a:xfrm>
            <a:prstGeom prst="ellipse">
              <a:avLst/>
            </a:prstGeom>
            <a:solidFill>
              <a:srgbClr val="CC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839264" y="8118897"/>
              <a:ext cx="1296144" cy="258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smtClean="0">
                  <a:solidFill>
                    <a:srgbClr val="9999FF"/>
                  </a:solidFill>
                  <a:latin typeface="Candara" pitchFamily="34" charset="0"/>
                  <a:ea typeface="윤돋움150" pitchFamily="2" charset="-127"/>
                </a:rPr>
                <a:t>Openness</a:t>
              </a:r>
              <a:endParaRPr lang="ko-KR" altLang="en-US" sz="900" b="1">
                <a:solidFill>
                  <a:srgbClr val="9999FF"/>
                </a:solidFill>
                <a:latin typeface="Candara" pitchFamily="34" charset="0"/>
                <a:ea typeface="윤돋움150" pitchFamily="2" charset="-127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082217" y="8319709"/>
              <a:ext cx="792087" cy="241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800" b="1" smtClean="0">
                  <a:solidFill>
                    <a:srgbClr val="9966FF"/>
                  </a:solidFill>
                  <a:latin typeface="윤돋움120" pitchFamily="2" charset="-127"/>
                  <a:ea typeface="윤돋움120" pitchFamily="2" charset="-127"/>
                </a:rPr>
                <a:t>세계인</a:t>
              </a:r>
              <a:endParaRPr lang="ko-KR" altLang="en-US" sz="800" b="1">
                <a:solidFill>
                  <a:srgbClr val="9966FF"/>
                </a:solidFill>
                <a:latin typeface="윤돋움120" pitchFamily="2" charset="-127"/>
                <a:ea typeface="윤돋움120" pitchFamily="2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582</Words>
  <Application>Microsoft Office PowerPoint</Application>
  <PresentationFormat>화면 슬라이드 쇼(4:3)</PresentationFormat>
  <Paragraphs>88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Company>POSCO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poscouser</dc:creator>
  <cp:lastModifiedBy>poscouser</cp:lastModifiedBy>
  <cp:revision>150</cp:revision>
  <dcterms:created xsi:type="dcterms:W3CDTF">2011-11-21T04:28:24Z</dcterms:created>
  <dcterms:modified xsi:type="dcterms:W3CDTF">2011-11-23T12:44:13Z</dcterms:modified>
</cp:coreProperties>
</file>