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1" r:id="rId2"/>
    <p:sldId id="259" r:id="rId3"/>
  </p:sldIdLst>
  <p:sldSz cx="6858000" cy="9144000" type="screen4x3"/>
  <p:notesSz cx="6794500" cy="9931400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sz="2000" b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72" y="10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61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61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32645AC-A167-410D-A98C-A726A7074D9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5A1D0-3F8E-4693-9CBD-B96408BFC4E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20DA8-E750-485E-A3FE-E9EF68ACEEC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23773-6811-44FA-8DCA-8B38F10CCE0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78471-3796-418E-AD86-EF062123D02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2CD15-6556-4BB1-B16E-D19A386A2C4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A705E-314B-4366-AFDF-588BBB252E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45A77-A2F4-4620-9917-41C92548BFD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26E10-2ADA-4C8E-99C8-2D52CD0B720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7F4F8-2B38-436C-9BAB-E669A9F5975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ADE98-8111-4012-9FA0-856F15BE3E7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A6EB3-4F17-4736-9E7D-F95010E6294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BE2C358-9C19-40F1-B402-BC1DF7245A2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2" cstate="print"/>
          <a:srcRect t="9016" b="33128"/>
          <a:stretch>
            <a:fillRect/>
          </a:stretch>
        </p:blipFill>
        <p:spPr bwMode="auto">
          <a:xfrm>
            <a:off x="115888" y="6350"/>
            <a:ext cx="6626225" cy="1439863"/>
          </a:xfrm>
          <a:prstGeom prst="rect">
            <a:avLst/>
          </a:prstGeom>
          <a:noFill/>
          <a:ln w="12700" cap="rnd">
            <a:noFill/>
            <a:miter lim="800000"/>
            <a:headEnd/>
            <a:tailEnd/>
          </a:ln>
        </p:spPr>
      </p:pic>
      <p:pic>
        <p:nvPicPr>
          <p:cNvPr id="2051" name="Picture 8" descr="ketlo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1363" y="8829675"/>
            <a:ext cx="21907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89" name="WordArt 1973"/>
          <p:cNvSpPr>
            <a:spLocks noChangeArrowheads="1" noChangeShapeType="1" noTextEdit="1"/>
          </p:cNvSpPr>
          <p:nvPr/>
        </p:nvSpPr>
        <p:spPr bwMode="auto">
          <a:xfrm>
            <a:off x="293688" y="414338"/>
            <a:ext cx="62642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ko-KR" altLang="en-US" sz="4400" kern="10" dirty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맑은 고딕"/>
                <a:ea typeface="맑은 고딕"/>
              </a:rPr>
              <a:t>열정과 끈기를 갖고 끊임없이 도전하는 인재를 찾습니다</a:t>
            </a:r>
            <a:r>
              <a:rPr lang="en-US" altLang="ko-KR" sz="4400" kern="10" dirty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맑은 고딕"/>
                <a:ea typeface="맑은 고딕"/>
              </a:rPr>
              <a:t>!</a:t>
            </a:r>
            <a:endParaRPr lang="ko-KR" altLang="en-US" sz="4400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2053" name="AutoShape 1975"/>
          <p:cNvSpPr>
            <a:spLocks noChangeArrowheads="1"/>
          </p:cNvSpPr>
          <p:nvPr/>
        </p:nvSpPr>
        <p:spPr bwMode="auto">
          <a:xfrm>
            <a:off x="620713" y="1063625"/>
            <a:ext cx="5545137" cy="4429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/>
              <a:t>한국단자공업㈜   </a:t>
            </a:r>
            <a:r>
              <a:rPr lang="en-US" altLang="ko-KR">
                <a:solidFill>
                  <a:srgbClr val="FF0000"/>
                </a:solidFill>
              </a:rPr>
              <a:t>2014</a:t>
            </a:r>
            <a:r>
              <a:rPr lang="ko-KR" altLang="en-US">
                <a:solidFill>
                  <a:srgbClr val="FF0000"/>
                </a:solidFill>
              </a:rPr>
              <a:t>년 신입사원 공개채용</a:t>
            </a:r>
          </a:p>
        </p:txBody>
      </p:sp>
      <p:sp>
        <p:nvSpPr>
          <p:cNvPr id="2054" name="TextBox 8"/>
          <p:cNvSpPr txBox="1">
            <a:spLocks noChangeArrowheads="1"/>
          </p:cNvSpPr>
          <p:nvPr/>
        </p:nvSpPr>
        <p:spPr bwMode="auto">
          <a:xfrm>
            <a:off x="106363" y="8904288"/>
            <a:ext cx="1162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www.ket.com</a:t>
            </a:r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115888" y="1619250"/>
          <a:ext cx="6624735" cy="7057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1008112"/>
                <a:gridCol w="1080864"/>
                <a:gridCol w="1512168"/>
                <a:gridCol w="504056"/>
                <a:gridCol w="1368152"/>
                <a:gridCol w="647327"/>
              </a:tblGrid>
              <a:tr h="1691711">
                <a:tc gridSpan="7"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1973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커넥터부품 전문 제조회사로 출발하여 지금까지 가전제품과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자동차 등 연관산업의 발전에 중추적 역할을 다해온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KET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는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HEV/EV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 전장부품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Sensor, IT Module,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전자용 정밀 초소형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커넥터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LED Lead-frame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 신규사업영역을 확장하여 종합부품회사로 성장을 거듭하고 있습니다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b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특히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세계 경제의 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개방화ㆍ글로벌화ㆍ블록화로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경영환경이 급속히 변화하고 있는 지금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고객이 요구하는 제품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서비스 제공을 통해 고객 감동을 실현하는 한편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인류의 생활을 더욱 편리하고 풍요롭게 하는 세계 속의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KET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거듭나고자 지속적인 노력을 다하고 있습니다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6574">
                <a:tc rowSpan="1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채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모집기간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2014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~ 26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모집분야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부문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전공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근무지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경영지원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법무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법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전기안전관리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상경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이공계열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03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제품개발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금형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3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생산기술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메카트로닉스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3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품질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품질보증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국내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산업공학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전기전자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논현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65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임금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연봉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3,000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α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근무지역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인천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송도 신도시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65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전형방법</a:t>
                      </a:r>
                      <a:endParaRPr lang="en-US" altLang="ko-KR" sz="105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>
                        <a:buFontTx/>
                        <a:buNone/>
                      </a:pP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서류전형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인적성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검사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실무면접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임원면접 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→ </a:t>
                      </a:r>
                      <a:r>
                        <a:rPr lang="ko-KR" altLang="en-US" sz="105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최종합격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65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제출서류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입사지원서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자기소개서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성적증명서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포트폴리오</a:t>
                      </a:r>
                      <a:r>
                        <a:rPr lang="en-US" altLang="ko-KR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제품개발 지원자에 </a:t>
                      </a:r>
                      <a:r>
                        <a:rPr lang="ko-KR" altLang="en-US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한함</a:t>
                      </a:r>
                      <a:r>
                        <a:rPr lang="en-US" altLang="ko-KR" sz="100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486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복지제도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근무체계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 근무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정기휴가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경조휴가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algn="l" latinLnBrk="1">
                        <a:buFontTx/>
                        <a:buChar char="-"/>
                      </a:pP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복리후생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자녀학자금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초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명절 선물지급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4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대보험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기프트카드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경조비 지원</a:t>
                      </a:r>
                      <a:endParaRPr lang="en-US" altLang="ko-KR" sz="1050" b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편의시설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구내식당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체육시설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통근버스 운영</a:t>
                      </a:r>
                      <a:endParaRPr lang="en-US" altLang="ko-KR" sz="1050" b="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여가지원 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휴양시설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콘도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지원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 동아리활동 지원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문화활동 지원</a:t>
                      </a:r>
                      <a:endParaRPr lang="en-US" altLang="ko-KR" sz="1050" b="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교육지원 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 외국어강좌 운영</a:t>
                      </a:r>
                      <a:r>
                        <a:rPr lang="en-US" altLang="ko-KR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50" b="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사내외</a:t>
                      </a:r>
                      <a:r>
                        <a:rPr lang="ko-KR" altLang="en-US" sz="1050" b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전문직무교육 외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rgbClr val="00206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398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기타사항</a:t>
                      </a:r>
                      <a:endParaRPr lang="ko-KR" altLang="en-US" sz="10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자세한 내용은 추후</a:t>
                      </a:r>
                      <a:r>
                        <a:rPr lang="ko-KR" altLang="en-US" sz="105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신입공채 채용공고 및 입사지원 페이지에서 확인 가능</a:t>
                      </a:r>
                      <a:endParaRPr lang="en-US" altLang="ko-KR" sz="105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/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입사지원 페이지 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en-US" altLang="ko-KR" sz="105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https://ket.saramin.co.kr/</a:t>
                      </a:r>
                      <a:r>
                        <a:rPr lang="en-US" altLang="ko-KR" sz="105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118046" y="179537"/>
            <a:ext cx="1870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모집부문 및 응시자격</a:t>
            </a:r>
          </a:p>
        </p:txBody>
      </p:sp>
      <p:pic>
        <p:nvPicPr>
          <p:cNvPr id="2052" name="Picture 8" descr="ketlo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1363" y="8829675"/>
            <a:ext cx="21907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106363" y="8904288"/>
            <a:ext cx="1162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www.ket.com</a:t>
            </a:r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그림 7" descr="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24" y="539552"/>
            <a:ext cx="6741368" cy="3033700"/>
          </a:xfrm>
          <a:prstGeom prst="rect">
            <a:avLst/>
          </a:prstGeom>
        </p:spPr>
      </p:pic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44624" y="539552"/>
          <a:ext cx="6741368" cy="3024336"/>
        </p:xfrm>
        <a:graphic>
          <a:graphicData uri="http://schemas.openxmlformats.org/drawingml/2006/table">
            <a:tbl>
              <a:tblPr/>
              <a:tblGrid>
                <a:gridCol w="6741368"/>
              </a:tblGrid>
              <a:tr h="302433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>
                <a:alpha val="0"/>
              </a:schemeClr>
            </a:gs>
            <a:gs pos="50000">
              <a:schemeClr val="bg1"/>
            </a:gs>
            <a:gs pos="100000">
              <a:schemeClr val="bg1">
                <a:alpha val="0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>
                <a:alpha val="0"/>
              </a:schemeClr>
            </a:gs>
            <a:gs pos="50000">
              <a:schemeClr val="bg1"/>
            </a:gs>
            <a:gs pos="100000">
              <a:schemeClr val="bg1">
                <a:alpha val="0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240</Words>
  <Application>Microsoft Office PowerPoint</Application>
  <PresentationFormat>화면 슬라이드 쇼(4:3)</PresentationFormat>
  <Paragraphs>53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슬라이드 1</vt:lpstr>
      <vt:lpstr>슬라이드 2</vt:lpstr>
    </vt:vector>
  </TitlesOfParts>
  <Company>K0-HR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LCW-20040030</dc:creator>
  <cp:lastModifiedBy>user</cp:lastModifiedBy>
  <cp:revision>51</cp:revision>
  <dcterms:created xsi:type="dcterms:W3CDTF">2005-06-23T10:26:25Z</dcterms:created>
  <dcterms:modified xsi:type="dcterms:W3CDTF">2014-06-16T23:10:01Z</dcterms:modified>
</cp:coreProperties>
</file>